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86D3C-A517-481F-9681-C26D1A24FF1F}" v="54" dt="2023-12-08T03:47:15.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Madiraju" userId="a5a66607b3ae5845" providerId="LiveId" clId="{75C86D3C-A517-481F-9681-C26D1A24FF1F}"/>
    <pc:docChg chg="undo custSel addSld delSld modSld">
      <pc:chgData name="Manoj Madiraju" userId="a5a66607b3ae5845" providerId="LiveId" clId="{75C86D3C-A517-481F-9681-C26D1A24FF1F}" dt="2023-12-08T04:40:47.733" v="1384" actId="20577"/>
      <pc:docMkLst>
        <pc:docMk/>
      </pc:docMkLst>
      <pc:sldChg chg="addSp delSp modSp new mod setBg">
        <pc:chgData name="Manoj Madiraju" userId="a5a66607b3ae5845" providerId="LiveId" clId="{75C86D3C-A517-481F-9681-C26D1A24FF1F}" dt="2023-12-05T19:56:31.235" v="55" actId="1076"/>
        <pc:sldMkLst>
          <pc:docMk/>
          <pc:sldMk cId="1186308786" sldId="256"/>
        </pc:sldMkLst>
        <pc:spChg chg="del">
          <ac:chgData name="Manoj Madiraju" userId="a5a66607b3ae5845" providerId="LiveId" clId="{75C86D3C-A517-481F-9681-C26D1A24FF1F}" dt="2023-12-05T19:50:20.312" v="1" actId="478"/>
          <ac:spMkLst>
            <pc:docMk/>
            <pc:sldMk cId="1186308786" sldId="256"/>
            <ac:spMk id="2" creationId="{7047318C-5347-A315-0EA6-0C71A6A96F67}"/>
          </ac:spMkLst>
        </pc:spChg>
        <pc:spChg chg="del">
          <ac:chgData name="Manoj Madiraju" userId="a5a66607b3ae5845" providerId="LiveId" clId="{75C86D3C-A517-481F-9681-C26D1A24FF1F}" dt="2023-12-05T19:50:27.726" v="2" actId="478"/>
          <ac:spMkLst>
            <pc:docMk/>
            <pc:sldMk cId="1186308786" sldId="256"/>
            <ac:spMk id="3" creationId="{F472BD89-D416-B33C-076D-8F9C0A662A25}"/>
          </ac:spMkLst>
        </pc:spChg>
        <pc:spChg chg="add mod">
          <ac:chgData name="Manoj Madiraju" userId="a5a66607b3ae5845" providerId="LiveId" clId="{75C86D3C-A517-481F-9681-C26D1A24FF1F}" dt="2023-12-05T19:56:31.235" v="55" actId="1076"/>
          <ac:spMkLst>
            <pc:docMk/>
            <pc:sldMk cId="1186308786" sldId="256"/>
            <ac:spMk id="4" creationId="{2ECFFBC3-F0DC-155A-0C7C-357E1033C28D}"/>
          </ac:spMkLst>
        </pc:spChg>
        <pc:spChg chg="add mod">
          <ac:chgData name="Manoj Madiraju" userId="a5a66607b3ae5845" providerId="LiveId" clId="{75C86D3C-A517-481F-9681-C26D1A24FF1F}" dt="2023-12-05T19:56:23.061" v="54" actId="1076"/>
          <ac:spMkLst>
            <pc:docMk/>
            <pc:sldMk cId="1186308786" sldId="256"/>
            <ac:spMk id="5" creationId="{B790ABFB-1469-AA4F-C997-8DBC6DB0B7CF}"/>
          </ac:spMkLst>
        </pc:spChg>
        <pc:spChg chg="add del">
          <ac:chgData name="Manoj Madiraju" userId="a5a66607b3ae5845" providerId="LiveId" clId="{75C86D3C-A517-481F-9681-C26D1A24FF1F}" dt="2023-12-05T19:55:27.388" v="48" actId="26606"/>
          <ac:spMkLst>
            <pc:docMk/>
            <pc:sldMk cId="1186308786" sldId="256"/>
            <ac:spMk id="1040" creationId="{E91DC736-0EF8-4F87-9146-EBF1D2EE4D3D}"/>
          </ac:spMkLst>
        </pc:spChg>
        <pc:spChg chg="add del">
          <ac:chgData name="Manoj Madiraju" userId="a5a66607b3ae5845" providerId="LiveId" clId="{75C86D3C-A517-481F-9681-C26D1A24FF1F}" dt="2023-12-05T19:55:27.388" v="48" actId="26606"/>
          <ac:spMkLst>
            <pc:docMk/>
            <pc:sldMk cId="1186308786" sldId="256"/>
            <ac:spMk id="1042" creationId="{097CD68E-23E3-4007-8847-CD0944C4F7BE}"/>
          </ac:spMkLst>
        </pc:spChg>
        <pc:spChg chg="add del">
          <ac:chgData name="Manoj Madiraju" userId="a5a66607b3ae5845" providerId="LiveId" clId="{75C86D3C-A517-481F-9681-C26D1A24FF1F}" dt="2023-12-05T19:55:27.388" v="48" actId="26606"/>
          <ac:spMkLst>
            <pc:docMk/>
            <pc:sldMk cId="1186308786" sldId="256"/>
            <ac:spMk id="1044" creationId="{AF2F604E-43BE-4DC3-B983-E071523364F8}"/>
          </ac:spMkLst>
        </pc:spChg>
        <pc:spChg chg="add del">
          <ac:chgData name="Manoj Madiraju" userId="a5a66607b3ae5845" providerId="LiveId" clId="{75C86D3C-A517-481F-9681-C26D1A24FF1F}" dt="2023-12-05T19:55:27.388" v="48" actId="26606"/>
          <ac:spMkLst>
            <pc:docMk/>
            <pc:sldMk cId="1186308786" sldId="256"/>
            <ac:spMk id="1046" creationId="{08C9B587-E65E-4B52-B37C-ABEBB6E87928}"/>
          </ac:spMkLst>
        </pc:spChg>
        <pc:spChg chg="add">
          <ac:chgData name="Manoj Madiraju" userId="a5a66607b3ae5845" providerId="LiveId" clId="{75C86D3C-A517-481F-9681-C26D1A24FF1F}" dt="2023-12-05T19:55:27.388" v="48" actId="26606"/>
          <ac:spMkLst>
            <pc:docMk/>
            <pc:sldMk cId="1186308786" sldId="256"/>
            <ac:spMk id="1051" creationId="{04812C46-200A-4DEB-A05E-3ED6C68C2387}"/>
          </ac:spMkLst>
        </pc:spChg>
        <pc:spChg chg="add">
          <ac:chgData name="Manoj Madiraju" userId="a5a66607b3ae5845" providerId="LiveId" clId="{75C86D3C-A517-481F-9681-C26D1A24FF1F}" dt="2023-12-05T19:55:27.388" v="48" actId="26606"/>
          <ac:spMkLst>
            <pc:docMk/>
            <pc:sldMk cId="1186308786" sldId="256"/>
            <ac:spMk id="1053" creationId="{D1EA859B-E555-4109-94F3-6700E046E008}"/>
          </ac:spMkLst>
        </pc:spChg>
        <pc:grpChg chg="add del">
          <ac:chgData name="Manoj Madiraju" userId="a5a66607b3ae5845" providerId="LiveId" clId="{75C86D3C-A517-481F-9681-C26D1A24FF1F}" dt="2023-12-05T19:54:11.641" v="43" actId="26606"/>
          <ac:grpSpMkLst>
            <pc:docMk/>
            <pc:sldMk cId="1186308786" sldId="256"/>
            <ac:grpSpMk id="1031" creationId="{723C66ED-DBBF-12CA-7F5E-813E0E7D036A}"/>
          </ac:grpSpMkLst>
        </pc:grpChg>
        <pc:picChg chg="add mod">
          <ac:chgData name="Manoj Madiraju" userId="a5a66607b3ae5845" providerId="LiveId" clId="{75C86D3C-A517-481F-9681-C26D1A24FF1F}" dt="2023-12-05T19:55:27.388" v="48" actId="26606"/>
          <ac:picMkLst>
            <pc:docMk/>
            <pc:sldMk cId="1186308786" sldId="256"/>
            <ac:picMk id="1026" creationId="{E51AA674-B61B-E070-7BFE-9FAE5D5BBEF7}"/>
          </ac:picMkLst>
        </pc:picChg>
      </pc:sldChg>
      <pc:sldChg chg="addSp delSp modSp new mod setBg">
        <pc:chgData name="Manoj Madiraju" userId="a5a66607b3ae5845" providerId="LiveId" clId="{75C86D3C-A517-481F-9681-C26D1A24FF1F}" dt="2023-12-05T22:46:38.572" v="916" actId="122"/>
        <pc:sldMkLst>
          <pc:docMk/>
          <pc:sldMk cId="3699468987" sldId="257"/>
        </pc:sldMkLst>
        <pc:spChg chg="mod">
          <ac:chgData name="Manoj Madiraju" userId="a5a66607b3ae5845" providerId="LiveId" clId="{75C86D3C-A517-481F-9681-C26D1A24FF1F}" dt="2023-12-05T22:46:38.572" v="916" actId="122"/>
          <ac:spMkLst>
            <pc:docMk/>
            <pc:sldMk cId="3699468987" sldId="257"/>
            <ac:spMk id="2" creationId="{E84750E5-7FCE-BBBB-CB47-9FCC0BE60474}"/>
          </ac:spMkLst>
        </pc:spChg>
        <pc:spChg chg="del mod">
          <ac:chgData name="Manoj Madiraju" userId="a5a66607b3ae5845" providerId="LiveId" clId="{75C86D3C-A517-481F-9681-C26D1A24FF1F}" dt="2023-12-05T19:58:48.286" v="61" actId="478"/>
          <ac:spMkLst>
            <pc:docMk/>
            <pc:sldMk cId="3699468987" sldId="257"/>
            <ac:spMk id="3" creationId="{D7603FE7-2388-A4EE-6257-B87EC3CE455C}"/>
          </ac:spMkLst>
        </pc:spChg>
        <pc:spChg chg="add mod">
          <ac:chgData name="Manoj Madiraju" userId="a5a66607b3ae5845" providerId="LiveId" clId="{75C86D3C-A517-481F-9681-C26D1A24FF1F}" dt="2023-12-05T19:59:00.236" v="63" actId="14100"/>
          <ac:spMkLst>
            <pc:docMk/>
            <pc:sldMk cId="3699468987" sldId="257"/>
            <ac:spMk id="4" creationId="{4907D973-92AF-0D62-BC14-E52C8CEA8559}"/>
          </ac:spMkLst>
        </pc:spChg>
        <pc:spChg chg="add">
          <ac:chgData name="Manoj Madiraju" userId="a5a66607b3ae5845" providerId="LiveId" clId="{75C86D3C-A517-481F-9681-C26D1A24FF1F}" dt="2023-12-05T19:57:02.768" v="56" actId="26606"/>
          <ac:spMkLst>
            <pc:docMk/>
            <pc:sldMk cId="3699468987" sldId="257"/>
            <ac:spMk id="8" creationId="{1B15ED52-F352-441B-82BF-E0EA34836D08}"/>
          </ac:spMkLst>
        </pc:spChg>
        <pc:spChg chg="add">
          <ac:chgData name="Manoj Madiraju" userId="a5a66607b3ae5845" providerId="LiveId" clId="{75C86D3C-A517-481F-9681-C26D1A24FF1F}" dt="2023-12-05T19:57:02.768" v="56" actId="26606"/>
          <ac:spMkLst>
            <pc:docMk/>
            <pc:sldMk cId="3699468987" sldId="257"/>
            <ac:spMk id="10" creationId="{3B2E3793-BFE6-45A2-9B7B-E18844431C99}"/>
          </ac:spMkLst>
        </pc:spChg>
        <pc:spChg chg="add">
          <ac:chgData name="Manoj Madiraju" userId="a5a66607b3ae5845" providerId="LiveId" clId="{75C86D3C-A517-481F-9681-C26D1A24FF1F}" dt="2023-12-05T19:57:02.768" v="56" actId="26606"/>
          <ac:spMkLst>
            <pc:docMk/>
            <pc:sldMk cId="3699468987" sldId="257"/>
            <ac:spMk id="12" creationId="{BC4C4868-CB8F-4AF9-9CDB-8108F2C19B67}"/>
          </ac:spMkLst>
        </pc:spChg>
        <pc:spChg chg="add">
          <ac:chgData name="Manoj Madiraju" userId="a5a66607b3ae5845" providerId="LiveId" clId="{75C86D3C-A517-481F-9681-C26D1A24FF1F}" dt="2023-12-05T19:57:02.768" v="56" actId="26606"/>
          <ac:spMkLst>
            <pc:docMk/>
            <pc:sldMk cId="3699468987" sldId="257"/>
            <ac:spMk id="14" creationId="{375E0459-6403-40CD-989D-56A4407CA12E}"/>
          </ac:spMkLst>
        </pc:spChg>
        <pc:spChg chg="add">
          <ac:chgData name="Manoj Madiraju" userId="a5a66607b3ae5845" providerId="LiveId" clId="{75C86D3C-A517-481F-9681-C26D1A24FF1F}" dt="2023-12-05T19:57:02.768" v="56" actId="26606"/>
          <ac:spMkLst>
            <pc:docMk/>
            <pc:sldMk cId="3699468987" sldId="257"/>
            <ac:spMk id="16" creationId="{53E5B1A8-3AC9-4BD1-9BBC-78CA94F2D1BA}"/>
          </ac:spMkLst>
        </pc:spChg>
        <pc:picChg chg="add mod">
          <ac:chgData name="Manoj Madiraju" userId="a5a66607b3ae5845" providerId="LiveId" clId="{75C86D3C-A517-481F-9681-C26D1A24FF1F}" dt="2023-12-05T20:00:10.194" v="65" actId="14100"/>
          <ac:picMkLst>
            <pc:docMk/>
            <pc:sldMk cId="3699468987" sldId="257"/>
            <ac:picMk id="5" creationId="{12B79690-7CA7-F1ED-AB72-631106F90B70}"/>
          </ac:picMkLst>
        </pc:picChg>
      </pc:sldChg>
      <pc:sldChg chg="addSp delSp modSp new mod setBg">
        <pc:chgData name="Manoj Madiraju" userId="a5a66607b3ae5845" providerId="LiveId" clId="{75C86D3C-A517-481F-9681-C26D1A24FF1F}" dt="2023-12-05T22:47:52.912" v="921" actId="122"/>
        <pc:sldMkLst>
          <pc:docMk/>
          <pc:sldMk cId="3802626145" sldId="258"/>
        </pc:sldMkLst>
        <pc:spChg chg="mod">
          <ac:chgData name="Manoj Madiraju" userId="a5a66607b3ae5845" providerId="LiveId" clId="{75C86D3C-A517-481F-9681-C26D1A24FF1F}" dt="2023-12-05T22:47:52.912" v="921" actId="122"/>
          <ac:spMkLst>
            <pc:docMk/>
            <pc:sldMk cId="3802626145" sldId="258"/>
            <ac:spMk id="2" creationId="{60CB4527-372F-2114-7C4E-7B71AE935322}"/>
          </ac:spMkLst>
        </pc:spChg>
        <pc:spChg chg="del mod">
          <ac:chgData name="Manoj Madiraju" userId="a5a66607b3ae5845" providerId="LiveId" clId="{75C86D3C-A517-481F-9681-C26D1A24FF1F}" dt="2023-12-05T20:40:00.087" v="343" actId="478"/>
          <ac:spMkLst>
            <pc:docMk/>
            <pc:sldMk cId="3802626145" sldId="258"/>
            <ac:spMk id="3" creationId="{193A3684-D918-43DE-77A6-8F4D1DD74555}"/>
          </ac:spMkLst>
        </pc:spChg>
        <pc:spChg chg="add mod">
          <ac:chgData name="Manoj Madiraju" userId="a5a66607b3ae5845" providerId="LiveId" clId="{75C86D3C-A517-481F-9681-C26D1A24FF1F}" dt="2023-12-05T20:44:42.311" v="360" actId="14100"/>
          <ac:spMkLst>
            <pc:docMk/>
            <pc:sldMk cId="3802626145" sldId="258"/>
            <ac:spMk id="4" creationId="{2605AF2E-F192-1727-1531-53EE3A6581C2}"/>
          </ac:spMkLst>
        </pc:spChg>
        <pc:spChg chg="add">
          <ac:chgData name="Manoj Madiraju" userId="a5a66607b3ae5845" providerId="LiveId" clId="{75C86D3C-A517-481F-9681-C26D1A24FF1F}" dt="2023-12-05T20:00:30.293" v="67" actId="26606"/>
          <ac:spMkLst>
            <pc:docMk/>
            <pc:sldMk cId="3802626145" sldId="258"/>
            <ac:spMk id="8" creationId="{1B15ED52-F352-441B-82BF-E0EA34836D08}"/>
          </ac:spMkLst>
        </pc:spChg>
        <pc:spChg chg="add">
          <ac:chgData name="Manoj Madiraju" userId="a5a66607b3ae5845" providerId="LiveId" clId="{75C86D3C-A517-481F-9681-C26D1A24FF1F}" dt="2023-12-05T20:00:30.293" v="67" actId="26606"/>
          <ac:spMkLst>
            <pc:docMk/>
            <pc:sldMk cId="3802626145" sldId="258"/>
            <ac:spMk id="10" creationId="{3B2E3793-BFE6-45A2-9B7B-E18844431C99}"/>
          </ac:spMkLst>
        </pc:spChg>
        <pc:spChg chg="add">
          <ac:chgData name="Manoj Madiraju" userId="a5a66607b3ae5845" providerId="LiveId" clId="{75C86D3C-A517-481F-9681-C26D1A24FF1F}" dt="2023-12-05T20:00:30.293" v="67" actId="26606"/>
          <ac:spMkLst>
            <pc:docMk/>
            <pc:sldMk cId="3802626145" sldId="258"/>
            <ac:spMk id="12" creationId="{BC4C4868-CB8F-4AF9-9CDB-8108F2C19B67}"/>
          </ac:spMkLst>
        </pc:spChg>
        <pc:spChg chg="add">
          <ac:chgData name="Manoj Madiraju" userId="a5a66607b3ae5845" providerId="LiveId" clId="{75C86D3C-A517-481F-9681-C26D1A24FF1F}" dt="2023-12-05T20:00:30.293" v="67" actId="26606"/>
          <ac:spMkLst>
            <pc:docMk/>
            <pc:sldMk cId="3802626145" sldId="258"/>
            <ac:spMk id="14" creationId="{375E0459-6403-40CD-989D-56A4407CA12E}"/>
          </ac:spMkLst>
        </pc:spChg>
        <pc:spChg chg="add">
          <ac:chgData name="Manoj Madiraju" userId="a5a66607b3ae5845" providerId="LiveId" clId="{75C86D3C-A517-481F-9681-C26D1A24FF1F}" dt="2023-12-05T20:00:30.293" v="67" actId="26606"/>
          <ac:spMkLst>
            <pc:docMk/>
            <pc:sldMk cId="3802626145" sldId="258"/>
            <ac:spMk id="16" creationId="{53E5B1A8-3AC9-4BD1-9BBC-78CA94F2D1BA}"/>
          </ac:spMkLst>
        </pc:spChg>
      </pc:sldChg>
      <pc:sldChg chg="addSp delSp modSp new mod setBg">
        <pc:chgData name="Manoj Madiraju" userId="a5a66607b3ae5845" providerId="LiveId" clId="{75C86D3C-A517-481F-9681-C26D1A24FF1F}" dt="2023-12-05T22:45:57" v="913" actId="122"/>
        <pc:sldMkLst>
          <pc:docMk/>
          <pc:sldMk cId="2425691761" sldId="259"/>
        </pc:sldMkLst>
        <pc:spChg chg="mod">
          <ac:chgData name="Manoj Madiraju" userId="a5a66607b3ae5845" providerId="LiveId" clId="{75C86D3C-A517-481F-9681-C26D1A24FF1F}" dt="2023-12-05T22:45:57" v="913" actId="122"/>
          <ac:spMkLst>
            <pc:docMk/>
            <pc:sldMk cId="2425691761" sldId="259"/>
            <ac:spMk id="2" creationId="{9BB4D826-51EA-7116-9646-00DE87E9ECF6}"/>
          </ac:spMkLst>
        </pc:spChg>
        <pc:spChg chg="del mod">
          <ac:chgData name="Manoj Madiraju" userId="a5a66607b3ae5845" providerId="LiveId" clId="{75C86D3C-A517-481F-9681-C26D1A24FF1F}" dt="2023-12-05T20:01:29.160" v="73" actId="478"/>
          <ac:spMkLst>
            <pc:docMk/>
            <pc:sldMk cId="2425691761" sldId="259"/>
            <ac:spMk id="3" creationId="{7735AFFB-7192-E282-AF9F-ADB2D6D135C8}"/>
          </ac:spMkLst>
        </pc:spChg>
        <pc:spChg chg="add mod">
          <ac:chgData name="Manoj Madiraju" userId="a5a66607b3ae5845" providerId="LiveId" clId="{75C86D3C-A517-481F-9681-C26D1A24FF1F}" dt="2023-12-05T20:05:35.147" v="103" actId="12"/>
          <ac:spMkLst>
            <pc:docMk/>
            <pc:sldMk cId="2425691761" sldId="259"/>
            <ac:spMk id="4" creationId="{D146FD25-3E9A-E779-DAED-FE90D887FCBC}"/>
          </ac:spMkLst>
        </pc:spChg>
        <pc:spChg chg="add">
          <ac:chgData name="Manoj Madiraju" userId="a5a66607b3ae5845" providerId="LiveId" clId="{75C86D3C-A517-481F-9681-C26D1A24FF1F}" dt="2023-12-05T20:01:07.797" v="69" actId="26606"/>
          <ac:spMkLst>
            <pc:docMk/>
            <pc:sldMk cId="2425691761" sldId="259"/>
            <ac:spMk id="8" creationId="{1B15ED52-F352-441B-82BF-E0EA34836D08}"/>
          </ac:spMkLst>
        </pc:spChg>
        <pc:spChg chg="add">
          <ac:chgData name="Manoj Madiraju" userId="a5a66607b3ae5845" providerId="LiveId" clId="{75C86D3C-A517-481F-9681-C26D1A24FF1F}" dt="2023-12-05T20:01:07.797" v="69" actId="26606"/>
          <ac:spMkLst>
            <pc:docMk/>
            <pc:sldMk cId="2425691761" sldId="259"/>
            <ac:spMk id="10" creationId="{3B2E3793-BFE6-45A2-9B7B-E18844431C99}"/>
          </ac:spMkLst>
        </pc:spChg>
        <pc:spChg chg="add">
          <ac:chgData name="Manoj Madiraju" userId="a5a66607b3ae5845" providerId="LiveId" clId="{75C86D3C-A517-481F-9681-C26D1A24FF1F}" dt="2023-12-05T20:01:07.797" v="69" actId="26606"/>
          <ac:spMkLst>
            <pc:docMk/>
            <pc:sldMk cId="2425691761" sldId="259"/>
            <ac:spMk id="12" creationId="{BC4C4868-CB8F-4AF9-9CDB-8108F2C19B67}"/>
          </ac:spMkLst>
        </pc:spChg>
        <pc:spChg chg="add">
          <ac:chgData name="Manoj Madiraju" userId="a5a66607b3ae5845" providerId="LiveId" clId="{75C86D3C-A517-481F-9681-C26D1A24FF1F}" dt="2023-12-05T20:01:07.797" v="69" actId="26606"/>
          <ac:spMkLst>
            <pc:docMk/>
            <pc:sldMk cId="2425691761" sldId="259"/>
            <ac:spMk id="14" creationId="{375E0459-6403-40CD-989D-56A4407CA12E}"/>
          </ac:spMkLst>
        </pc:spChg>
        <pc:spChg chg="add">
          <ac:chgData name="Manoj Madiraju" userId="a5a66607b3ae5845" providerId="LiveId" clId="{75C86D3C-A517-481F-9681-C26D1A24FF1F}" dt="2023-12-05T20:01:07.797" v="69" actId="26606"/>
          <ac:spMkLst>
            <pc:docMk/>
            <pc:sldMk cId="2425691761" sldId="259"/>
            <ac:spMk id="16" creationId="{53E5B1A8-3AC9-4BD1-9BBC-78CA94F2D1BA}"/>
          </ac:spMkLst>
        </pc:spChg>
      </pc:sldChg>
      <pc:sldChg chg="addSp delSp modSp add mod">
        <pc:chgData name="Manoj Madiraju" userId="a5a66607b3ae5845" providerId="LiveId" clId="{75C86D3C-A517-481F-9681-C26D1A24FF1F}" dt="2023-12-05T22:46:05.111" v="914" actId="122"/>
        <pc:sldMkLst>
          <pc:docMk/>
          <pc:sldMk cId="699834296" sldId="260"/>
        </pc:sldMkLst>
        <pc:spChg chg="mod">
          <ac:chgData name="Manoj Madiraju" userId="a5a66607b3ae5845" providerId="LiveId" clId="{75C86D3C-A517-481F-9681-C26D1A24FF1F}" dt="2023-12-05T22:46:05.111" v="914" actId="122"/>
          <ac:spMkLst>
            <pc:docMk/>
            <pc:sldMk cId="699834296" sldId="260"/>
            <ac:spMk id="2" creationId="{9BB4D826-51EA-7116-9646-00DE87E9ECF6}"/>
          </ac:spMkLst>
        </pc:spChg>
        <pc:spChg chg="add mod">
          <ac:chgData name="Manoj Madiraju" userId="a5a66607b3ae5845" providerId="LiveId" clId="{75C86D3C-A517-481F-9681-C26D1A24FF1F}" dt="2023-12-05T20:08:31.004" v="149" actId="1076"/>
          <ac:spMkLst>
            <pc:docMk/>
            <pc:sldMk cId="699834296" sldId="260"/>
            <ac:spMk id="3" creationId="{ECCFDFF2-6F43-F047-5178-51BD7F57F746}"/>
          </ac:spMkLst>
        </pc:spChg>
        <pc:spChg chg="del">
          <ac:chgData name="Manoj Madiraju" userId="a5a66607b3ae5845" providerId="LiveId" clId="{75C86D3C-A517-481F-9681-C26D1A24FF1F}" dt="2023-12-05T20:04:25.278" v="91" actId="478"/>
          <ac:spMkLst>
            <pc:docMk/>
            <pc:sldMk cId="699834296" sldId="260"/>
            <ac:spMk id="4" creationId="{D146FD25-3E9A-E779-DAED-FE90D887FCBC}"/>
          </ac:spMkLst>
        </pc:spChg>
      </pc:sldChg>
      <pc:sldChg chg="modSp new del mod">
        <pc:chgData name="Manoj Madiraju" userId="a5a66607b3ae5845" providerId="LiveId" clId="{75C86D3C-A517-481F-9681-C26D1A24FF1F}" dt="2023-12-05T20:03:33.705" v="80" actId="2696"/>
        <pc:sldMkLst>
          <pc:docMk/>
          <pc:sldMk cId="880702989" sldId="260"/>
        </pc:sldMkLst>
        <pc:spChg chg="mod">
          <ac:chgData name="Manoj Madiraju" userId="a5a66607b3ae5845" providerId="LiveId" clId="{75C86D3C-A517-481F-9681-C26D1A24FF1F}" dt="2023-12-05T20:03:21.970" v="79"/>
          <ac:spMkLst>
            <pc:docMk/>
            <pc:sldMk cId="880702989" sldId="260"/>
            <ac:spMk id="2" creationId="{7C650244-1C08-B6B0-A98D-EF546499E008}"/>
          </ac:spMkLst>
        </pc:spChg>
      </pc:sldChg>
      <pc:sldChg chg="addSp delSp modSp add mod">
        <pc:chgData name="Manoj Madiraju" userId="a5a66607b3ae5845" providerId="LiveId" clId="{75C86D3C-A517-481F-9681-C26D1A24FF1F}" dt="2023-12-05T22:46:16.939" v="915" actId="122"/>
        <pc:sldMkLst>
          <pc:docMk/>
          <pc:sldMk cId="1812360831" sldId="261"/>
        </pc:sldMkLst>
        <pc:spChg chg="mod">
          <ac:chgData name="Manoj Madiraju" userId="a5a66607b3ae5845" providerId="LiveId" clId="{75C86D3C-A517-481F-9681-C26D1A24FF1F}" dt="2023-12-05T22:46:16.939" v="915" actId="122"/>
          <ac:spMkLst>
            <pc:docMk/>
            <pc:sldMk cId="1812360831" sldId="261"/>
            <ac:spMk id="2" creationId="{9BB4D826-51EA-7116-9646-00DE87E9ECF6}"/>
          </ac:spMkLst>
        </pc:spChg>
        <pc:spChg chg="del">
          <ac:chgData name="Manoj Madiraju" userId="a5a66607b3ae5845" providerId="LiveId" clId="{75C86D3C-A517-481F-9681-C26D1A24FF1F}" dt="2023-12-05T20:10:02.233" v="154" actId="478"/>
          <ac:spMkLst>
            <pc:docMk/>
            <pc:sldMk cId="1812360831" sldId="261"/>
            <ac:spMk id="3" creationId="{ECCFDFF2-6F43-F047-5178-51BD7F57F746}"/>
          </ac:spMkLst>
        </pc:spChg>
        <pc:spChg chg="add del mod">
          <ac:chgData name="Manoj Madiraju" userId="a5a66607b3ae5845" providerId="LiveId" clId="{75C86D3C-A517-481F-9681-C26D1A24FF1F}" dt="2023-12-05T20:10:07.583" v="155" actId="478"/>
          <ac:spMkLst>
            <pc:docMk/>
            <pc:sldMk cId="1812360831" sldId="261"/>
            <ac:spMk id="5" creationId="{C1293E84-8ECA-0FCA-F052-E60E34EE39CD}"/>
          </ac:spMkLst>
        </pc:spChg>
        <pc:spChg chg="add mod">
          <ac:chgData name="Manoj Madiraju" userId="a5a66607b3ae5845" providerId="LiveId" clId="{75C86D3C-A517-481F-9681-C26D1A24FF1F}" dt="2023-12-05T20:30:57.330" v="233" actId="14100"/>
          <ac:spMkLst>
            <pc:docMk/>
            <pc:sldMk cId="1812360831" sldId="261"/>
            <ac:spMk id="6" creationId="{958FFECA-D348-9F62-2853-723C711803CC}"/>
          </ac:spMkLst>
        </pc:spChg>
        <pc:spChg chg="add del mod">
          <ac:chgData name="Manoj Madiraju" userId="a5a66607b3ae5845" providerId="LiveId" clId="{75C86D3C-A517-481F-9681-C26D1A24FF1F}" dt="2023-12-05T20:30:05.806" v="224" actId="478"/>
          <ac:spMkLst>
            <pc:docMk/>
            <pc:sldMk cId="1812360831" sldId="261"/>
            <ac:spMk id="7" creationId="{F28C6944-6079-D66D-B8F0-7C6445C904D4}"/>
          </ac:spMkLst>
        </pc:spChg>
        <pc:spChg chg="add mod">
          <ac:chgData name="Manoj Madiraju" userId="a5a66607b3ae5845" providerId="LiveId" clId="{75C86D3C-A517-481F-9681-C26D1A24FF1F}" dt="2023-12-05T20:34:58.455" v="312" actId="20577"/>
          <ac:spMkLst>
            <pc:docMk/>
            <pc:sldMk cId="1812360831" sldId="261"/>
            <ac:spMk id="9" creationId="{D55A87F2-9639-1A03-4940-7F5D07C16B69}"/>
          </ac:spMkLst>
        </pc:spChg>
      </pc:sldChg>
      <pc:sldChg chg="add del">
        <pc:chgData name="Manoj Madiraju" userId="a5a66607b3ae5845" providerId="LiveId" clId="{75C86D3C-A517-481F-9681-C26D1A24FF1F}" dt="2023-12-05T20:03:49.457" v="83"/>
        <pc:sldMkLst>
          <pc:docMk/>
          <pc:sldMk cId="4145889238" sldId="261"/>
        </pc:sldMkLst>
      </pc:sldChg>
      <pc:sldChg chg="addSp delSp modSp add mod">
        <pc:chgData name="Manoj Madiraju" userId="a5a66607b3ae5845" providerId="LiveId" clId="{75C86D3C-A517-481F-9681-C26D1A24FF1F}" dt="2023-12-05T22:47:35.652" v="920" actId="1076"/>
        <pc:sldMkLst>
          <pc:docMk/>
          <pc:sldMk cId="1381066005" sldId="262"/>
        </pc:sldMkLst>
        <pc:spChg chg="mod">
          <ac:chgData name="Manoj Madiraju" userId="a5a66607b3ae5845" providerId="LiveId" clId="{75C86D3C-A517-481F-9681-C26D1A24FF1F}" dt="2023-12-05T22:46:51.616" v="917" actId="122"/>
          <ac:spMkLst>
            <pc:docMk/>
            <pc:sldMk cId="1381066005" sldId="262"/>
            <ac:spMk id="2" creationId="{E84750E5-7FCE-BBBB-CB47-9FCC0BE60474}"/>
          </ac:spMkLst>
        </pc:spChg>
        <pc:spChg chg="del mod">
          <ac:chgData name="Manoj Madiraju" userId="a5a66607b3ae5845" providerId="LiveId" clId="{75C86D3C-A517-481F-9681-C26D1A24FF1F}" dt="2023-12-05T20:35:52.008" v="319" actId="478"/>
          <ac:spMkLst>
            <pc:docMk/>
            <pc:sldMk cId="1381066005" sldId="262"/>
            <ac:spMk id="4" creationId="{4907D973-92AF-0D62-BC14-E52C8CEA8559}"/>
          </ac:spMkLst>
        </pc:spChg>
        <pc:spChg chg="add del mod">
          <ac:chgData name="Manoj Madiraju" userId="a5a66607b3ae5845" providerId="LiveId" clId="{75C86D3C-A517-481F-9681-C26D1A24FF1F}" dt="2023-12-05T20:35:57.688" v="320" actId="478"/>
          <ac:spMkLst>
            <pc:docMk/>
            <pc:sldMk cId="1381066005" sldId="262"/>
            <ac:spMk id="6" creationId="{0C2644A2-8D2F-3E40-B806-9805B0C40A95}"/>
          </ac:spMkLst>
        </pc:spChg>
        <pc:picChg chg="del">
          <ac:chgData name="Manoj Madiraju" userId="a5a66607b3ae5845" providerId="LiveId" clId="{75C86D3C-A517-481F-9681-C26D1A24FF1F}" dt="2023-12-05T20:35:59.904" v="321" actId="478"/>
          <ac:picMkLst>
            <pc:docMk/>
            <pc:sldMk cId="1381066005" sldId="262"/>
            <ac:picMk id="5" creationId="{12B79690-7CA7-F1ED-AB72-631106F90B70}"/>
          </ac:picMkLst>
        </pc:picChg>
        <pc:picChg chg="add mod">
          <ac:chgData name="Manoj Madiraju" userId="a5a66607b3ae5845" providerId="LiveId" clId="{75C86D3C-A517-481F-9681-C26D1A24FF1F}" dt="2023-12-05T22:47:35.652" v="920" actId="1076"/>
          <ac:picMkLst>
            <pc:docMk/>
            <pc:sldMk cId="1381066005" sldId="262"/>
            <ac:picMk id="1026" creationId="{B68A617E-7935-6C87-0E0E-D462E3C7C1B4}"/>
          </ac:picMkLst>
        </pc:picChg>
      </pc:sldChg>
      <pc:sldChg chg="addSp delSp modSp add mod">
        <pc:chgData name="Manoj Madiraju" userId="a5a66607b3ae5845" providerId="LiveId" clId="{75C86D3C-A517-481F-9681-C26D1A24FF1F}" dt="2023-12-05T22:48:04.959" v="922" actId="122"/>
        <pc:sldMkLst>
          <pc:docMk/>
          <pc:sldMk cId="3413279601" sldId="263"/>
        </pc:sldMkLst>
        <pc:spChg chg="mod">
          <ac:chgData name="Manoj Madiraju" userId="a5a66607b3ae5845" providerId="LiveId" clId="{75C86D3C-A517-481F-9681-C26D1A24FF1F}" dt="2023-12-05T22:48:04.959" v="922" actId="122"/>
          <ac:spMkLst>
            <pc:docMk/>
            <pc:sldMk cId="3413279601" sldId="263"/>
            <ac:spMk id="2" creationId="{60CB4527-372F-2114-7C4E-7B71AE935322}"/>
          </ac:spMkLst>
        </pc:spChg>
        <pc:spChg chg="del">
          <ac:chgData name="Manoj Madiraju" userId="a5a66607b3ae5845" providerId="LiveId" clId="{75C86D3C-A517-481F-9681-C26D1A24FF1F}" dt="2023-12-05T20:45:44.160" v="410" actId="478"/>
          <ac:spMkLst>
            <pc:docMk/>
            <pc:sldMk cId="3413279601" sldId="263"/>
            <ac:spMk id="4" creationId="{2605AF2E-F192-1727-1531-53EE3A6581C2}"/>
          </ac:spMkLst>
        </pc:spChg>
        <pc:spChg chg="add del mod">
          <ac:chgData name="Manoj Madiraju" userId="a5a66607b3ae5845" providerId="LiveId" clId="{75C86D3C-A517-481F-9681-C26D1A24FF1F}" dt="2023-12-05T20:45:47.155" v="411" actId="478"/>
          <ac:spMkLst>
            <pc:docMk/>
            <pc:sldMk cId="3413279601" sldId="263"/>
            <ac:spMk id="5" creationId="{D75128A0-3112-C00C-60E7-22D56F774845}"/>
          </ac:spMkLst>
        </pc:spChg>
        <pc:picChg chg="add mod modCrop">
          <ac:chgData name="Manoj Madiraju" userId="a5a66607b3ae5845" providerId="LiveId" clId="{75C86D3C-A517-481F-9681-C26D1A24FF1F}" dt="2023-12-05T20:46:42.797" v="418" actId="1076"/>
          <ac:picMkLst>
            <pc:docMk/>
            <pc:sldMk cId="3413279601" sldId="263"/>
            <ac:picMk id="6" creationId="{12684DCB-E7A9-02F0-AD84-FAF935DD9145}"/>
          </ac:picMkLst>
        </pc:picChg>
      </pc:sldChg>
      <pc:sldChg chg="addSp delSp modSp add mod">
        <pc:chgData name="Manoj Madiraju" userId="a5a66607b3ae5845" providerId="LiveId" clId="{75C86D3C-A517-481F-9681-C26D1A24FF1F}" dt="2023-12-05T22:48:48.155" v="923" actId="122"/>
        <pc:sldMkLst>
          <pc:docMk/>
          <pc:sldMk cId="1242344091" sldId="264"/>
        </pc:sldMkLst>
        <pc:spChg chg="mod">
          <ac:chgData name="Manoj Madiraju" userId="a5a66607b3ae5845" providerId="LiveId" clId="{75C86D3C-A517-481F-9681-C26D1A24FF1F}" dt="2023-12-05T22:48:48.155" v="923" actId="122"/>
          <ac:spMkLst>
            <pc:docMk/>
            <pc:sldMk cId="1242344091" sldId="264"/>
            <ac:spMk id="2" creationId="{60CB4527-372F-2114-7C4E-7B71AE935322}"/>
          </ac:spMkLst>
        </pc:spChg>
        <pc:spChg chg="add del mod">
          <ac:chgData name="Manoj Madiraju" userId="a5a66607b3ae5845" providerId="LiveId" clId="{75C86D3C-A517-481F-9681-C26D1A24FF1F}" dt="2023-12-05T20:47:44.754" v="443" actId="478"/>
          <ac:spMkLst>
            <pc:docMk/>
            <pc:sldMk cId="1242344091" sldId="264"/>
            <ac:spMk id="4" creationId="{058EDC6A-2E52-23B9-417A-02BDCDA430D0}"/>
          </ac:spMkLst>
        </pc:spChg>
        <pc:spChg chg="add mod">
          <ac:chgData name="Manoj Madiraju" userId="a5a66607b3ae5845" providerId="LiveId" clId="{75C86D3C-A517-481F-9681-C26D1A24FF1F}" dt="2023-12-05T20:48:11.054" v="445" actId="14100"/>
          <ac:spMkLst>
            <pc:docMk/>
            <pc:sldMk cId="1242344091" sldId="264"/>
            <ac:spMk id="5" creationId="{F9513728-1952-61EB-D773-60A3D3BC08A8}"/>
          </ac:spMkLst>
        </pc:spChg>
        <pc:picChg chg="del">
          <ac:chgData name="Manoj Madiraju" userId="a5a66607b3ae5845" providerId="LiveId" clId="{75C86D3C-A517-481F-9681-C26D1A24FF1F}" dt="2023-12-05T20:47:42.225" v="442" actId="478"/>
          <ac:picMkLst>
            <pc:docMk/>
            <pc:sldMk cId="1242344091" sldId="264"/>
            <ac:picMk id="6" creationId="{12684DCB-E7A9-02F0-AD84-FAF935DD9145}"/>
          </ac:picMkLst>
        </pc:picChg>
        <pc:picChg chg="add mod">
          <ac:chgData name="Manoj Madiraju" userId="a5a66607b3ae5845" providerId="LiveId" clId="{75C86D3C-A517-481F-9681-C26D1A24FF1F}" dt="2023-12-05T20:48:45.479" v="449" actId="14100"/>
          <ac:picMkLst>
            <pc:docMk/>
            <pc:sldMk cId="1242344091" sldId="264"/>
            <ac:picMk id="7" creationId="{0564C1F6-8C44-73AF-C580-2F3BB70F5556}"/>
          </ac:picMkLst>
        </pc:picChg>
      </pc:sldChg>
      <pc:sldChg chg="addSp delSp modSp add mod">
        <pc:chgData name="Manoj Madiraju" userId="a5a66607b3ae5845" providerId="LiveId" clId="{75C86D3C-A517-481F-9681-C26D1A24FF1F}" dt="2023-12-05T22:49:06.453" v="924" actId="122"/>
        <pc:sldMkLst>
          <pc:docMk/>
          <pc:sldMk cId="1651644221" sldId="265"/>
        </pc:sldMkLst>
        <pc:spChg chg="mod">
          <ac:chgData name="Manoj Madiraju" userId="a5a66607b3ae5845" providerId="LiveId" clId="{75C86D3C-A517-481F-9681-C26D1A24FF1F}" dt="2023-12-05T22:49:06.453" v="924" actId="122"/>
          <ac:spMkLst>
            <pc:docMk/>
            <pc:sldMk cId="1651644221" sldId="265"/>
            <ac:spMk id="2" creationId="{60CB4527-372F-2114-7C4E-7B71AE935322}"/>
          </ac:spMkLst>
        </pc:spChg>
        <pc:spChg chg="add del mod">
          <ac:chgData name="Manoj Madiraju" userId="a5a66607b3ae5845" providerId="LiveId" clId="{75C86D3C-A517-481F-9681-C26D1A24FF1F}" dt="2023-12-05T20:50:43.190" v="488" actId="478"/>
          <ac:spMkLst>
            <pc:docMk/>
            <pc:sldMk cId="1651644221" sldId="265"/>
            <ac:spMk id="4" creationId="{4504818C-A435-A6C6-1DC0-FD31412B74C7}"/>
          </ac:spMkLst>
        </pc:spChg>
        <pc:spChg chg="del mod">
          <ac:chgData name="Manoj Madiraju" userId="a5a66607b3ae5845" providerId="LiveId" clId="{75C86D3C-A517-481F-9681-C26D1A24FF1F}" dt="2023-12-05T20:50:36.035" v="487" actId="478"/>
          <ac:spMkLst>
            <pc:docMk/>
            <pc:sldMk cId="1651644221" sldId="265"/>
            <ac:spMk id="5" creationId="{F9513728-1952-61EB-D773-60A3D3BC08A8}"/>
          </ac:spMkLst>
        </pc:spChg>
        <pc:picChg chg="del">
          <ac:chgData name="Manoj Madiraju" userId="a5a66607b3ae5845" providerId="LiveId" clId="{75C86D3C-A517-481F-9681-C26D1A24FF1F}" dt="2023-12-05T20:50:45.146" v="489" actId="478"/>
          <ac:picMkLst>
            <pc:docMk/>
            <pc:sldMk cId="1651644221" sldId="265"/>
            <ac:picMk id="7" creationId="{0564C1F6-8C44-73AF-C580-2F3BB70F5556}"/>
          </ac:picMkLst>
        </pc:picChg>
        <pc:picChg chg="add mod">
          <ac:chgData name="Manoj Madiraju" userId="a5a66607b3ae5845" providerId="LiveId" clId="{75C86D3C-A517-481F-9681-C26D1A24FF1F}" dt="2023-12-05T20:59:43.535" v="592" actId="14100"/>
          <ac:picMkLst>
            <pc:docMk/>
            <pc:sldMk cId="1651644221" sldId="265"/>
            <ac:picMk id="2050" creationId="{53C5BB1C-6E33-9B48-7650-A69959331B90}"/>
          </ac:picMkLst>
        </pc:picChg>
      </pc:sldChg>
      <pc:sldChg chg="addSp modSp add mod">
        <pc:chgData name="Manoj Madiraju" userId="a5a66607b3ae5845" providerId="LiveId" clId="{75C86D3C-A517-481F-9681-C26D1A24FF1F}" dt="2023-12-05T22:49:28.118" v="925" actId="122"/>
        <pc:sldMkLst>
          <pc:docMk/>
          <pc:sldMk cId="565096331" sldId="266"/>
        </pc:sldMkLst>
        <pc:spChg chg="mod">
          <ac:chgData name="Manoj Madiraju" userId="a5a66607b3ae5845" providerId="LiveId" clId="{75C86D3C-A517-481F-9681-C26D1A24FF1F}" dt="2023-12-05T22:49:28.118" v="925" actId="122"/>
          <ac:spMkLst>
            <pc:docMk/>
            <pc:sldMk cId="565096331" sldId="266"/>
            <ac:spMk id="2" creationId="{60CB4527-372F-2114-7C4E-7B71AE935322}"/>
          </ac:spMkLst>
        </pc:spChg>
        <pc:spChg chg="add mod">
          <ac:chgData name="Manoj Madiraju" userId="a5a66607b3ae5845" providerId="LiveId" clId="{75C86D3C-A517-481F-9681-C26D1A24FF1F}" dt="2023-12-05T20:52:29.297" v="517" actId="12"/>
          <ac:spMkLst>
            <pc:docMk/>
            <pc:sldMk cId="565096331" sldId="266"/>
            <ac:spMk id="3" creationId="{71CC9692-FE89-AD59-ED95-EA9082CF3847}"/>
          </ac:spMkLst>
        </pc:spChg>
      </pc:sldChg>
      <pc:sldChg chg="addSp delSp modSp add mod">
        <pc:chgData name="Manoj Madiraju" userId="a5a66607b3ae5845" providerId="LiveId" clId="{75C86D3C-A517-481F-9681-C26D1A24FF1F}" dt="2023-12-05T22:49:38.084" v="926" actId="122"/>
        <pc:sldMkLst>
          <pc:docMk/>
          <pc:sldMk cId="3156118115" sldId="267"/>
        </pc:sldMkLst>
        <pc:spChg chg="mod">
          <ac:chgData name="Manoj Madiraju" userId="a5a66607b3ae5845" providerId="LiveId" clId="{75C86D3C-A517-481F-9681-C26D1A24FF1F}" dt="2023-12-05T22:49:38.084" v="926" actId="122"/>
          <ac:spMkLst>
            <pc:docMk/>
            <pc:sldMk cId="3156118115" sldId="267"/>
            <ac:spMk id="2" creationId="{60CB4527-372F-2114-7C4E-7B71AE935322}"/>
          </ac:spMkLst>
        </pc:spChg>
        <pc:spChg chg="del">
          <ac:chgData name="Manoj Madiraju" userId="a5a66607b3ae5845" providerId="LiveId" clId="{75C86D3C-A517-481F-9681-C26D1A24FF1F}" dt="2023-12-05T20:53:40.653" v="537" actId="478"/>
          <ac:spMkLst>
            <pc:docMk/>
            <pc:sldMk cId="3156118115" sldId="267"/>
            <ac:spMk id="3" creationId="{71CC9692-FE89-AD59-ED95-EA9082CF3847}"/>
          </ac:spMkLst>
        </pc:spChg>
        <pc:spChg chg="add del mod">
          <ac:chgData name="Manoj Madiraju" userId="a5a66607b3ae5845" providerId="LiveId" clId="{75C86D3C-A517-481F-9681-C26D1A24FF1F}" dt="2023-12-05T20:53:43.647" v="538" actId="478"/>
          <ac:spMkLst>
            <pc:docMk/>
            <pc:sldMk cId="3156118115" sldId="267"/>
            <ac:spMk id="5" creationId="{86FAE3CD-7D97-D856-96B7-BE72B5232DFD}"/>
          </ac:spMkLst>
        </pc:spChg>
        <pc:picChg chg="add mod modCrop">
          <ac:chgData name="Manoj Madiraju" userId="a5a66607b3ae5845" providerId="LiveId" clId="{75C86D3C-A517-481F-9681-C26D1A24FF1F}" dt="2023-12-05T20:54:16.979" v="542" actId="14100"/>
          <ac:picMkLst>
            <pc:docMk/>
            <pc:sldMk cId="3156118115" sldId="267"/>
            <ac:picMk id="6" creationId="{B28EBC75-8E5F-6F24-6302-DA1EC2A5C937}"/>
          </ac:picMkLst>
        </pc:picChg>
      </pc:sldChg>
      <pc:sldChg chg="addSp delSp modSp add mod">
        <pc:chgData name="Manoj Madiraju" userId="a5a66607b3ae5845" providerId="LiveId" clId="{75C86D3C-A517-481F-9681-C26D1A24FF1F}" dt="2023-12-08T04:40:47.733" v="1384" actId="20577"/>
        <pc:sldMkLst>
          <pc:docMk/>
          <pc:sldMk cId="2551818302" sldId="268"/>
        </pc:sldMkLst>
        <pc:spChg chg="mod">
          <ac:chgData name="Manoj Madiraju" userId="a5a66607b3ae5845" providerId="LiveId" clId="{75C86D3C-A517-481F-9681-C26D1A24FF1F}" dt="2023-12-08T04:40:47.733" v="1384" actId="20577"/>
          <ac:spMkLst>
            <pc:docMk/>
            <pc:sldMk cId="2551818302" sldId="268"/>
            <ac:spMk id="2" creationId="{60CB4527-372F-2114-7C4E-7B71AE935322}"/>
          </ac:spMkLst>
        </pc:spChg>
        <pc:spChg chg="add mod">
          <ac:chgData name="Manoj Madiraju" userId="a5a66607b3ae5845" providerId="LiveId" clId="{75C86D3C-A517-481F-9681-C26D1A24FF1F}" dt="2023-12-08T04:40:16.855" v="1376" actId="20577"/>
          <ac:spMkLst>
            <pc:docMk/>
            <pc:sldMk cId="2551818302" sldId="268"/>
            <ac:spMk id="3" creationId="{49BFE8D9-E29C-CA28-A188-61744BD4033F}"/>
          </ac:spMkLst>
        </pc:spChg>
        <pc:picChg chg="add mod">
          <ac:chgData name="Manoj Madiraju" userId="a5a66607b3ae5845" providerId="LiveId" clId="{75C86D3C-A517-481F-9681-C26D1A24FF1F}" dt="2023-12-08T04:06:39.481" v="1358" actId="1076"/>
          <ac:picMkLst>
            <pc:docMk/>
            <pc:sldMk cId="2551818302" sldId="268"/>
            <ac:picMk id="4" creationId="{602A7E60-C3FE-20AB-9B8F-8C24ADEE05E5}"/>
          </ac:picMkLst>
        </pc:picChg>
        <pc:picChg chg="del">
          <ac:chgData name="Manoj Madiraju" userId="a5a66607b3ae5845" providerId="LiveId" clId="{75C86D3C-A517-481F-9681-C26D1A24FF1F}" dt="2023-12-05T20:55:03.468" v="567" actId="478"/>
          <ac:picMkLst>
            <pc:docMk/>
            <pc:sldMk cId="2551818302" sldId="268"/>
            <ac:picMk id="6" creationId="{B28EBC75-8E5F-6F24-6302-DA1EC2A5C937}"/>
          </ac:picMkLst>
        </pc:picChg>
      </pc:sldChg>
      <pc:sldChg chg="addSp delSp modSp add mod">
        <pc:chgData name="Manoj Madiraju" userId="a5a66607b3ae5845" providerId="LiveId" clId="{75C86D3C-A517-481F-9681-C26D1A24FF1F}" dt="2023-12-05T22:50:41.001" v="928" actId="122"/>
        <pc:sldMkLst>
          <pc:docMk/>
          <pc:sldMk cId="578881140" sldId="269"/>
        </pc:sldMkLst>
        <pc:spChg chg="mod">
          <ac:chgData name="Manoj Madiraju" userId="a5a66607b3ae5845" providerId="LiveId" clId="{75C86D3C-A517-481F-9681-C26D1A24FF1F}" dt="2023-12-05T22:50:41.001" v="928" actId="122"/>
          <ac:spMkLst>
            <pc:docMk/>
            <pc:sldMk cId="578881140" sldId="269"/>
            <ac:spMk id="2" creationId="{60CB4527-372F-2114-7C4E-7B71AE935322}"/>
          </ac:spMkLst>
        </pc:spChg>
        <pc:spChg chg="del">
          <ac:chgData name="Manoj Madiraju" userId="a5a66607b3ae5845" providerId="LiveId" clId="{75C86D3C-A517-481F-9681-C26D1A24FF1F}" dt="2023-12-05T20:57:07.052" v="588" actId="478"/>
          <ac:spMkLst>
            <pc:docMk/>
            <pc:sldMk cId="578881140" sldId="269"/>
            <ac:spMk id="3" creationId="{49BFE8D9-E29C-CA28-A188-61744BD4033F}"/>
          </ac:spMkLst>
        </pc:spChg>
        <pc:spChg chg="add del mod">
          <ac:chgData name="Manoj Madiraju" userId="a5a66607b3ae5845" providerId="LiveId" clId="{75C86D3C-A517-481F-9681-C26D1A24FF1F}" dt="2023-12-05T20:57:16.278" v="590" actId="478"/>
          <ac:spMkLst>
            <pc:docMk/>
            <pc:sldMk cId="578881140" sldId="269"/>
            <ac:spMk id="6" creationId="{9BB0305E-D60F-B052-972B-FF78AAE9942F}"/>
          </ac:spMkLst>
        </pc:spChg>
        <pc:picChg chg="del">
          <ac:chgData name="Manoj Madiraju" userId="a5a66607b3ae5845" providerId="LiveId" clId="{75C86D3C-A517-481F-9681-C26D1A24FF1F}" dt="2023-12-05T20:57:09.185" v="589" actId="478"/>
          <ac:picMkLst>
            <pc:docMk/>
            <pc:sldMk cId="578881140" sldId="269"/>
            <ac:picMk id="4" creationId="{602A7E60-C3FE-20AB-9B8F-8C24ADEE05E5}"/>
          </ac:picMkLst>
        </pc:picChg>
        <pc:picChg chg="add mod">
          <ac:chgData name="Manoj Madiraju" userId="a5a66607b3ae5845" providerId="LiveId" clId="{75C86D3C-A517-481F-9681-C26D1A24FF1F}" dt="2023-12-05T21:00:25.688" v="596" actId="14100"/>
          <ac:picMkLst>
            <pc:docMk/>
            <pc:sldMk cId="578881140" sldId="269"/>
            <ac:picMk id="3074" creationId="{156C30AE-8FA0-BF69-BD1B-1A5C83CB8CDB}"/>
          </ac:picMkLst>
        </pc:picChg>
      </pc:sldChg>
      <pc:sldChg chg="addSp delSp modSp add mod">
        <pc:chgData name="Manoj Madiraju" userId="a5a66607b3ae5845" providerId="LiveId" clId="{75C86D3C-A517-481F-9681-C26D1A24FF1F}" dt="2023-12-05T22:50:49.621" v="929" actId="122"/>
        <pc:sldMkLst>
          <pc:docMk/>
          <pc:sldMk cId="3614198957" sldId="270"/>
        </pc:sldMkLst>
        <pc:spChg chg="mod">
          <ac:chgData name="Manoj Madiraju" userId="a5a66607b3ae5845" providerId="LiveId" clId="{75C86D3C-A517-481F-9681-C26D1A24FF1F}" dt="2023-12-05T22:50:49.621" v="929" actId="122"/>
          <ac:spMkLst>
            <pc:docMk/>
            <pc:sldMk cId="3614198957" sldId="270"/>
            <ac:spMk id="2" creationId="{60CB4527-372F-2114-7C4E-7B71AE935322}"/>
          </ac:spMkLst>
        </pc:spChg>
        <pc:spChg chg="add mod">
          <ac:chgData name="Manoj Madiraju" userId="a5a66607b3ae5845" providerId="LiveId" clId="{75C86D3C-A517-481F-9681-C26D1A24FF1F}" dt="2023-12-05T21:03:31.808" v="629" actId="12"/>
          <ac:spMkLst>
            <pc:docMk/>
            <pc:sldMk cId="3614198957" sldId="270"/>
            <ac:spMk id="3" creationId="{5AD4D7BA-E5EE-4D9A-CE77-60F4DF100416}"/>
          </ac:spMkLst>
        </pc:spChg>
        <pc:picChg chg="del">
          <ac:chgData name="Manoj Madiraju" userId="a5a66607b3ae5845" providerId="LiveId" clId="{75C86D3C-A517-481F-9681-C26D1A24FF1F}" dt="2023-12-05T21:01:10.669" v="616" actId="478"/>
          <ac:picMkLst>
            <pc:docMk/>
            <pc:sldMk cId="3614198957" sldId="270"/>
            <ac:picMk id="3074" creationId="{156C30AE-8FA0-BF69-BD1B-1A5C83CB8CDB}"/>
          </ac:picMkLst>
        </pc:picChg>
      </pc:sldChg>
      <pc:sldChg chg="addSp delSp modSp add mod">
        <pc:chgData name="Manoj Madiraju" userId="a5a66607b3ae5845" providerId="LiveId" clId="{75C86D3C-A517-481F-9681-C26D1A24FF1F}" dt="2023-12-05T22:50:57.475" v="930" actId="122"/>
        <pc:sldMkLst>
          <pc:docMk/>
          <pc:sldMk cId="2823930279" sldId="271"/>
        </pc:sldMkLst>
        <pc:spChg chg="mod">
          <ac:chgData name="Manoj Madiraju" userId="a5a66607b3ae5845" providerId="LiveId" clId="{75C86D3C-A517-481F-9681-C26D1A24FF1F}" dt="2023-12-05T22:50:57.475" v="930" actId="122"/>
          <ac:spMkLst>
            <pc:docMk/>
            <pc:sldMk cId="2823930279" sldId="271"/>
            <ac:spMk id="2" creationId="{60CB4527-372F-2114-7C4E-7B71AE935322}"/>
          </ac:spMkLst>
        </pc:spChg>
        <pc:spChg chg="del">
          <ac:chgData name="Manoj Madiraju" userId="a5a66607b3ae5845" providerId="LiveId" clId="{75C86D3C-A517-481F-9681-C26D1A24FF1F}" dt="2023-12-05T21:04:43.724" v="631" actId="478"/>
          <ac:spMkLst>
            <pc:docMk/>
            <pc:sldMk cId="2823930279" sldId="271"/>
            <ac:spMk id="3" creationId="{5AD4D7BA-E5EE-4D9A-CE77-60F4DF100416}"/>
          </ac:spMkLst>
        </pc:spChg>
        <pc:spChg chg="add del mod">
          <ac:chgData name="Manoj Madiraju" userId="a5a66607b3ae5845" providerId="LiveId" clId="{75C86D3C-A517-481F-9681-C26D1A24FF1F}" dt="2023-12-05T21:04:46.441" v="632" actId="478"/>
          <ac:spMkLst>
            <pc:docMk/>
            <pc:sldMk cId="2823930279" sldId="271"/>
            <ac:spMk id="5" creationId="{06919A4B-EC63-68E8-F5F0-560D7F64A632}"/>
          </ac:spMkLst>
        </pc:spChg>
        <pc:picChg chg="add mod modCrop">
          <ac:chgData name="Manoj Madiraju" userId="a5a66607b3ae5845" providerId="LiveId" clId="{75C86D3C-A517-481F-9681-C26D1A24FF1F}" dt="2023-12-05T21:05:05.436" v="636" actId="14100"/>
          <ac:picMkLst>
            <pc:docMk/>
            <pc:sldMk cId="2823930279" sldId="271"/>
            <ac:picMk id="6" creationId="{F1DEAE0D-5D38-5DC3-9D6F-7BC731972946}"/>
          </ac:picMkLst>
        </pc:picChg>
      </pc:sldChg>
      <pc:sldChg chg="addSp delSp modSp add mod">
        <pc:chgData name="Manoj Madiraju" userId="a5a66607b3ae5845" providerId="LiveId" clId="{75C86D3C-A517-481F-9681-C26D1A24FF1F}" dt="2023-12-08T03:50:44.503" v="1357" actId="20577"/>
        <pc:sldMkLst>
          <pc:docMk/>
          <pc:sldMk cId="1922467826" sldId="272"/>
        </pc:sldMkLst>
        <pc:spChg chg="mod">
          <ac:chgData name="Manoj Madiraju" userId="a5a66607b3ae5845" providerId="LiveId" clId="{75C86D3C-A517-481F-9681-C26D1A24FF1F}" dt="2023-12-05T22:51:09.467" v="931" actId="122"/>
          <ac:spMkLst>
            <pc:docMk/>
            <pc:sldMk cId="1922467826" sldId="272"/>
            <ac:spMk id="2" creationId="{60CB4527-372F-2114-7C4E-7B71AE935322}"/>
          </ac:spMkLst>
        </pc:spChg>
        <pc:spChg chg="add mod">
          <ac:chgData name="Manoj Madiraju" userId="a5a66607b3ae5845" providerId="LiveId" clId="{75C86D3C-A517-481F-9681-C26D1A24FF1F}" dt="2023-12-08T03:50:44.503" v="1357" actId="20577"/>
          <ac:spMkLst>
            <pc:docMk/>
            <pc:sldMk cId="1922467826" sldId="272"/>
            <ac:spMk id="3" creationId="{6BC41F82-BF6A-FA58-2EB9-17D3ED14F973}"/>
          </ac:spMkLst>
        </pc:spChg>
        <pc:picChg chg="add mod modCrop">
          <ac:chgData name="Manoj Madiraju" userId="a5a66607b3ae5845" providerId="LiveId" clId="{75C86D3C-A517-481F-9681-C26D1A24FF1F}" dt="2023-12-08T03:48:58.589" v="1260" actId="1076"/>
          <ac:picMkLst>
            <pc:docMk/>
            <pc:sldMk cId="1922467826" sldId="272"/>
            <ac:picMk id="4" creationId="{66C5521B-286E-2AA9-5E91-41CEBD772953}"/>
          </ac:picMkLst>
        </pc:picChg>
        <pc:picChg chg="del">
          <ac:chgData name="Manoj Madiraju" userId="a5a66607b3ae5845" providerId="LiveId" clId="{75C86D3C-A517-481F-9681-C26D1A24FF1F}" dt="2023-12-05T21:06:53.940" v="652" actId="478"/>
          <ac:picMkLst>
            <pc:docMk/>
            <pc:sldMk cId="1922467826" sldId="272"/>
            <ac:picMk id="6" creationId="{F1DEAE0D-5D38-5DC3-9D6F-7BC731972946}"/>
          </ac:picMkLst>
        </pc:picChg>
      </pc:sldChg>
      <pc:sldChg chg="addSp delSp modSp add mod">
        <pc:chgData name="Manoj Madiraju" userId="a5a66607b3ae5845" providerId="LiveId" clId="{75C86D3C-A517-481F-9681-C26D1A24FF1F}" dt="2023-12-05T22:51:25.088" v="932" actId="122"/>
        <pc:sldMkLst>
          <pc:docMk/>
          <pc:sldMk cId="4199254924" sldId="273"/>
        </pc:sldMkLst>
        <pc:spChg chg="mod">
          <ac:chgData name="Manoj Madiraju" userId="a5a66607b3ae5845" providerId="LiveId" clId="{75C86D3C-A517-481F-9681-C26D1A24FF1F}" dt="2023-12-05T22:51:25.088" v="932" actId="122"/>
          <ac:spMkLst>
            <pc:docMk/>
            <pc:sldMk cId="4199254924" sldId="273"/>
            <ac:spMk id="2" creationId="{60CB4527-372F-2114-7C4E-7B71AE935322}"/>
          </ac:spMkLst>
        </pc:spChg>
        <pc:spChg chg="del">
          <ac:chgData name="Manoj Madiraju" userId="a5a66607b3ae5845" providerId="LiveId" clId="{75C86D3C-A517-481F-9681-C26D1A24FF1F}" dt="2023-12-05T21:08:56.058" v="677" actId="478"/>
          <ac:spMkLst>
            <pc:docMk/>
            <pc:sldMk cId="4199254924" sldId="273"/>
            <ac:spMk id="3" creationId="{6BC41F82-BF6A-FA58-2EB9-17D3ED14F973}"/>
          </ac:spMkLst>
        </pc:spChg>
        <pc:spChg chg="add del mod">
          <ac:chgData name="Manoj Madiraju" userId="a5a66607b3ae5845" providerId="LiveId" clId="{75C86D3C-A517-481F-9681-C26D1A24FF1F}" dt="2023-12-05T21:09:03.741" v="678" actId="478"/>
          <ac:spMkLst>
            <pc:docMk/>
            <pc:sldMk cId="4199254924" sldId="273"/>
            <ac:spMk id="6" creationId="{749EE652-F02C-F55B-245C-4E8B36324FFF}"/>
          </ac:spMkLst>
        </pc:spChg>
        <pc:spChg chg="add mod">
          <ac:chgData name="Manoj Madiraju" userId="a5a66607b3ae5845" providerId="LiveId" clId="{75C86D3C-A517-481F-9681-C26D1A24FF1F}" dt="2023-12-05T21:10:39.897" v="711" actId="113"/>
          <ac:spMkLst>
            <pc:docMk/>
            <pc:sldMk cId="4199254924" sldId="273"/>
            <ac:spMk id="7" creationId="{B8E0DC9E-D715-5190-6094-9484C7C8D6CA}"/>
          </ac:spMkLst>
        </pc:spChg>
        <pc:picChg chg="del">
          <ac:chgData name="Manoj Madiraju" userId="a5a66607b3ae5845" providerId="LiveId" clId="{75C86D3C-A517-481F-9681-C26D1A24FF1F}" dt="2023-12-05T21:09:05.527" v="679" actId="478"/>
          <ac:picMkLst>
            <pc:docMk/>
            <pc:sldMk cId="4199254924" sldId="273"/>
            <ac:picMk id="4" creationId="{66C5521B-286E-2AA9-5E91-41CEBD772953}"/>
          </ac:picMkLst>
        </pc:picChg>
        <pc:picChg chg="add mod">
          <ac:chgData name="Manoj Madiraju" userId="a5a66607b3ae5845" providerId="LiveId" clId="{75C86D3C-A517-481F-9681-C26D1A24FF1F}" dt="2023-12-05T21:09:55.200" v="683" actId="732"/>
          <ac:picMkLst>
            <pc:docMk/>
            <pc:sldMk cId="4199254924" sldId="273"/>
            <ac:picMk id="4098" creationId="{CF662947-D075-7ECF-CEA6-F09405076886}"/>
          </ac:picMkLst>
        </pc:picChg>
      </pc:sldChg>
      <pc:sldChg chg="addSp delSp modSp add mod">
        <pc:chgData name="Manoj Madiraju" userId="a5a66607b3ae5845" providerId="LiveId" clId="{75C86D3C-A517-481F-9681-C26D1A24FF1F}" dt="2023-12-05T22:51:32.861" v="933" actId="122"/>
        <pc:sldMkLst>
          <pc:docMk/>
          <pc:sldMk cId="1094834569" sldId="274"/>
        </pc:sldMkLst>
        <pc:spChg chg="mod">
          <ac:chgData name="Manoj Madiraju" userId="a5a66607b3ae5845" providerId="LiveId" clId="{75C86D3C-A517-481F-9681-C26D1A24FF1F}" dt="2023-12-05T22:51:32.861" v="933" actId="122"/>
          <ac:spMkLst>
            <pc:docMk/>
            <pc:sldMk cId="1094834569" sldId="274"/>
            <ac:spMk id="2" creationId="{60CB4527-372F-2114-7C4E-7B71AE935322}"/>
          </ac:spMkLst>
        </pc:spChg>
        <pc:spChg chg="add mod">
          <ac:chgData name="Manoj Madiraju" userId="a5a66607b3ae5845" providerId="LiveId" clId="{75C86D3C-A517-481F-9681-C26D1A24FF1F}" dt="2023-12-05T21:12:21.265" v="725" actId="12"/>
          <ac:spMkLst>
            <pc:docMk/>
            <pc:sldMk cId="1094834569" sldId="274"/>
            <ac:spMk id="3" creationId="{63B4F3DD-D50E-88D2-3FA3-5184D9F1011D}"/>
          </ac:spMkLst>
        </pc:spChg>
        <pc:spChg chg="del">
          <ac:chgData name="Manoj Madiraju" userId="a5a66607b3ae5845" providerId="LiveId" clId="{75C86D3C-A517-481F-9681-C26D1A24FF1F}" dt="2023-12-05T21:11:36.793" v="714" actId="478"/>
          <ac:spMkLst>
            <pc:docMk/>
            <pc:sldMk cId="1094834569" sldId="274"/>
            <ac:spMk id="7" creationId="{B8E0DC9E-D715-5190-6094-9484C7C8D6CA}"/>
          </ac:spMkLst>
        </pc:spChg>
        <pc:picChg chg="del">
          <ac:chgData name="Manoj Madiraju" userId="a5a66607b3ae5845" providerId="LiveId" clId="{75C86D3C-A517-481F-9681-C26D1A24FF1F}" dt="2023-12-05T21:11:33.273" v="713" actId="478"/>
          <ac:picMkLst>
            <pc:docMk/>
            <pc:sldMk cId="1094834569" sldId="274"/>
            <ac:picMk id="4098" creationId="{CF662947-D075-7ECF-CEA6-F09405076886}"/>
          </ac:picMkLst>
        </pc:picChg>
      </pc:sldChg>
      <pc:sldChg chg="addSp delSp modSp add mod">
        <pc:chgData name="Manoj Madiraju" userId="a5a66607b3ae5845" providerId="LiveId" clId="{75C86D3C-A517-481F-9681-C26D1A24FF1F}" dt="2023-12-05T22:51:42.725" v="934" actId="122"/>
        <pc:sldMkLst>
          <pc:docMk/>
          <pc:sldMk cId="253704685" sldId="275"/>
        </pc:sldMkLst>
        <pc:spChg chg="mod">
          <ac:chgData name="Manoj Madiraju" userId="a5a66607b3ae5845" providerId="LiveId" clId="{75C86D3C-A517-481F-9681-C26D1A24FF1F}" dt="2023-12-05T22:51:42.725" v="934" actId="122"/>
          <ac:spMkLst>
            <pc:docMk/>
            <pc:sldMk cId="253704685" sldId="275"/>
            <ac:spMk id="2" creationId="{60CB4527-372F-2114-7C4E-7B71AE935322}"/>
          </ac:spMkLst>
        </pc:spChg>
        <pc:spChg chg="del">
          <ac:chgData name="Manoj Madiraju" userId="a5a66607b3ae5845" providerId="LiveId" clId="{75C86D3C-A517-481F-9681-C26D1A24FF1F}" dt="2023-12-05T21:13:14.754" v="747" actId="478"/>
          <ac:spMkLst>
            <pc:docMk/>
            <pc:sldMk cId="253704685" sldId="275"/>
            <ac:spMk id="3" creationId="{63B4F3DD-D50E-88D2-3FA3-5184D9F1011D}"/>
          </ac:spMkLst>
        </pc:spChg>
        <pc:spChg chg="add del mod">
          <ac:chgData name="Manoj Madiraju" userId="a5a66607b3ae5845" providerId="LiveId" clId="{75C86D3C-A517-481F-9681-C26D1A24FF1F}" dt="2023-12-05T21:13:19.073" v="748" actId="478"/>
          <ac:spMkLst>
            <pc:docMk/>
            <pc:sldMk cId="253704685" sldId="275"/>
            <ac:spMk id="5" creationId="{DA831097-B226-E85A-19F0-30CB31C0564B}"/>
          </ac:spMkLst>
        </pc:spChg>
        <pc:picChg chg="add mod modCrop">
          <ac:chgData name="Manoj Madiraju" userId="a5a66607b3ae5845" providerId="LiveId" clId="{75C86D3C-A517-481F-9681-C26D1A24FF1F}" dt="2023-12-05T21:13:57.761" v="753" actId="732"/>
          <ac:picMkLst>
            <pc:docMk/>
            <pc:sldMk cId="253704685" sldId="275"/>
            <ac:picMk id="6" creationId="{542129B2-C4C4-A3BB-6B2A-292F07AE8CEA}"/>
          </ac:picMkLst>
        </pc:picChg>
      </pc:sldChg>
      <pc:sldChg chg="addSp delSp modSp add mod">
        <pc:chgData name="Manoj Madiraju" userId="a5a66607b3ae5845" providerId="LiveId" clId="{75C86D3C-A517-481F-9681-C26D1A24FF1F}" dt="2023-12-05T22:52:01.740" v="935" actId="122"/>
        <pc:sldMkLst>
          <pc:docMk/>
          <pc:sldMk cId="1921559289" sldId="276"/>
        </pc:sldMkLst>
        <pc:spChg chg="mod">
          <ac:chgData name="Manoj Madiraju" userId="a5a66607b3ae5845" providerId="LiveId" clId="{75C86D3C-A517-481F-9681-C26D1A24FF1F}" dt="2023-12-05T22:52:01.740" v="935" actId="122"/>
          <ac:spMkLst>
            <pc:docMk/>
            <pc:sldMk cId="1921559289" sldId="276"/>
            <ac:spMk id="2" creationId="{60CB4527-372F-2114-7C4E-7B71AE935322}"/>
          </ac:spMkLst>
        </pc:spChg>
        <pc:spChg chg="add mod">
          <ac:chgData name="Manoj Madiraju" userId="a5a66607b3ae5845" providerId="LiveId" clId="{75C86D3C-A517-481F-9681-C26D1A24FF1F}" dt="2023-12-05T21:16:05.912" v="793" actId="12"/>
          <ac:spMkLst>
            <pc:docMk/>
            <pc:sldMk cId="1921559289" sldId="276"/>
            <ac:spMk id="3" creationId="{E5560B69-F312-9300-33DD-0CFDCC9CDB3C}"/>
          </ac:spMkLst>
        </pc:spChg>
        <pc:picChg chg="del">
          <ac:chgData name="Manoj Madiraju" userId="a5a66607b3ae5845" providerId="LiveId" clId="{75C86D3C-A517-481F-9681-C26D1A24FF1F}" dt="2023-12-05T21:15:28.447" v="785" actId="478"/>
          <ac:picMkLst>
            <pc:docMk/>
            <pc:sldMk cId="1921559289" sldId="276"/>
            <ac:picMk id="6" creationId="{542129B2-C4C4-A3BB-6B2A-292F07AE8CEA}"/>
          </ac:picMkLst>
        </pc:picChg>
      </pc:sldChg>
      <pc:sldChg chg="addSp delSp modSp add mod">
        <pc:chgData name="Manoj Madiraju" userId="a5a66607b3ae5845" providerId="LiveId" clId="{75C86D3C-A517-481F-9681-C26D1A24FF1F}" dt="2023-12-05T22:52:11.070" v="936" actId="122"/>
        <pc:sldMkLst>
          <pc:docMk/>
          <pc:sldMk cId="2392080369" sldId="277"/>
        </pc:sldMkLst>
        <pc:spChg chg="mod">
          <ac:chgData name="Manoj Madiraju" userId="a5a66607b3ae5845" providerId="LiveId" clId="{75C86D3C-A517-481F-9681-C26D1A24FF1F}" dt="2023-12-05T22:52:11.070" v="936" actId="122"/>
          <ac:spMkLst>
            <pc:docMk/>
            <pc:sldMk cId="2392080369" sldId="277"/>
            <ac:spMk id="2" creationId="{60CB4527-372F-2114-7C4E-7B71AE935322}"/>
          </ac:spMkLst>
        </pc:spChg>
        <pc:spChg chg="del">
          <ac:chgData name="Manoj Madiraju" userId="a5a66607b3ae5845" providerId="LiveId" clId="{75C86D3C-A517-481F-9681-C26D1A24FF1F}" dt="2023-12-05T21:17:11.208" v="799" actId="478"/>
          <ac:spMkLst>
            <pc:docMk/>
            <pc:sldMk cId="2392080369" sldId="277"/>
            <ac:spMk id="3" creationId="{E5560B69-F312-9300-33DD-0CFDCC9CDB3C}"/>
          </ac:spMkLst>
        </pc:spChg>
        <pc:spChg chg="add del mod">
          <ac:chgData name="Manoj Madiraju" userId="a5a66607b3ae5845" providerId="LiveId" clId="{75C86D3C-A517-481F-9681-C26D1A24FF1F}" dt="2023-12-05T21:17:14.524" v="800" actId="478"/>
          <ac:spMkLst>
            <pc:docMk/>
            <pc:sldMk cId="2392080369" sldId="277"/>
            <ac:spMk id="5" creationId="{8AD6BB05-BA6F-0F03-F56D-38C1297CBD78}"/>
          </ac:spMkLst>
        </pc:spChg>
        <pc:picChg chg="add mod">
          <ac:chgData name="Manoj Madiraju" userId="a5a66607b3ae5845" providerId="LiveId" clId="{75C86D3C-A517-481F-9681-C26D1A24FF1F}" dt="2023-12-05T21:17:45.192" v="805" actId="14100"/>
          <ac:picMkLst>
            <pc:docMk/>
            <pc:sldMk cId="2392080369" sldId="277"/>
            <ac:picMk id="5122" creationId="{4E2089FE-5155-A97C-53C3-4E2B798F0AB2}"/>
          </ac:picMkLst>
        </pc:picChg>
      </pc:sldChg>
      <pc:sldChg chg="addSp delSp modSp add mod">
        <pc:chgData name="Manoj Madiraju" userId="a5a66607b3ae5845" providerId="LiveId" clId="{75C86D3C-A517-481F-9681-C26D1A24FF1F}" dt="2023-12-05T22:52:22.104" v="937" actId="122"/>
        <pc:sldMkLst>
          <pc:docMk/>
          <pc:sldMk cId="3136439505" sldId="278"/>
        </pc:sldMkLst>
        <pc:spChg chg="mod">
          <ac:chgData name="Manoj Madiraju" userId="a5a66607b3ae5845" providerId="LiveId" clId="{75C86D3C-A517-481F-9681-C26D1A24FF1F}" dt="2023-12-05T22:52:22.104" v="937" actId="122"/>
          <ac:spMkLst>
            <pc:docMk/>
            <pc:sldMk cId="3136439505" sldId="278"/>
            <ac:spMk id="2" creationId="{60CB4527-372F-2114-7C4E-7B71AE935322}"/>
          </ac:spMkLst>
        </pc:spChg>
        <pc:spChg chg="add mod">
          <ac:chgData name="Manoj Madiraju" userId="a5a66607b3ae5845" providerId="LiveId" clId="{75C86D3C-A517-481F-9681-C26D1A24FF1F}" dt="2023-12-05T21:20:47.709" v="837" actId="12"/>
          <ac:spMkLst>
            <pc:docMk/>
            <pc:sldMk cId="3136439505" sldId="278"/>
            <ac:spMk id="3" creationId="{E3B92E98-8BDC-6CBD-A682-487AA28A9046}"/>
          </ac:spMkLst>
        </pc:spChg>
        <pc:picChg chg="del">
          <ac:chgData name="Manoj Madiraju" userId="a5a66607b3ae5845" providerId="LiveId" clId="{75C86D3C-A517-481F-9681-C26D1A24FF1F}" dt="2023-12-05T21:19:18.179" v="827" actId="478"/>
          <ac:picMkLst>
            <pc:docMk/>
            <pc:sldMk cId="3136439505" sldId="278"/>
            <ac:picMk id="5122" creationId="{4E2089FE-5155-A97C-53C3-4E2B798F0AB2}"/>
          </ac:picMkLst>
        </pc:picChg>
      </pc:sldChg>
      <pc:sldChg chg="addSp delSp modSp add mod">
        <pc:chgData name="Manoj Madiraju" userId="a5a66607b3ae5845" providerId="LiveId" clId="{75C86D3C-A517-481F-9681-C26D1A24FF1F}" dt="2023-12-05T22:52:35.954" v="938" actId="122"/>
        <pc:sldMkLst>
          <pc:docMk/>
          <pc:sldMk cId="3487683635" sldId="279"/>
        </pc:sldMkLst>
        <pc:spChg chg="mod">
          <ac:chgData name="Manoj Madiraju" userId="a5a66607b3ae5845" providerId="LiveId" clId="{75C86D3C-A517-481F-9681-C26D1A24FF1F}" dt="2023-12-05T22:52:35.954" v="938" actId="122"/>
          <ac:spMkLst>
            <pc:docMk/>
            <pc:sldMk cId="3487683635" sldId="279"/>
            <ac:spMk id="2" creationId="{60CB4527-372F-2114-7C4E-7B71AE935322}"/>
          </ac:spMkLst>
        </pc:spChg>
        <pc:spChg chg="del">
          <ac:chgData name="Manoj Madiraju" userId="a5a66607b3ae5845" providerId="LiveId" clId="{75C86D3C-A517-481F-9681-C26D1A24FF1F}" dt="2023-12-05T21:22:02.032" v="870" actId="478"/>
          <ac:spMkLst>
            <pc:docMk/>
            <pc:sldMk cId="3487683635" sldId="279"/>
            <ac:spMk id="3" creationId="{E3B92E98-8BDC-6CBD-A682-487AA28A9046}"/>
          </ac:spMkLst>
        </pc:spChg>
        <pc:spChg chg="add del mod">
          <ac:chgData name="Manoj Madiraju" userId="a5a66607b3ae5845" providerId="LiveId" clId="{75C86D3C-A517-481F-9681-C26D1A24FF1F}" dt="2023-12-05T21:22:08.096" v="871" actId="478"/>
          <ac:spMkLst>
            <pc:docMk/>
            <pc:sldMk cId="3487683635" sldId="279"/>
            <ac:spMk id="5" creationId="{268143B8-F4B6-C5E3-E20D-3C454BE29CBC}"/>
          </ac:spMkLst>
        </pc:spChg>
        <pc:picChg chg="add mod modCrop">
          <ac:chgData name="Manoj Madiraju" userId="a5a66607b3ae5845" providerId="LiveId" clId="{75C86D3C-A517-481F-9681-C26D1A24FF1F}" dt="2023-12-05T21:22:42.789" v="877" actId="1076"/>
          <ac:picMkLst>
            <pc:docMk/>
            <pc:sldMk cId="3487683635" sldId="279"/>
            <ac:picMk id="6" creationId="{C008F66A-6D9D-A07E-A973-230D6B0E58B2}"/>
          </ac:picMkLst>
        </pc:picChg>
      </pc:sldChg>
      <pc:sldChg chg="addSp delSp modSp add mod">
        <pc:chgData name="Manoj Madiraju" userId="a5a66607b3ae5845" providerId="LiveId" clId="{75C86D3C-A517-481F-9681-C26D1A24FF1F}" dt="2023-12-08T04:39:35.048" v="1360" actId="20577"/>
        <pc:sldMkLst>
          <pc:docMk/>
          <pc:sldMk cId="4240434469" sldId="280"/>
        </pc:sldMkLst>
        <pc:spChg chg="mod">
          <ac:chgData name="Manoj Madiraju" userId="a5a66607b3ae5845" providerId="LiveId" clId="{75C86D3C-A517-481F-9681-C26D1A24FF1F}" dt="2023-12-05T22:52:44.792" v="939" actId="122"/>
          <ac:spMkLst>
            <pc:docMk/>
            <pc:sldMk cId="4240434469" sldId="280"/>
            <ac:spMk id="2" creationId="{60CB4527-372F-2114-7C4E-7B71AE935322}"/>
          </ac:spMkLst>
        </pc:spChg>
        <pc:spChg chg="add del mod">
          <ac:chgData name="Manoj Madiraju" userId="a5a66607b3ae5845" providerId="LiveId" clId="{75C86D3C-A517-481F-9681-C26D1A24FF1F}" dt="2023-12-05T21:23:37.865" v="890" actId="478"/>
          <ac:spMkLst>
            <pc:docMk/>
            <pc:sldMk cId="4240434469" sldId="280"/>
            <ac:spMk id="4" creationId="{CB3480CF-A16B-9461-FFC9-F42468D7B1E4}"/>
          </ac:spMkLst>
        </pc:spChg>
        <pc:spChg chg="add mod">
          <ac:chgData name="Manoj Madiraju" userId="a5a66607b3ae5845" providerId="LiveId" clId="{75C86D3C-A517-481F-9681-C26D1A24FF1F}" dt="2023-12-08T04:39:35.048" v="1360" actId="20577"/>
          <ac:spMkLst>
            <pc:docMk/>
            <pc:sldMk cId="4240434469" sldId="280"/>
            <ac:spMk id="5" creationId="{07092E64-EE62-6B4D-5FF1-D3161C6D5970}"/>
          </ac:spMkLst>
        </pc:spChg>
        <pc:picChg chg="del">
          <ac:chgData name="Manoj Madiraju" userId="a5a66607b3ae5845" providerId="LiveId" clId="{75C86D3C-A517-481F-9681-C26D1A24FF1F}" dt="2023-12-05T21:23:32.255" v="889" actId="478"/>
          <ac:picMkLst>
            <pc:docMk/>
            <pc:sldMk cId="4240434469" sldId="280"/>
            <ac:picMk id="6" creationId="{C008F66A-6D9D-A07E-A973-230D6B0E58B2}"/>
          </ac:picMkLst>
        </pc:picChg>
      </pc:sldChg>
      <pc:sldChg chg="addSp delSp modSp add mod">
        <pc:chgData name="Manoj Madiraju" userId="a5a66607b3ae5845" providerId="LiveId" clId="{75C86D3C-A517-481F-9681-C26D1A24FF1F}" dt="2023-12-05T21:26:51.859" v="912" actId="26606"/>
        <pc:sldMkLst>
          <pc:docMk/>
          <pc:sldMk cId="1324778804" sldId="281"/>
        </pc:sldMkLst>
        <pc:spChg chg="del">
          <ac:chgData name="Manoj Madiraju" userId="a5a66607b3ae5845" providerId="LiveId" clId="{75C86D3C-A517-481F-9681-C26D1A24FF1F}" dt="2023-12-05T21:25:29.526" v="906" actId="478"/>
          <ac:spMkLst>
            <pc:docMk/>
            <pc:sldMk cId="1324778804" sldId="281"/>
            <ac:spMk id="2" creationId="{60CB4527-372F-2114-7C4E-7B71AE935322}"/>
          </ac:spMkLst>
        </pc:spChg>
        <pc:spChg chg="add del mod">
          <ac:chgData name="Manoj Madiraju" userId="a5a66607b3ae5845" providerId="LiveId" clId="{75C86D3C-A517-481F-9681-C26D1A24FF1F}" dt="2023-12-05T21:25:32.460" v="907" actId="478"/>
          <ac:spMkLst>
            <pc:docMk/>
            <pc:sldMk cId="1324778804" sldId="281"/>
            <ac:spMk id="4" creationId="{5E5A692B-252D-8AC6-439A-36465A465383}"/>
          </ac:spMkLst>
        </pc:spChg>
        <pc:spChg chg="del mod">
          <ac:chgData name="Manoj Madiraju" userId="a5a66607b3ae5845" providerId="LiveId" clId="{75C86D3C-A517-481F-9681-C26D1A24FF1F}" dt="2023-12-05T21:25:39.731" v="910" actId="478"/>
          <ac:spMkLst>
            <pc:docMk/>
            <pc:sldMk cId="1324778804" sldId="281"/>
            <ac:spMk id="5" creationId="{07092E64-EE62-6B4D-5FF1-D3161C6D5970}"/>
          </ac:spMkLst>
        </pc:spChg>
        <pc:spChg chg="add mod">
          <ac:chgData name="Manoj Madiraju" userId="a5a66607b3ae5845" providerId="LiveId" clId="{75C86D3C-A517-481F-9681-C26D1A24FF1F}" dt="2023-12-05T21:26:51.859" v="912" actId="26606"/>
          <ac:spMkLst>
            <pc:docMk/>
            <pc:sldMk cId="1324778804" sldId="281"/>
            <ac:spMk id="6" creationId="{6702822C-35F0-60EB-9D50-2FB1F71AD181}"/>
          </ac:spMkLst>
        </pc:spChg>
        <pc:spChg chg="del">
          <ac:chgData name="Manoj Madiraju" userId="a5a66607b3ae5845" providerId="LiveId" clId="{75C86D3C-A517-481F-9681-C26D1A24FF1F}" dt="2023-12-05T21:26:51.859" v="912" actId="26606"/>
          <ac:spMkLst>
            <pc:docMk/>
            <pc:sldMk cId="1324778804" sldId="281"/>
            <ac:spMk id="8" creationId="{1B15ED52-F352-441B-82BF-E0EA34836D08}"/>
          </ac:spMkLst>
        </pc:spChg>
        <pc:spChg chg="del">
          <ac:chgData name="Manoj Madiraju" userId="a5a66607b3ae5845" providerId="LiveId" clId="{75C86D3C-A517-481F-9681-C26D1A24FF1F}" dt="2023-12-05T21:26:51.859" v="912" actId="26606"/>
          <ac:spMkLst>
            <pc:docMk/>
            <pc:sldMk cId="1324778804" sldId="281"/>
            <ac:spMk id="10" creationId="{3B2E3793-BFE6-45A2-9B7B-E18844431C99}"/>
          </ac:spMkLst>
        </pc:spChg>
        <pc:spChg chg="del">
          <ac:chgData name="Manoj Madiraju" userId="a5a66607b3ae5845" providerId="LiveId" clId="{75C86D3C-A517-481F-9681-C26D1A24FF1F}" dt="2023-12-05T21:26:51.859" v="912" actId="26606"/>
          <ac:spMkLst>
            <pc:docMk/>
            <pc:sldMk cId="1324778804" sldId="281"/>
            <ac:spMk id="12" creationId="{BC4C4868-CB8F-4AF9-9CDB-8108F2C19B67}"/>
          </ac:spMkLst>
        </pc:spChg>
        <pc:spChg chg="del">
          <ac:chgData name="Manoj Madiraju" userId="a5a66607b3ae5845" providerId="LiveId" clId="{75C86D3C-A517-481F-9681-C26D1A24FF1F}" dt="2023-12-05T21:26:51.859" v="912" actId="26606"/>
          <ac:spMkLst>
            <pc:docMk/>
            <pc:sldMk cId="1324778804" sldId="281"/>
            <ac:spMk id="14" creationId="{375E0459-6403-40CD-989D-56A4407CA12E}"/>
          </ac:spMkLst>
        </pc:spChg>
        <pc:spChg chg="del">
          <ac:chgData name="Manoj Madiraju" userId="a5a66607b3ae5845" providerId="LiveId" clId="{75C86D3C-A517-481F-9681-C26D1A24FF1F}" dt="2023-12-05T21:26:51.859" v="912" actId="26606"/>
          <ac:spMkLst>
            <pc:docMk/>
            <pc:sldMk cId="1324778804" sldId="281"/>
            <ac:spMk id="16" creationId="{53E5B1A8-3AC9-4BD1-9BBC-78CA94F2D1BA}"/>
          </ac:spMkLst>
        </pc:spChg>
        <pc:spChg chg="add">
          <ac:chgData name="Manoj Madiraju" userId="a5a66607b3ae5845" providerId="LiveId" clId="{75C86D3C-A517-481F-9681-C26D1A24FF1F}" dt="2023-12-05T21:26:51.859" v="912" actId="26606"/>
          <ac:spMkLst>
            <pc:docMk/>
            <pc:sldMk cId="1324778804" sldId="281"/>
            <ac:spMk id="23" creationId="{A3363022-C969-41E9-8EB2-E4C94908C1FA}"/>
          </ac:spMkLst>
        </pc:spChg>
        <pc:spChg chg="add">
          <ac:chgData name="Manoj Madiraju" userId="a5a66607b3ae5845" providerId="LiveId" clId="{75C86D3C-A517-481F-9681-C26D1A24FF1F}" dt="2023-12-05T21:26:51.859" v="912" actId="26606"/>
          <ac:spMkLst>
            <pc:docMk/>
            <pc:sldMk cId="1324778804" sldId="281"/>
            <ac:spMk id="25" creationId="{8D1AD6B3-BE88-4CEB-BA17-790657CC4729}"/>
          </ac:spMkLst>
        </pc:spChg>
        <pc:grpChg chg="add">
          <ac:chgData name="Manoj Madiraju" userId="a5a66607b3ae5845" providerId="LiveId" clId="{75C86D3C-A517-481F-9681-C26D1A24FF1F}" dt="2023-12-05T21:26:51.859" v="912" actId="26606"/>
          <ac:grpSpMkLst>
            <pc:docMk/>
            <pc:sldMk cId="1324778804" sldId="281"/>
            <ac:grpSpMk id="27" creationId="{89D1390B-7E13-4B4F-9CB2-391063412E54}"/>
          </ac:grpSpMkLst>
        </pc:grpChg>
        <pc:picChg chg="add">
          <ac:chgData name="Manoj Madiraju" userId="a5a66607b3ae5845" providerId="LiveId" clId="{75C86D3C-A517-481F-9681-C26D1A24FF1F}" dt="2023-12-05T21:26:51.859" v="912" actId="26606"/>
          <ac:picMkLst>
            <pc:docMk/>
            <pc:sldMk cId="1324778804" sldId="281"/>
            <ac:picMk id="20" creationId="{CF50B535-8AF8-C131-A9C8-D6032E518FA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4FAA-54E5-22E7-48B7-59572219B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63F66-E476-F78B-2F2F-1AB806A39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C9C6ED-30EB-D79C-CA34-F3572564BD22}"/>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5" name="Footer Placeholder 4">
            <a:extLst>
              <a:ext uri="{FF2B5EF4-FFF2-40B4-BE49-F238E27FC236}">
                <a16:creationId xmlns:a16="http://schemas.microsoft.com/office/drawing/2014/main" id="{B1C082B8-B7C0-BA45-899D-6C357C63C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879D5-9BB0-608E-3454-FFD1669ACDBD}"/>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58562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280B-FEB5-0DF5-A0F9-B722D1B5DF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DF798E-1D60-5E77-D0CD-E86563892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E4869-D362-2DB6-3502-4CCCFFB7937B}"/>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5" name="Footer Placeholder 4">
            <a:extLst>
              <a:ext uri="{FF2B5EF4-FFF2-40B4-BE49-F238E27FC236}">
                <a16:creationId xmlns:a16="http://schemas.microsoft.com/office/drawing/2014/main" id="{C2708700-9609-F788-2284-98B95F27B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6A826-30D5-F19E-89C6-FCAF78047D16}"/>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1965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F10FF-76C9-AE27-44F0-A1BDF602E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1BD485-8F25-2C91-0086-C4F5896A73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73DED-15FE-6D67-1CCB-C57C5710442C}"/>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5" name="Footer Placeholder 4">
            <a:extLst>
              <a:ext uri="{FF2B5EF4-FFF2-40B4-BE49-F238E27FC236}">
                <a16:creationId xmlns:a16="http://schemas.microsoft.com/office/drawing/2014/main" id="{8FE8D8D6-ACFE-FC42-AC96-A701C4F2E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E48-75BD-6F10-1151-EA5E045A0E07}"/>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29206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C317-6942-42BF-232D-7F010D769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DD31A-8998-CD95-6ED1-4296A8CE3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D52F-0600-03A5-1B62-707F6BC281FD}"/>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5" name="Footer Placeholder 4">
            <a:extLst>
              <a:ext uri="{FF2B5EF4-FFF2-40B4-BE49-F238E27FC236}">
                <a16:creationId xmlns:a16="http://schemas.microsoft.com/office/drawing/2014/main" id="{5EF46D64-DF51-AE42-79A4-373BAA1A2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4A80A-DDCE-073B-09FB-00B994075C7F}"/>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254357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84B9-CE5A-F167-95D0-FC3233F46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C6D12A-701C-B47A-C761-3821CAABC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01A89-EC09-96B4-9C1C-42A96B13A5AD}"/>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5" name="Footer Placeholder 4">
            <a:extLst>
              <a:ext uri="{FF2B5EF4-FFF2-40B4-BE49-F238E27FC236}">
                <a16:creationId xmlns:a16="http://schemas.microsoft.com/office/drawing/2014/main" id="{95D26DDC-A752-7F26-4A32-4DA82FFEF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2D78C-4E65-1B6E-9351-559614E016B9}"/>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119795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7693-601B-3982-6547-571BAE7A6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9B7B0-497B-CA6C-D6BA-90177424D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2D52D-243B-8D04-703D-9D2755CC1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5ABDA6-3FDA-5165-B99B-EFCAC492F92C}"/>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6" name="Footer Placeholder 5">
            <a:extLst>
              <a:ext uri="{FF2B5EF4-FFF2-40B4-BE49-F238E27FC236}">
                <a16:creationId xmlns:a16="http://schemas.microsoft.com/office/drawing/2014/main" id="{362F9B18-42A4-CDA4-03E5-6CCFD1E1C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ABDF5-9C60-1A87-A47D-43549A50D161}"/>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29438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C36E-7A36-5B5D-8FC6-1AEAE56C6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0277A-ACB1-0E14-10CE-5753CFAC4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1775E-4E73-59AF-C369-7437E643D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A3949-F05B-776C-30C7-F5809100A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DF8D5-EDCD-3F83-4F98-1E446721A8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8F2CE-010A-387D-9C89-33BCA9DB8DE2}"/>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8" name="Footer Placeholder 7">
            <a:extLst>
              <a:ext uri="{FF2B5EF4-FFF2-40B4-BE49-F238E27FC236}">
                <a16:creationId xmlns:a16="http://schemas.microsoft.com/office/drawing/2014/main" id="{3CEB4A4D-3E5E-2657-CA57-6E3DEBE96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73708-597F-9FF4-1E69-80661118442E}"/>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32242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1F78-B588-6596-D2EA-5114FFD47E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2EAC2-8E7B-ECAB-5264-8C59D788C745}"/>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4" name="Footer Placeholder 3">
            <a:extLst>
              <a:ext uri="{FF2B5EF4-FFF2-40B4-BE49-F238E27FC236}">
                <a16:creationId xmlns:a16="http://schemas.microsoft.com/office/drawing/2014/main" id="{4839B3D8-F344-246D-2B28-D71128DA6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72BE7-75C7-88F6-DD39-712C944ABC42}"/>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353514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B65FA-2D88-B03A-9965-BA3B85431E9B}"/>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3" name="Footer Placeholder 2">
            <a:extLst>
              <a:ext uri="{FF2B5EF4-FFF2-40B4-BE49-F238E27FC236}">
                <a16:creationId xmlns:a16="http://schemas.microsoft.com/office/drawing/2014/main" id="{C986588E-3880-F312-433E-0123FB6064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1AD0D-77C8-44D8-385F-4BBBB81DC5AF}"/>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83149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4560-F8BA-AAFD-282A-FA920D636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F88872-D359-414E-84AB-89594630C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BDA35-9027-E3D9-B23B-299F3A0D3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F797F-D416-C4D6-6E4D-6054F785AFD7}"/>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6" name="Footer Placeholder 5">
            <a:extLst>
              <a:ext uri="{FF2B5EF4-FFF2-40B4-BE49-F238E27FC236}">
                <a16:creationId xmlns:a16="http://schemas.microsoft.com/office/drawing/2014/main" id="{F8D6B68B-7EF4-3C31-FE8E-2EDDA3EF1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F61BD-CF25-0EC0-63CB-316F34FDDF72}"/>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13042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BCF3-AE5B-B0AB-8732-8443FD254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46E037-DA7C-820B-C2BE-301AF050B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0867B-8277-B6C4-3D0F-460866B1E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F7CD1-0B9D-B873-DF57-60D71CA1FFD6}"/>
              </a:ext>
            </a:extLst>
          </p:cNvPr>
          <p:cNvSpPr>
            <a:spLocks noGrp="1"/>
          </p:cNvSpPr>
          <p:nvPr>
            <p:ph type="dt" sz="half" idx="10"/>
          </p:nvPr>
        </p:nvSpPr>
        <p:spPr/>
        <p:txBody>
          <a:bodyPr/>
          <a:lstStyle/>
          <a:p>
            <a:fld id="{14BF2061-F890-4A71-8314-99E9DC35205D}" type="datetimeFigureOut">
              <a:rPr lang="en-US" smtClean="0"/>
              <a:t>12/7/2023</a:t>
            </a:fld>
            <a:endParaRPr lang="en-US"/>
          </a:p>
        </p:txBody>
      </p:sp>
      <p:sp>
        <p:nvSpPr>
          <p:cNvPr id="6" name="Footer Placeholder 5">
            <a:extLst>
              <a:ext uri="{FF2B5EF4-FFF2-40B4-BE49-F238E27FC236}">
                <a16:creationId xmlns:a16="http://schemas.microsoft.com/office/drawing/2014/main" id="{0F1E142A-C8E2-F99D-3794-414DCC19F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4650F-9B25-33C3-6822-1C3889D40952}"/>
              </a:ext>
            </a:extLst>
          </p:cNvPr>
          <p:cNvSpPr>
            <a:spLocks noGrp="1"/>
          </p:cNvSpPr>
          <p:nvPr>
            <p:ph type="sldNum" sz="quarter" idx="12"/>
          </p:nvPr>
        </p:nvSpPr>
        <p:spPr/>
        <p:txBody>
          <a:bodyPr/>
          <a:lstStyle/>
          <a:p>
            <a:fld id="{049BDD2E-CDF1-40BD-A7C4-8E25FF67FA5E}" type="slidenum">
              <a:rPr lang="en-US" smtClean="0"/>
              <a:t>‹#›</a:t>
            </a:fld>
            <a:endParaRPr lang="en-US"/>
          </a:p>
        </p:txBody>
      </p:sp>
    </p:spTree>
    <p:extLst>
      <p:ext uri="{BB962C8B-B14F-4D97-AF65-F5344CB8AC3E}">
        <p14:creationId xmlns:p14="http://schemas.microsoft.com/office/powerpoint/2010/main" val="164356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6762E-A060-5557-3F31-79AABEB93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F3857-4327-7124-1FCD-E44EC0CE2E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E4C14-C286-AF3B-95D2-7100F4279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F2061-F890-4A71-8314-99E9DC35205D}" type="datetimeFigureOut">
              <a:rPr lang="en-US" smtClean="0"/>
              <a:t>12/7/2023</a:t>
            </a:fld>
            <a:endParaRPr lang="en-US"/>
          </a:p>
        </p:txBody>
      </p:sp>
      <p:sp>
        <p:nvSpPr>
          <p:cNvPr id="5" name="Footer Placeholder 4">
            <a:extLst>
              <a:ext uri="{FF2B5EF4-FFF2-40B4-BE49-F238E27FC236}">
                <a16:creationId xmlns:a16="http://schemas.microsoft.com/office/drawing/2014/main" id="{629AB03B-706C-7BD7-3E54-F9C8EF58B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C0066D-77C8-5F91-DBA1-DC19A5693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BDD2E-CDF1-40BD-A7C4-8E25FF67FA5E}" type="slidenum">
              <a:rPr lang="en-US" smtClean="0"/>
              <a:t>‹#›</a:t>
            </a:fld>
            <a:endParaRPr lang="en-US"/>
          </a:p>
        </p:txBody>
      </p:sp>
    </p:spTree>
    <p:extLst>
      <p:ext uri="{BB962C8B-B14F-4D97-AF65-F5344CB8AC3E}">
        <p14:creationId xmlns:p14="http://schemas.microsoft.com/office/powerpoint/2010/main" val="257698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aradise Hotel and Resort">
            <a:extLst>
              <a:ext uri="{FF2B5EF4-FFF2-40B4-BE49-F238E27FC236}">
                <a16:creationId xmlns:a16="http://schemas.microsoft.com/office/drawing/2014/main" id="{E51AA674-B61B-E070-7BFE-9FAE5D5BBE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 r="19969"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3" name="Rectangle 10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ECFFBC3-F0DC-155A-0C7C-357E1033C28D}"/>
              </a:ext>
            </a:extLst>
          </p:cNvPr>
          <p:cNvSpPr txBox="1"/>
          <p:nvPr/>
        </p:nvSpPr>
        <p:spPr>
          <a:xfrm>
            <a:off x="152400" y="1446150"/>
            <a:ext cx="3822189" cy="15574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HOTEL BOOKINGS</a:t>
            </a:r>
            <a:br>
              <a:rPr lang="en-US" sz="4000" b="1" dirty="0">
                <a:latin typeface="+mj-lt"/>
                <a:ea typeface="+mj-ea"/>
                <a:cs typeface="+mj-cs"/>
              </a:rPr>
            </a:br>
            <a:r>
              <a:rPr lang="en-US" sz="4000" b="1" dirty="0">
                <a:latin typeface="+mj-lt"/>
                <a:ea typeface="+mj-ea"/>
                <a:cs typeface="+mj-cs"/>
              </a:rPr>
              <a:t>CITY vs RESORT</a:t>
            </a:r>
          </a:p>
        </p:txBody>
      </p:sp>
      <p:sp>
        <p:nvSpPr>
          <p:cNvPr id="5" name="TextBox 4">
            <a:extLst>
              <a:ext uri="{FF2B5EF4-FFF2-40B4-BE49-F238E27FC236}">
                <a16:creationId xmlns:a16="http://schemas.microsoft.com/office/drawing/2014/main" id="{B790ABFB-1469-AA4F-C997-8DBC6DB0B7CF}"/>
              </a:ext>
            </a:extLst>
          </p:cNvPr>
          <p:cNvSpPr txBox="1"/>
          <p:nvPr/>
        </p:nvSpPr>
        <p:spPr>
          <a:xfrm>
            <a:off x="152400" y="4633117"/>
            <a:ext cx="4159646" cy="186565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effectLst/>
              </a:rPr>
              <a:t>Project Members: (Group 18)</a:t>
            </a:r>
            <a:endParaRPr lang="en-US" sz="2000" dirty="0"/>
          </a:p>
          <a:p>
            <a:pPr indent="-228600">
              <a:lnSpc>
                <a:spcPct val="90000"/>
              </a:lnSpc>
              <a:spcAft>
                <a:spcPts val="600"/>
              </a:spcAft>
              <a:buFont typeface="Arial" panose="020B0604020202020204" pitchFamily="34" charset="0"/>
              <a:buChar char="•"/>
            </a:pPr>
            <a:r>
              <a:rPr lang="en-US" sz="2000" dirty="0" err="1">
                <a:effectLst/>
              </a:rPr>
              <a:t>Kannekanti</a:t>
            </a:r>
            <a:r>
              <a:rPr lang="en-US" sz="2000" dirty="0">
                <a:effectLst/>
              </a:rPr>
              <a:t>, Gayatri </a:t>
            </a:r>
          </a:p>
          <a:p>
            <a:pPr indent="-228600">
              <a:lnSpc>
                <a:spcPct val="90000"/>
              </a:lnSpc>
              <a:spcAft>
                <a:spcPts val="600"/>
              </a:spcAft>
              <a:buFont typeface="Arial" panose="020B0604020202020204" pitchFamily="34" charset="0"/>
              <a:buChar char="•"/>
            </a:pPr>
            <a:r>
              <a:rPr lang="en-US" sz="2000" dirty="0">
                <a:effectLst/>
              </a:rPr>
              <a:t>Yellapragada, </a:t>
            </a:r>
            <a:r>
              <a:rPr lang="en-US" sz="2000" dirty="0" err="1">
                <a:effectLst/>
              </a:rPr>
              <a:t>Alekhya</a:t>
            </a:r>
            <a:r>
              <a:rPr lang="en-US" sz="2000" dirty="0">
                <a:effectLst/>
              </a:rPr>
              <a:t> Sri </a:t>
            </a:r>
          </a:p>
          <a:p>
            <a:pPr indent="-228600">
              <a:lnSpc>
                <a:spcPct val="90000"/>
              </a:lnSpc>
              <a:spcAft>
                <a:spcPts val="600"/>
              </a:spcAft>
              <a:buFont typeface="Arial" panose="020B0604020202020204" pitchFamily="34" charset="0"/>
              <a:buChar char="•"/>
            </a:pPr>
            <a:r>
              <a:rPr lang="en-US" sz="2000" dirty="0">
                <a:effectLst/>
              </a:rPr>
              <a:t>Madiraju, Venkata Sai Manoj Kumar </a:t>
            </a:r>
          </a:p>
          <a:p>
            <a:pPr indent="-228600">
              <a:lnSpc>
                <a:spcPct val="90000"/>
              </a:lnSpc>
              <a:spcAft>
                <a:spcPts val="600"/>
              </a:spcAft>
              <a:buFont typeface="Arial" panose="020B0604020202020204" pitchFamily="34" charset="0"/>
              <a:buChar char="•"/>
            </a:pPr>
            <a:r>
              <a:rPr lang="en-US" sz="2000" dirty="0">
                <a:effectLst/>
              </a:rPr>
              <a:t>Challa, Chandra </a:t>
            </a:r>
          </a:p>
        </p:txBody>
      </p:sp>
    </p:spTree>
    <p:extLst>
      <p:ext uri="{BB962C8B-B14F-4D97-AF65-F5344CB8AC3E}">
        <p14:creationId xmlns:p14="http://schemas.microsoft.com/office/powerpoint/2010/main" val="118630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CODE</a:t>
            </a:r>
          </a:p>
        </p:txBody>
      </p:sp>
      <p:pic>
        <p:nvPicPr>
          <p:cNvPr id="2050" name="Picture 2">
            <a:extLst>
              <a:ext uri="{FF2B5EF4-FFF2-40B4-BE49-F238E27FC236}">
                <a16:creationId xmlns:a16="http://schemas.microsoft.com/office/drawing/2014/main" id="{53C5BB1C-6E33-9B48-7650-A69959331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090738"/>
            <a:ext cx="10372725" cy="398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64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INTERPRETATION</a:t>
            </a:r>
          </a:p>
        </p:txBody>
      </p:sp>
      <p:sp>
        <p:nvSpPr>
          <p:cNvPr id="3" name="Content Placeholder 2">
            <a:extLst>
              <a:ext uri="{FF2B5EF4-FFF2-40B4-BE49-F238E27FC236}">
                <a16:creationId xmlns:a16="http://schemas.microsoft.com/office/drawing/2014/main" id="{71CC9692-FE89-AD59-ED95-EA9082CF3847}"/>
              </a:ext>
            </a:extLst>
          </p:cNvPr>
          <p:cNvSpPr>
            <a:spLocks noGrp="1"/>
          </p:cNvSpPr>
          <p:nvPr>
            <p:ph idx="1"/>
          </p:nvPr>
        </p:nvSpPr>
        <p:spPr>
          <a:xfrm>
            <a:off x="457200" y="1609416"/>
            <a:ext cx="11342914" cy="4846320"/>
          </a:xfrm>
        </p:spPr>
        <p:txBody>
          <a:bodyPr>
            <a:normAutofit/>
          </a:bodyPr>
          <a:lstStyle/>
          <a:p>
            <a:pPr>
              <a:buNone/>
            </a:pPr>
            <a:endParaRPr lang="en-US" dirty="0"/>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C(country):</a:t>
            </a:r>
            <a:r>
              <a:rPr lang="en-US" sz="2000" dirty="0">
                <a:latin typeface="Times New Roman" panose="02020603050405020304" pitchFamily="18" charset="0"/>
                <a:cs typeface="Times New Roman" panose="02020603050405020304" pitchFamily="18" charset="0"/>
              </a:rPr>
              <a:t> The 'country' variable shows a statistically significant impact on Average Daily Rate (ADR) with a sum of squares of 1.115581e+07, 176 degrees of freedom, an F-statistic of 26.6836, and a p-value less than 0.05 (p &lt; 0.05).</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C(hotel):</a:t>
            </a:r>
            <a:r>
              <a:rPr lang="en-US" sz="2000" dirty="0">
                <a:latin typeface="Times New Roman" panose="02020603050405020304" pitchFamily="18" charset="0"/>
                <a:cs typeface="Times New Roman" panose="02020603050405020304" pitchFamily="18" charset="0"/>
              </a:rPr>
              <a:t> The 'hotel' variable does not show a statistically significant impact on ADR, as the sum of squares is negative (-2.706684e+02), the F-statistic is close to zero (-0.1139), and the p-value is greater than 0.05 (p &gt; 0.05).</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C(country):C(hotel):</a:t>
            </a:r>
            <a:r>
              <a:rPr lang="en-US" sz="2000" dirty="0">
                <a:latin typeface="Times New Roman" panose="02020603050405020304" pitchFamily="18" charset="0"/>
                <a:cs typeface="Times New Roman" panose="02020603050405020304" pitchFamily="18" charset="0"/>
              </a:rPr>
              <a:t> The interaction between 'country' and 'hotel' is statistically significant, with a sum of squares of 1.081625e+07, 176 degrees of freedom, an F-statistic of 25.8714, and a p-value less than 0.05 (p &lt; 0.05).</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Residual:</a:t>
            </a:r>
            <a:r>
              <a:rPr lang="en-US" sz="2000" dirty="0">
                <a:latin typeface="Times New Roman" panose="02020603050405020304" pitchFamily="18" charset="0"/>
                <a:cs typeface="Times New Roman" panose="02020603050405020304" pitchFamily="18" charset="0"/>
              </a:rPr>
              <a:t> The residual sum of squares is 2.817534e+08 with 118611 degrees of freedom.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for F and p-value indicate that these are not applicable for the residual.</a:t>
            </a:r>
          </a:p>
          <a:p>
            <a:pPr>
              <a:buNone/>
            </a:pPr>
            <a:endParaRPr lang="en-US" dirty="0"/>
          </a:p>
        </p:txBody>
      </p:sp>
    </p:spTree>
    <p:extLst>
      <p:ext uri="{BB962C8B-B14F-4D97-AF65-F5344CB8AC3E}">
        <p14:creationId xmlns:p14="http://schemas.microsoft.com/office/powerpoint/2010/main" val="56509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GRAPHICAL REPRESENTATION</a:t>
            </a:r>
          </a:p>
        </p:txBody>
      </p:sp>
      <p:pic>
        <p:nvPicPr>
          <p:cNvPr id="6" name="Picture 2">
            <a:extLst>
              <a:ext uri="{FF2B5EF4-FFF2-40B4-BE49-F238E27FC236}">
                <a16:creationId xmlns:a16="http://schemas.microsoft.com/office/drawing/2014/main" id="{B28EBC75-8E5F-6F24-6302-DA1EC2A5C937}"/>
              </a:ext>
            </a:extLst>
          </p:cNvPr>
          <p:cNvPicPr>
            <a:picLocks noChangeAspect="1" noChangeArrowheads="1"/>
          </p:cNvPicPr>
          <p:nvPr/>
        </p:nvPicPr>
        <p:blipFill rotWithShape="1">
          <a:blip r:embed="rId2"/>
          <a:srcRect r="13590"/>
          <a:stretch/>
        </p:blipFill>
        <p:spPr bwMode="auto">
          <a:xfrm>
            <a:off x="857224" y="1857363"/>
            <a:ext cx="10746947" cy="4855281"/>
          </a:xfrm>
          <a:prstGeom prst="rect">
            <a:avLst/>
          </a:prstGeom>
          <a:noFill/>
          <a:ln w="9525">
            <a:noFill/>
            <a:miter lim="800000"/>
            <a:headEnd/>
            <a:tailEnd/>
          </a:ln>
          <a:effectLst/>
        </p:spPr>
      </p:pic>
    </p:spTree>
    <p:extLst>
      <p:ext uri="{BB962C8B-B14F-4D97-AF65-F5344CB8AC3E}">
        <p14:creationId xmlns:p14="http://schemas.microsoft.com/office/powerpoint/2010/main" val="315611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LINEAR </a:t>
            </a:r>
            <a:r>
              <a:rPr lang="en-US" sz="4000" b="1">
                <a:solidFill>
                  <a:schemeClr val="bg1"/>
                </a:solidFill>
              </a:rPr>
              <a:t>REGRESSION MODEL - </a:t>
            </a:r>
            <a:r>
              <a:rPr lang="en-US" sz="4000" b="1" dirty="0">
                <a:solidFill>
                  <a:schemeClr val="bg1"/>
                </a:solidFill>
              </a:rPr>
              <a:t>1</a:t>
            </a:r>
          </a:p>
        </p:txBody>
      </p:sp>
      <p:sp>
        <p:nvSpPr>
          <p:cNvPr id="3" name="Content Placeholder 14">
            <a:extLst>
              <a:ext uri="{FF2B5EF4-FFF2-40B4-BE49-F238E27FC236}">
                <a16:creationId xmlns:a16="http://schemas.microsoft.com/office/drawing/2014/main" id="{49BFE8D9-E29C-CA28-A188-61744BD4033F}"/>
              </a:ext>
            </a:extLst>
          </p:cNvPr>
          <p:cNvSpPr txBox="1">
            <a:spLocks/>
          </p:cNvSpPr>
          <p:nvPr/>
        </p:nvSpPr>
        <p:spPr>
          <a:xfrm>
            <a:off x="402769" y="1871700"/>
            <a:ext cx="11386457" cy="4691762"/>
          </a:xfrm>
          <a:prstGeom prst="rect">
            <a:avLst/>
          </a:prstGeom>
        </p:spPr>
        <p:txBody>
          <a:bodyPr vert="horz">
            <a:normAutofit/>
          </a:bodyPr>
          <a:lstStyle/>
          <a:p>
            <a:pPr marL="342900" marR="0" lvl="0" indent="-342900" algn="l" defTabSz="914400" rtl="0" eaLnBrk="1" fontAlgn="auto" latinLnBrk="0" hangingPunct="1">
              <a:lnSpc>
                <a:spcPct val="100000"/>
              </a:lnSpc>
              <a:spcBef>
                <a:spcPts val="600"/>
              </a:spcBef>
              <a:spcAft>
                <a:spcPts val="0"/>
              </a:spcAft>
              <a:buClr>
                <a:schemeClr val="tx2"/>
              </a:buClr>
              <a:buSzPct val="73000"/>
              <a:buFont typeface="Wingdings" panose="05000000000000000000" pitchFamily="2" charset="2"/>
              <a:buChar char="Ø"/>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This simple linear regression model analyzes the impact of lead time on the Average Daily Rate (ADR) in a dataset.</a:t>
            </a:r>
          </a:p>
          <a:p>
            <a:pPr marL="342900" marR="0" lvl="0" indent="-342900" algn="l" defTabSz="914400" rtl="0" eaLnBrk="1" fontAlgn="auto" latinLnBrk="0" hangingPunct="1">
              <a:lnSpc>
                <a:spcPct val="100000"/>
              </a:lnSpc>
              <a:spcBef>
                <a:spcPts val="600"/>
              </a:spcBef>
              <a:spcAft>
                <a:spcPts val="0"/>
              </a:spcAft>
              <a:buClr>
                <a:schemeClr val="tx2"/>
              </a:buClr>
              <a:buSzPct val="73000"/>
              <a:buFont typeface="Wingdings" panose="05000000000000000000" pitchFamily="2" charset="2"/>
              <a:buChar char="Ø"/>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Simple l</a:t>
            </a:r>
            <a:r>
              <a:rPr lang="en-US" sz="2000" dirty="0" err="1">
                <a:latin typeface="Times New Roman" panose="02020603050405020304" pitchFamily="18" charset="0"/>
                <a:cs typeface="Times New Roman" panose="02020603050405020304" pitchFamily="18" charset="0"/>
              </a:rPr>
              <a:t>inear</a:t>
            </a:r>
            <a:r>
              <a:rPr lang="en-US" sz="2000" dirty="0">
                <a:latin typeface="Times New Roman" panose="02020603050405020304" pitchFamily="18" charset="0"/>
                <a:cs typeface="Times New Roman" panose="02020603050405020304" pitchFamily="18" charset="0"/>
              </a:rPr>
              <a:t> regression model is used to identify the relationship between one dependent variable and one independent variable.</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600"/>
              </a:spcBef>
              <a:spcAft>
                <a:spcPts val="0"/>
              </a:spcAft>
              <a:buClr>
                <a:schemeClr val="tx2"/>
              </a:buClr>
              <a:buSzPct val="73000"/>
              <a:buFont typeface="Wingdings" panose="05000000000000000000" pitchFamily="2" charset="2"/>
              <a:buChar char="Ø"/>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The code essentially builds a linear regression model, trains it on a subset of the data, predicts ADR values on another subset, and evaluates the model's performance using coefficients, intercept, Mean Squared Error, and R-squared.</a:t>
            </a:r>
          </a:p>
          <a:p>
            <a:pPr marL="342900" marR="0" lvl="0" indent="-342900" algn="l" defTabSz="914400" rtl="0" eaLnBrk="1" fontAlgn="auto" latinLnBrk="0" hangingPunct="1">
              <a:lnSpc>
                <a:spcPct val="100000"/>
              </a:lnSpc>
              <a:spcBef>
                <a:spcPts val="600"/>
              </a:spcBef>
              <a:spcAft>
                <a:spcPts val="0"/>
              </a:spcAft>
              <a:buClr>
                <a:schemeClr val="tx2"/>
              </a:buClr>
              <a:buSzPct val="73000"/>
              <a:buFont typeface="Wingdings" panose="05000000000000000000" pitchFamily="2" charset="2"/>
              <a:buChar char="Ø"/>
              <a:tabLst/>
              <a:defRPr/>
            </a:pPr>
            <a:endParaRPr lang="en-US" sz="2000" dirty="0">
              <a:latin typeface="Times New Roman" panose="02020603050405020304" pitchFamily="18" charset="0"/>
              <a:cs typeface="Times New Roman" panose="02020603050405020304" pitchFamily="18" charset="0"/>
            </a:endParaRPr>
          </a:p>
          <a:p>
            <a:pPr marR="0" lvl="0" algn="l" defTabSz="914400" rtl="0" eaLnBrk="1" fontAlgn="auto" latinLnBrk="0" hangingPunct="1">
              <a:lnSpc>
                <a:spcPct val="100000"/>
              </a:lnSpc>
              <a:spcBef>
                <a:spcPts val="600"/>
              </a:spcBef>
              <a:spcAft>
                <a:spcPts val="0"/>
              </a:spcAft>
              <a:buClr>
                <a:schemeClr val="tx2"/>
              </a:buClr>
              <a:buSzPct val="73000"/>
              <a:tabLst/>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602A7E60-C3FE-20AB-9B8F-8C24ADEE05E5}"/>
              </a:ext>
            </a:extLst>
          </p:cNvPr>
          <p:cNvPicPr>
            <a:picLocks noGrp="1" noChangeAspect="1" noChangeArrowheads="1"/>
          </p:cNvPicPr>
          <p:nvPr>
            <p:ph idx="1"/>
          </p:nvPr>
        </p:nvPicPr>
        <p:blipFill>
          <a:blip r:embed="rId2"/>
          <a:srcRect/>
          <a:stretch>
            <a:fillRect/>
          </a:stretch>
        </p:blipFill>
        <p:spPr bwMode="auto">
          <a:xfrm>
            <a:off x="1733177" y="4482388"/>
            <a:ext cx="6838291" cy="1550456"/>
          </a:xfrm>
          <a:prstGeom prst="rect">
            <a:avLst/>
          </a:prstGeom>
          <a:noFill/>
          <a:ln w="9525">
            <a:noFill/>
            <a:miter lim="800000"/>
            <a:headEnd/>
            <a:tailEnd/>
          </a:ln>
          <a:effectLst/>
        </p:spPr>
      </p:pic>
    </p:spTree>
    <p:extLst>
      <p:ext uri="{BB962C8B-B14F-4D97-AF65-F5344CB8AC3E}">
        <p14:creationId xmlns:p14="http://schemas.microsoft.com/office/powerpoint/2010/main" val="255181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CODE</a:t>
            </a:r>
          </a:p>
        </p:txBody>
      </p:sp>
      <p:pic>
        <p:nvPicPr>
          <p:cNvPr id="3074" name="Picture 2">
            <a:extLst>
              <a:ext uri="{FF2B5EF4-FFF2-40B4-BE49-F238E27FC236}">
                <a16:creationId xmlns:a16="http://schemas.microsoft.com/office/drawing/2014/main" id="{156C30AE-8FA0-BF69-BD1B-1A5C83CB8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783" y="1781386"/>
            <a:ext cx="9210674" cy="489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8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INTERPRETATION</a:t>
            </a:r>
          </a:p>
        </p:txBody>
      </p:sp>
      <p:sp>
        <p:nvSpPr>
          <p:cNvPr id="3" name="Content Placeholder 2">
            <a:extLst>
              <a:ext uri="{FF2B5EF4-FFF2-40B4-BE49-F238E27FC236}">
                <a16:creationId xmlns:a16="http://schemas.microsoft.com/office/drawing/2014/main" id="{5AD4D7BA-E5EE-4D9A-CE77-60F4DF100416}"/>
              </a:ext>
            </a:extLst>
          </p:cNvPr>
          <p:cNvSpPr>
            <a:spLocks noGrp="1"/>
          </p:cNvSpPr>
          <p:nvPr>
            <p:ph idx="1"/>
          </p:nvPr>
        </p:nvSpPr>
        <p:spPr>
          <a:xfrm>
            <a:off x="459350" y="2142816"/>
            <a:ext cx="11438736" cy="3180298"/>
          </a:xfrm>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Coefficients:</a:t>
            </a:r>
            <a:r>
              <a:rPr lang="en-US" sz="2000" dirty="0">
                <a:latin typeface="Times New Roman" panose="02020603050405020304" pitchFamily="18" charset="0"/>
                <a:cs typeface="Times New Roman" panose="02020603050405020304" pitchFamily="18" charset="0"/>
              </a:rPr>
              <a:t> The coefficient of -0.03 suggests that, on average, for each unit increase in the lead time, the Average Daily Rate (ADR) decreases by 0.03 units.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Intercept:</a:t>
            </a:r>
            <a:r>
              <a:rPr lang="en-US" sz="2000" dirty="0">
                <a:latin typeface="Times New Roman" panose="02020603050405020304" pitchFamily="18" charset="0"/>
                <a:cs typeface="Times New Roman" panose="02020603050405020304" pitchFamily="18" charset="0"/>
              </a:rPr>
              <a:t> The intercept of 105.01 represents the estimated ADR when the lead time is zero.</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Mean Squared Error:</a:t>
            </a:r>
            <a:r>
              <a:rPr lang="en-US" sz="2000" dirty="0">
                <a:latin typeface="Times New Roman" panose="02020603050405020304" pitchFamily="18" charset="0"/>
                <a:cs typeface="Times New Roman" panose="02020603050405020304" pitchFamily="18" charset="0"/>
              </a:rPr>
              <a:t> The Mean Squared Error of 2277.39 provides a measure of the average squared difference between predicted ADR values and actual ADR values. Lower values indicate better model performance.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R-squared:</a:t>
            </a:r>
            <a:r>
              <a:rPr lang="en-US" sz="2000" dirty="0">
                <a:latin typeface="Times New Roman" panose="02020603050405020304" pitchFamily="18" charset="0"/>
                <a:cs typeface="Times New Roman" panose="02020603050405020304" pitchFamily="18" charset="0"/>
              </a:rPr>
              <a:t> The R-squared value of 0.0042 indicates that the linear regression model explains only a small proportion of the variance in the ADR. It suggests that the model may not be a strong predictor, as it explains a very limited portion of the variability in the target variable.</a:t>
            </a:r>
          </a:p>
          <a:p>
            <a:endParaRPr lang="en-US" sz="2000" dirty="0"/>
          </a:p>
        </p:txBody>
      </p:sp>
    </p:spTree>
    <p:extLst>
      <p:ext uri="{BB962C8B-B14F-4D97-AF65-F5344CB8AC3E}">
        <p14:creationId xmlns:p14="http://schemas.microsoft.com/office/powerpoint/2010/main" val="361419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GRAPHICAL REPRESENTATION</a:t>
            </a:r>
          </a:p>
        </p:txBody>
      </p:sp>
      <p:pic>
        <p:nvPicPr>
          <p:cNvPr id="6" name="Picture 2">
            <a:extLst>
              <a:ext uri="{FF2B5EF4-FFF2-40B4-BE49-F238E27FC236}">
                <a16:creationId xmlns:a16="http://schemas.microsoft.com/office/drawing/2014/main" id="{F1DEAE0D-5D38-5DC3-9D6F-7BC731972946}"/>
              </a:ext>
            </a:extLst>
          </p:cNvPr>
          <p:cNvPicPr>
            <a:picLocks noChangeAspect="1" noChangeArrowheads="1"/>
          </p:cNvPicPr>
          <p:nvPr/>
        </p:nvPicPr>
        <p:blipFill rotWithShape="1">
          <a:blip r:embed="rId2"/>
          <a:srcRect r="15623"/>
          <a:stretch/>
        </p:blipFill>
        <p:spPr bwMode="auto">
          <a:xfrm>
            <a:off x="1285852" y="2130455"/>
            <a:ext cx="8990261" cy="4073434"/>
          </a:xfrm>
          <a:prstGeom prst="rect">
            <a:avLst/>
          </a:prstGeom>
          <a:noFill/>
          <a:ln w="9525">
            <a:noFill/>
            <a:miter lim="800000"/>
            <a:headEnd/>
            <a:tailEnd/>
          </a:ln>
          <a:effectLst/>
        </p:spPr>
      </p:pic>
    </p:spTree>
    <p:extLst>
      <p:ext uri="{BB962C8B-B14F-4D97-AF65-F5344CB8AC3E}">
        <p14:creationId xmlns:p14="http://schemas.microsoft.com/office/powerpoint/2010/main" val="2823930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LOGISTIC REGRESSION</a:t>
            </a:r>
          </a:p>
        </p:txBody>
      </p:sp>
      <p:sp>
        <p:nvSpPr>
          <p:cNvPr id="3" name="Content Placeholder 4">
            <a:extLst>
              <a:ext uri="{FF2B5EF4-FFF2-40B4-BE49-F238E27FC236}">
                <a16:creationId xmlns:a16="http://schemas.microsoft.com/office/drawing/2014/main" id="{6BC41F82-BF6A-FA58-2EB9-17D3ED14F973}"/>
              </a:ext>
            </a:extLst>
          </p:cNvPr>
          <p:cNvSpPr>
            <a:spLocks noGrp="1"/>
          </p:cNvSpPr>
          <p:nvPr>
            <p:ph idx="1"/>
          </p:nvPr>
        </p:nvSpPr>
        <p:spPr>
          <a:xfrm>
            <a:off x="402769" y="1891969"/>
            <a:ext cx="11386457" cy="4842797"/>
          </a:xfrm>
        </p:spPr>
        <p:txBody>
          <a:bodyPr>
            <a:normAutofit/>
          </a:bodyPr>
          <a:lstStyle/>
          <a:p>
            <a:pPr lvl="0">
              <a:buFont typeface="Wingdings" panose="05000000000000000000" pitchFamily="2" charset="2"/>
              <a:buChar char="Ø"/>
            </a:pPr>
            <a:r>
              <a:rPr lang="en-US" sz="2000" dirty="0"/>
              <a:t>This logistic regression model assesses the impact of '</a:t>
            </a:r>
            <a:r>
              <a:rPr lang="en-US" sz="2000" dirty="0" err="1"/>
              <a:t>reserved_room_type</a:t>
            </a:r>
            <a:r>
              <a:rPr lang="en-US" sz="2000" dirty="0"/>
              <a:t>' and '</a:t>
            </a:r>
            <a:r>
              <a:rPr lang="en-US" sz="2000" dirty="0" err="1"/>
              <a:t>assigned_room_type</a:t>
            </a:r>
            <a:r>
              <a:rPr lang="en-US" sz="2000" dirty="0"/>
              <a:t>' on the probability of a booking being canceled. </a:t>
            </a:r>
          </a:p>
          <a:p>
            <a:pPr lvl="0">
              <a:buFont typeface="Wingdings" panose="05000000000000000000" pitchFamily="2" charset="2"/>
              <a:buChar char="Ø"/>
            </a:pPr>
            <a:r>
              <a:rPr lang="en-US" sz="2000" dirty="0"/>
              <a:t>In this approach, the dependent variable is is_cancelled and has only two possible outcomes either 0 or 1.  </a:t>
            </a:r>
          </a:p>
          <a:p>
            <a:pPr lvl="0">
              <a:buFont typeface="Wingdings" panose="05000000000000000000" pitchFamily="2" charset="2"/>
              <a:buChar char="Ø"/>
            </a:pPr>
            <a:r>
              <a:rPr lang="en-US" sz="2000" dirty="0"/>
              <a:t>The results include the confusion matrix, providing insights into true positives, true negatives, false positives, and false negatives. Additionally, the classification report presents precision, recall, F1-score, and support for each class. </a:t>
            </a:r>
          </a:p>
          <a:p>
            <a:pPr lvl="0">
              <a:buFont typeface="Wingdings" panose="05000000000000000000" pitchFamily="2" charset="2"/>
              <a:buChar char="Ø"/>
            </a:pPr>
            <a:r>
              <a:rPr lang="en-US" sz="2000" dirty="0"/>
              <a:t>The overall accuracy of the model is also displayed. Essentially, the aim is to model and evaluate the relationship between room types and the likelihood of booking cancellations using logistic regression.</a:t>
            </a:r>
          </a:p>
          <a:p>
            <a:pPr lvl="0">
              <a:buFont typeface="Wingdings" panose="05000000000000000000" pitchFamily="2" charset="2"/>
              <a:buChar char="Ø"/>
            </a:pPr>
            <a:r>
              <a:rPr lang="en-US" sz="2000" dirty="0"/>
              <a:t>Generally, confusion matrix used to define the performance of classification algorithm.</a:t>
            </a:r>
            <a:endParaRPr lang="en-IN" sz="2000" dirty="0"/>
          </a:p>
        </p:txBody>
      </p:sp>
      <p:pic>
        <p:nvPicPr>
          <p:cNvPr id="4" name="Picture 2">
            <a:extLst>
              <a:ext uri="{FF2B5EF4-FFF2-40B4-BE49-F238E27FC236}">
                <a16:creationId xmlns:a16="http://schemas.microsoft.com/office/drawing/2014/main" id="{66C5521B-286E-2AA9-5E91-41CEBD772953}"/>
              </a:ext>
            </a:extLst>
          </p:cNvPr>
          <p:cNvPicPr>
            <a:picLocks noChangeAspect="1" noChangeArrowheads="1"/>
          </p:cNvPicPr>
          <p:nvPr/>
        </p:nvPicPr>
        <p:blipFill rotWithShape="1">
          <a:blip r:embed="rId2"/>
          <a:srcRect r="26823"/>
          <a:stretch/>
        </p:blipFill>
        <p:spPr bwMode="auto">
          <a:xfrm>
            <a:off x="2933463" y="4977508"/>
            <a:ext cx="4991337" cy="1757259"/>
          </a:xfrm>
          <a:prstGeom prst="rect">
            <a:avLst/>
          </a:prstGeom>
          <a:noFill/>
          <a:ln w="9525">
            <a:noFill/>
            <a:miter lim="800000"/>
            <a:headEnd/>
            <a:tailEnd/>
          </a:ln>
          <a:effectLst/>
        </p:spPr>
      </p:pic>
    </p:spTree>
    <p:extLst>
      <p:ext uri="{BB962C8B-B14F-4D97-AF65-F5344CB8AC3E}">
        <p14:creationId xmlns:p14="http://schemas.microsoft.com/office/powerpoint/2010/main" val="192246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CODE</a:t>
            </a:r>
          </a:p>
        </p:txBody>
      </p:sp>
      <p:pic>
        <p:nvPicPr>
          <p:cNvPr id="4098" name="Picture 2">
            <a:extLst>
              <a:ext uri="{FF2B5EF4-FFF2-40B4-BE49-F238E27FC236}">
                <a16:creationId xmlns:a16="http://schemas.microsoft.com/office/drawing/2014/main" id="{CF662947-D075-7ECF-CEA6-F094050768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31"/>
          <a:stretch/>
        </p:blipFill>
        <p:spPr bwMode="auto">
          <a:xfrm>
            <a:off x="1493385" y="2155371"/>
            <a:ext cx="7860739" cy="4134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E0DC9E-D715-5190-6094-9484C7C8D6CA}"/>
              </a:ext>
            </a:extLst>
          </p:cNvPr>
          <p:cNvSpPr txBox="1"/>
          <p:nvPr/>
        </p:nvSpPr>
        <p:spPr>
          <a:xfrm>
            <a:off x="1719942" y="1872343"/>
            <a:ext cx="3309257" cy="369332"/>
          </a:xfrm>
          <a:prstGeom prst="rect">
            <a:avLst/>
          </a:prstGeom>
          <a:noFill/>
        </p:spPr>
        <p:txBody>
          <a:bodyPr wrap="square" rtlCol="0">
            <a:spAutoFit/>
          </a:bodyPr>
          <a:lstStyle/>
          <a:p>
            <a:r>
              <a:rPr lang="en-US" b="1" dirty="0"/>
              <a:t>LOGISTIC REGRESSION MODEL</a:t>
            </a:r>
          </a:p>
        </p:txBody>
      </p:sp>
    </p:spTree>
    <p:extLst>
      <p:ext uri="{BB962C8B-B14F-4D97-AF65-F5344CB8AC3E}">
        <p14:creationId xmlns:p14="http://schemas.microsoft.com/office/powerpoint/2010/main" val="4199254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INTERPRETATION</a:t>
            </a:r>
          </a:p>
        </p:txBody>
      </p:sp>
      <p:sp>
        <p:nvSpPr>
          <p:cNvPr id="3" name="Content Placeholder 2">
            <a:extLst>
              <a:ext uri="{FF2B5EF4-FFF2-40B4-BE49-F238E27FC236}">
                <a16:creationId xmlns:a16="http://schemas.microsoft.com/office/drawing/2014/main" id="{63B4F3DD-D50E-88D2-3FA3-5184D9F1011D}"/>
              </a:ext>
            </a:extLst>
          </p:cNvPr>
          <p:cNvSpPr>
            <a:spLocks noGrp="1"/>
          </p:cNvSpPr>
          <p:nvPr>
            <p:ph idx="1"/>
          </p:nvPr>
        </p:nvSpPr>
        <p:spPr>
          <a:xfrm>
            <a:off x="459350" y="2229901"/>
            <a:ext cx="11386458" cy="3060555"/>
          </a:xfrm>
        </p:spPr>
        <p:txBody>
          <a:bodyPr>
            <a:normAutofit/>
          </a:bodyPr>
          <a:lstStyle/>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Overall accuracy of the model: 62.03%.</a:t>
            </a:r>
          </a:p>
          <a:p>
            <a:pPr>
              <a:buFont typeface="Wingdings" panose="05000000000000000000" pitchFamily="2" charset="2"/>
              <a:buChar char="Ø"/>
            </a:pPr>
            <a:r>
              <a:rPr lang="en-US" sz="2000" dirty="0">
                <a:solidFill>
                  <a:srgbClr val="374151"/>
                </a:solidFill>
                <a:latin typeface="Times New Roman" panose="02020603050405020304" pitchFamily="18" charset="0"/>
                <a:cs typeface="Times New Roman" panose="02020603050405020304" pitchFamily="18" charset="0"/>
              </a:rPr>
              <a:t>M</a:t>
            </a:r>
            <a:r>
              <a:rPr lang="en-US" sz="2000" b="0" i="0" dirty="0">
                <a:solidFill>
                  <a:srgbClr val="374151"/>
                </a:solidFill>
                <a:effectLst/>
                <a:latin typeface="Times New Roman" panose="02020603050405020304" pitchFamily="18" charset="0"/>
                <a:cs typeface="Times New Roman" panose="02020603050405020304" pitchFamily="18" charset="0"/>
              </a:rPr>
              <a:t>odel achieved high accuracy in predicting non-cancelled bookings (class 0).</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But performed poorly in predicting cancelled bookings (class 1), which is evident from the low precision, recall, and F1-score for class 1. </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This discrepancy suggests that the model might not effectively capture the patterns associated with cancelled bookings. </a:t>
            </a:r>
          </a:p>
          <a:p>
            <a:pPr>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Further feature engineering or model refinement might be necessary to improve predictions for cancellations.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8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D826-51EA-7116-9646-00DE87E9ECF6}"/>
              </a:ext>
            </a:extLst>
          </p:cNvPr>
          <p:cNvSpPr>
            <a:spLocks noGrp="1"/>
          </p:cNvSpPr>
          <p:nvPr>
            <p:ph type="title"/>
          </p:nvPr>
        </p:nvSpPr>
        <p:spPr>
          <a:xfrm>
            <a:off x="1371599" y="294538"/>
            <a:ext cx="9895951" cy="1033669"/>
          </a:xfrm>
        </p:spPr>
        <p:txBody>
          <a:bodyPr>
            <a:normAutofit/>
          </a:bodyPr>
          <a:lstStyle/>
          <a:p>
            <a:pPr algn="ctr"/>
            <a:r>
              <a:rPr lang="en-IN" sz="3600" b="1" dirty="0">
                <a:solidFill>
                  <a:schemeClr val="bg1"/>
                </a:solidFill>
              </a:rPr>
              <a:t>INTRODUCTION</a:t>
            </a:r>
            <a:endParaRPr lang="en-US" sz="4000" b="1" dirty="0">
              <a:solidFill>
                <a:schemeClr val="bg1"/>
              </a:solidFill>
            </a:endParaRPr>
          </a:p>
        </p:txBody>
      </p:sp>
      <p:sp>
        <p:nvSpPr>
          <p:cNvPr id="4" name="Content Placeholder 6">
            <a:extLst>
              <a:ext uri="{FF2B5EF4-FFF2-40B4-BE49-F238E27FC236}">
                <a16:creationId xmlns:a16="http://schemas.microsoft.com/office/drawing/2014/main" id="{D146FD25-3E9A-E779-DAED-FE90D887FCBC}"/>
              </a:ext>
            </a:extLst>
          </p:cNvPr>
          <p:cNvSpPr txBox="1">
            <a:spLocks/>
          </p:cNvSpPr>
          <p:nvPr/>
        </p:nvSpPr>
        <p:spPr>
          <a:xfrm>
            <a:off x="457200" y="1928802"/>
            <a:ext cx="11266714" cy="4167198"/>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indent="-342900">
              <a:spcBef>
                <a:spcPts val="600"/>
              </a:spcBef>
              <a:buClr>
                <a:schemeClr val="tx2"/>
              </a:buClr>
              <a:buSzPct val="73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we delve into a comprehensive analysis of hotel bookings data spanning from July 2015 to August 2017.</a:t>
            </a:r>
          </a:p>
          <a:p>
            <a:pPr marL="342900" indent="-342900">
              <a:spcBef>
                <a:spcPts val="600"/>
              </a:spcBef>
              <a:buClr>
                <a:schemeClr val="tx2"/>
              </a:buClr>
              <a:buSzPct val="73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objectives of our analysis revolve around employing statistical and machine learning models to uncover insights into the factors influencing like the Average Daily Rate (ADR) and booking dynamics. </a:t>
            </a:r>
          </a:p>
          <a:p>
            <a:pPr marL="342900" indent="-342900">
              <a:spcBef>
                <a:spcPts val="600"/>
              </a:spcBef>
              <a:buClr>
                <a:schemeClr val="tx2"/>
              </a:buClr>
              <a:buSzPct val="73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aims to provide actionable insights for stakeholders in the hospitality industry, assisting them in making informed decisions based on a comprehensive understanding of the factors that influence hotel bookings and Average Daily Rates.</a:t>
            </a:r>
          </a:p>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2569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GRAPHICAL REPRESENTATION</a:t>
            </a:r>
          </a:p>
        </p:txBody>
      </p:sp>
      <p:pic>
        <p:nvPicPr>
          <p:cNvPr id="6" name="Picture 2">
            <a:extLst>
              <a:ext uri="{FF2B5EF4-FFF2-40B4-BE49-F238E27FC236}">
                <a16:creationId xmlns:a16="http://schemas.microsoft.com/office/drawing/2014/main" id="{542129B2-C4C4-A3BB-6B2A-292F07AE8CEA}"/>
              </a:ext>
            </a:extLst>
          </p:cNvPr>
          <p:cNvPicPr>
            <a:picLocks noChangeAspect="1" noChangeArrowheads="1"/>
          </p:cNvPicPr>
          <p:nvPr/>
        </p:nvPicPr>
        <p:blipFill rotWithShape="1">
          <a:blip r:embed="rId2"/>
          <a:srcRect r="19893"/>
          <a:stretch/>
        </p:blipFill>
        <p:spPr bwMode="auto">
          <a:xfrm>
            <a:off x="1714480" y="2035629"/>
            <a:ext cx="7320664" cy="4245428"/>
          </a:xfrm>
          <a:prstGeom prst="rect">
            <a:avLst/>
          </a:prstGeom>
          <a:noFill/>
          <a:ln w="9525">
            <a:noFill/>
            <a:miter lim="800000"/>
            <a:headEnd/>
            <a:tailEnd/>
          </a:ln>
          <a:effectLst/>
        </p:spPr>
      </p:pic>
    </p:spTree>
    <p:extLst>
      <p:ext uri="{BB962C8B-B14F-4D97-AF65-F5344CB8AC3E}">
        <p14:creationId xmlns:p14="http://schemas.microsoft.com/office/powerpoint/2010/main" val="253704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LINEAR REGRESSION MODEL- 2</a:t>
            </a:r>
          </a:p>
        </p:txBody>
      </p:sp>
      <p:sp>
        <p:nvSpPr>
          <p:cNvPr id="3" name="Content Placeholder 2">
            <a:extLst>
              <a:ext uri="{FF2B5EF4-FFF2-40B4-BE49-F238E27FC236}">
                <a16:creationId xmlns:a16="http://schemas.microsoft.com/office/drawing/2014/main" id="{E5560B69-F312-9300-33DD-0CFDCC9CDB3C}"/>
              </a:ext>
            </a:extLst>
          </p:cNvPr>
          <p:cNvSpPr>
            <a:spLocks noGrp="1"/>
          </p:cNvSpPr>
          <p:nvPr>
            <p:ph idx="1"/>
          </p:nvPr>
        </p:nvSpPr>
        <p:spPr>
          <a:xfrm>
            <a:off x="707570" y="2382302"/>
            <a:ext cx="10722429" cy="2472727"/>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linear regression model explores how the Average Daily Rate (ADR) changes over the years for resort and city hotels.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also provides a visual representation of how the ADR changes over the years for resort and city hotels and prints the regression coefficients and intercepts for each hotel type.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enables an understanding of the trend and relationship between '</a:t>
            </a:r>
            <a:r>
              <a:rPr lang="en-US" sz="2000" dirty="0" err="1">
                <a:latin typeface="Times New Roman" panose="02020603050405020304" pitchFamily="18" charset="0"/>
                <a:cs typeface="Times New Roman" panose="02020603050405020304" pitchFamily="18" charset="0"/>
              </a:rPr>
              <a:t>arrival_date_year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adr</a:t>
            </a:r>
            <a:r>
              <a:rPr lang="en-US" sz="2000" dirty="0">
                <a:latin typeface="Times New Roman" panose="02020603050405020304" pitchFamily="18" charset="0"/>
                <a:cs typeface="Times New Roman" panose="02020603050405020304" pitchFamily="18" charset="0"/>
              </a:rPr>
              <a:t>' for the specified hotel types.</a:t>
            </a:r>
          </a:p>
        </p:txBody>
      </p:sp>
    </p:spTree>
    <p:extLst>
      <p:ext uri="{BB962C8B-B14F-4D97-AF65-F5344CB8AC3E}">
        <p14:creationId xmlns:p14="http://schemas.microsoft.com/office/powerpoint/2010/main" val="192155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CODE</a:t>
            </a:r>
          </a:p>
        </p:txBody>
      </p:sp>
      <p:pic>
        <p:nvPicPr>
          <p:cNvPr id="5122" name="Picture 2">
            <a:extLst>
              <a:ext uri="{FF2B5EF4-FFF2-40B4-BE49-F238E27FC236}">
                <a16:creationId xmlns:a16="http://schemas.microsoft.com/office/drawing/2014/main" id="{4E2089FE-5155-A97C-53C3-4E2B798F0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585" y="1807802"/>
            <a:ext cx="7302271" cy="455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08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INTERPRETATION</a:t>
            </a:r>
          </a:p>
        </p:txBody>
      </p:sp>
      <p:sp>
        <p:nvSpPr>
          <p:cNvPr id="3" name="Content Placeholder 2">
            <a:extLst>
              <a:ext uri="{FF2B5EF4-FFF2-40B4-BE49-F238E27FC236}">
                <a16:creationId xmlns:a16="http://schemas.microsoft.com/office/drawing/2014/main" id="{E3B92E98-8BDC-6CBD-A682-487AA28A9046}"/>
              </a:ext>
            </a:extLst>
          </p:cNvPr>
          <p:cNvSpPr>
            <a:spLocks noGrp="1"/>
          </p:cNvSpPr>
          <p:nvPr>
            <p:ph idx="1"/>
          </p:nvPr>
        </p:nvSpPr>
        <p:spPr>
          <a:xfrm>
            <a:off x="459350" y="1622745"/>
            <a:ext cx="11408229" cy="4992696"/>
          </a:xfrm>
        </p:spPr>
        <p:txBody>
          <a:bodyPr>
            <a:normAutofit/>
          </a:bodyPr>
          <a:lstStyle/>
          <a:p>
            <a:pPr>
              <a:buNone/>
            </a:pPr>
            <a:endParaRPr lang="en-US" dirty="0"/>
          </a:p>
          <a:p>
            <a:pPr marL="0" indent="0">
              <a:buNone/>
            </a:pPr>
            <a:r>
              <a:rPr lang="en-US" sz="2000" b="1" dirty="0">
                <a:latin typeface="Times New Roman" panose="02020603050405020304" pitchFamily="18" charset="0"/>
                <a:cs typeface="Times New Roman" panose="02020603050405020304" pitchFamily="18" charset="0"/>
              </a:rPr>
              <a:t>Resort Hotel:</a:t>
            </a:r>
          </a:p>
          <a:p>
            <a:pPr>
              <a:buNone/>
            </a:pPr>
            <a:r>
              <a:rPr lang="en-IN" sz="2000" dirty="0">
                <a:latin typeface="Times New Roman" panose="02020603050405020304" pitchFamily="18" charset="0"/>
                <a:cs typeface="Times New Roman" panose="02020603050405020304" pitchFamily="18" charset="0"/>
              </a:rPr>
              <a:t>       Coefficient: 10.87</a:t>
            </a:r>
          </a:p>
          <a:p>
            <a:pPr>
              <a:buNone/>
            </a:pPr>
            <a:r>
              <a:rPr lang="en-IN" sz="2000" dirty="0">
                <a:latin typeface="Times New Roman" panose="02020603050405020304" pitchFamily="18" charset="0"/>
                <a:cs typeface="Times New Roman" panose="02020603050405020304" pitchFamily="18" charset="0"/>
              </a:rPr>
              <a:t>       Intercept: -21819.90</a:t>
            </a:r>
            <a:endParaRPr lang="en-US"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City Hotel:</a:t>
            </a:r>
            <a:endParaRPr lang="en-US" sz="2000" b="1" dirty="0">
              <a:latin typeface="Times New Roman" panose="02020603050405020304" pitchFamily="18" charset="0"/>
              <a:cs typeface="Times New Roman" panose="02020603050405020304" pitchFamily="18" charset="0"/>
            </a:endParaRPr>
          </a:p>
          <a:p>
            <a:pPr>
              <a:buNone/>
            </a:pPr>
            <a:r>
              <a:rPr lang="en-IN" sz="2000" dirty="0">
                <a:latin typeface="Times New Roman" panose="02020603050405020304" pitchFamily="18" charset="0"/>
                <a:cs typeface="Times New Roman" panose="02020603050405020304" pitchFamily="18" charset="0"/>
              </a:rPr>
              <a:t>      Coefficient:15.51</a:t>
            </a:r>
          </a:p>
          <a:p>
            <a:pPr>
              <a:buNone/>
            </a:pPr>
            <a:r>
              <a:rPr lang="en-IN" sz="2000" dirty="0">
                <a:latin typeface="Times New Roman" panose="02020603050405020304" pitchFamily="18" charset="0"/>
                <a:cs typeface="Times New Roman" panose="02020603050405020304" pitchFamily="18" charset="0"/>
              </a:rPr>
              <a:t>      Intercept: -31172.02</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coefficients indicate the changing in ADR concerning each year for each hotel type.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instance,for</a:t>
            </a:r>
            <a:r>
              <a:rPr lang="en-IN" sz="2000" dirty="0">
                <a:latin typeface="Times New Roman" panose="02020603050405020304" pitchFamily="18" charset="0"/>
                <a:cs typeface="Times New Roman" panose="02020603050405020304" pitchFamily="18" charset="0"/>
              </a:rPr>
              <a:t> the city </a:t>
            </a:r>
            <a:r>
              <a:rPr lang="en-IN" sz="2000" dirty="0" err="1">
                <a:latin typeface="Times New Roman" panose="02020603050405020304" pitchFamily="18" charset="0"/>
                <a:cs typeface="Times New Roman" panose="02020603050405020304" pitchFamily="18" charset="0"/>
              </a:rPr>
              <a:t>hotel,the</a:t>
            </a:r>
            <a:r>
              <a:rPr lang="en-IN" sz="2000" dirty="0">
                <a:latin typeface="Times New Roman" panose="02020603050405020304" pitchFamily="18" charset="0"/>
                <a:cs typeface="Times New Roman" panose="02020603050405020304" pitchFamily="18" charset="0"/>
              </a:rPr>
              <a:t> ADR tends to increase by approximately 15.51 units per </a:t>
            </a:r>
            <a:r>
              <a:rPr lang="en-IN" sz="2000" dirty="0" err="1">
                <a:latin typeface="Times New Roman" panose="02020603050405020304" pitchFamily="18" charset="0"/>
                <a:cs typeface="Times New Roman" panose="02020603050405020304" pitchFamily="18" charset="0"/>
              </a:rPr>
              <a:t>year,and</a:t>
            </a:r>
            <a:r>
              <a:rPr lang="en-IN" sz="2000" dirty="0">
                <a:latin typeface="Times New Roman" panose="02020603050405020304" pitchFamily="18" charset="0"/>
                <a:cs typeface="Times New Roman" panose="02020603050405020304" pitchFamily="18" charset="0"/>
              </a:rPr>
              <a:t> the initial ADR at year 0(intercept) is around -31172.02.</a:t>
            </a:r>
          </a:p>
          <a:p>
            <a:pPr>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Similary,for</a:t>
            </a:r>
            <a:r>
              <a:rPr lang="en-IN" sz="2000" dirty="0">
                <a:latin typeface="Times New Roman" panose="02020603050405020304" pitchFamily="18" charset="0"/>
                <a:cs typeface="Times New Roman" panose="02020603050405020304" pitchFamily="18" charset="0"/>
              </a:rPr>
              <a:t> the resort </a:t>
            </a:r>
            <a:r>
              <a:rPr lang="en-IN" sz="2000" dirty="0" err="1">
                <a:latin typeface="Times New Roman" panose="02020603050405020304" pitchFamily="18" charset="0"/>
                <a:cs typeface="Times New Roman" panose="02020603050405020304" pitchFamily="18" charset="0"/>
              </a:rPr>
              <a:t>hotel,the</a:t>
            </a:r>
            <a:r>
              <a:rPr lang="en-IN" sz="2000" dirty="0">
                <a:latin typeface="Times New Roman" panose="02020603050405020304" pitchFamily="18" charset="0"/>
                <a:cs typeface="Times New Roman" panose="02020603050405020304" pitchFamily="18" charset="0"/>
              </a:rPr>
              <a:t> ADR tends to increase by approximately 10.87 units per </a:t>
            </a:r>
            <a:r>
              <a:rPr lang="en-IN" sz="2000" dirty="0" err="1">
                <a:latin typeface="Times New Roman" panose="02020603050405020304" pitchFamily="18" charset="0"/>
                <a:cs typeface="Times New Roman" panose="02020603050405020304" pitchFamily="18" charset="0"/>
              </a:rPr>
              <a:t>year,with</a:t>
            </a:r>
            <a:r>
              <a:rPr lang="en-IN" sz="2000" dirty="0">
                <a:latin typeface="Times New Roman" panose="02020603050405020304" pitchFamily="18" charset="0"/>
                <a:cs typeface="Times New Roman" panose="02020603050405020304" pitchFamily="18" charset="0"/>
              </a:rPr>
              <a:t> an initial ADR at year 0 of around -21819.90.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3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GRAPHICAL REPRESENTATION</a:t>
            </a:r>
          </a:p>
        </p:txBody>
      </p:sp>
      <p:pic>
        <p:nvPicPr>
          <p:cNvPr id="6" name="Picture 2">
            <a:extLst>
              <a:ext uri="{FF2B5EF4-FFF2-40B4-BE49-F238E27FC236}">
                <a16:creationId xmlns:a16="http://schemas.microsoft.com/office/drawing/2014/main" id="{C008F66A-6D9D-A07E-A973-230D6B0E58B2}"/>
              </a:ext>
            </a:extLst>
          </p:cNvPr>
          <p:cNvPicPr>
            <a:picLocks noGrp="1" noChangeAspect="1" noChangeArrowheads="1"/>
          </p:cNvPicPr>
          <p:nvPr>
            <p:ph idx="1"/>
          </p:nvPr>
        </p:nvPicPr>
        <p:blipFill rotWithShape="1">
          <a:blip r:embed="rId2"/>
          <a:srcRect r="16667"/>
          <a:stretch/>
        </p:blipFill>
        <p:spPr bwMode="auto">
          <a:xfrm>
            <a:off x="1960081" y="1796917"/>
            <a:ext cx="8193567" cy="4613376"/>
          </a:xfrm>
          <a:prstGeom prst="rect">
            <a:avLst/>
          </a:prstGeom>
          <a:noFill/>
          <a:ln w="9525">
            <a:noFill/>
            <a:miter lim="800000"/>
            <a:headEnd/>
            <a:tailEnd/>
          </a:ln>
          <a:effectLst/>
        </p:spPr>
      </p:pic>
    </p:spTree>
    <p:extLst>
      <p:ext uri="{BB962C8B-B14F-4D97-AF65-F5344CB8AC3E}">
        <p14:creationId xmlns:p14="http://schemas.microsoft.com/office/powerpoint/2010/main" val="348768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rPr>
              <a:t>CONCLUSION</a:t>
            </a:r>
          </a:p>
        </p:txBody>
      </p:sp>
      <p:sp>
        <p:nvSpPr>
          <p:cNvPr id="5" name="Content Placeholder 2">
            <a:extLst>
              <a:ext uri="{FF2B5EF4-FFF2-40B4-BE49-F238E27FC236}">
                <a16:creationId xmlns:a16="http://schemas.microsoft.com/office/drawing/2014/main" id="{07092E64-EE62-6B4D-5FF1-D3161C6D5970}"/>
              </a:ext>
            </a:extLst>
          </p:cNvPr>
          <p:cNvSpPr>
            <a:spLocks noGrp="1"/>
          </p:cNvSpPr>
          <p:nvPr>
            <p:ph idx="1"/>
          </p:nvPr>
        </p:nvSpPr>
        <p:spPr>
          <a:xfrm>
            <a:off x="576943" y="1891970"/>
            <a:ext cx="11114314" cy="4433664"/>
          </a:xfrm>
        </p:spPr>
        <p:txBody>
          <a:bodyPr>
            <a:normAutofit fontScale="25000" lnSpcReduction="20000"/>
          </a:bodyPr>
          <a:lstStyle/>
          <a:p>
            <a:endParaRPr lang="en-US" sz="4500" dirty="0"/>
          </a:p>
          <a:p>
            <a:pPr marL="0" indent="0">
              <a:buNone/>
            </a:pPr>
            <a:r>
              <a:rPr lang="en-US" sz="8000" dirty="0">
                <a:latin typeface="Times New Roman" panose="02020603050405020304" pitchFamily="18" charset="0"/>
                <a:cs typeface="Times New Roman" panose="02020603050405020304" pitchFamily="18" charset="0"/>
              </a:rPr>
              <a:t>In conclusion, our project employed diverse statistical models to scrutinize key facets of the dataset. </a:t>
            </a:r>
          </a:p>
          <a:p>
            <a:pPr marL="0" indent="0">
              <a:buNone/>
            </a:pPr>
            <a:endParaRPr lang="en-US" sz="8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One-way ANOVA underscored the substantial impact of arrival date month on Average Daily Rate (ADR). </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The Two-way ANOVA model shed light on the influential role of 'country,' whereas 'hotel' did not significantly alter ADR. The interaction between 'country' and 'hotel' was also deemed significant.</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Linear Regression Model-1 depicted a modest negative association between lead time and ADR, albeit with limited explanatory power.</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Employing logistic regression, evaluated the influence of room types on booking cancellations, offering valuable insights via a confusion matrix and classification report.</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Lastly, Linear Regression Model-2 delved into ADR trends over the years for resort and city hotels, uncovering ascending patterns for both. </a:t>
            </a: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These findings furnish valuable perspectives for decision-making within the hospitality industry.</a:t>
            </a:r>
          </a:p>
          <a:p>
            <a:endParaRPr lang="en-US" dirty="0"/>
          </a:p>
        </p:txBody>
      </p:sp>
    </p:spTree>
    <p:extLst>
      <p:ext uri="{BB962C8B-B14F-4D97-AF65-F5344CB8AC3E}">
        <p14:creationId xmlns:p14="http://schemas.microsoft.com/office/powerpoint/2010/main" val="424043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702822C-35F0-60EB-9D50-2FB1F71AD18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20" name="Graphic 19" descr="Handshake">
            <a:extLst>
              <a:ext uri="{FF2B5EF4-FFF2-40B4-BE49-F238E27FC236}">
                <a16:creationId xmlns:a16="http://schemas.microsoft.com/office/drawing/2014/main" id="{CF50B535-8AF8-C131-A9C8-D6032E518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7" name="Group 2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8" name="Freeform: Shape 2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2477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D826-51EA-7116-9646-00DE87E9ECF6}"/>
              </a:ext>
            </a:extLst>
          </p:cNvPr>
          <p:cNvSpPr>
            <a:spLocks noGrp="1"/>
          </p:cNvSpPr>
          <p:nvPr>
            <p:ph type="title"/>
          </p:nvPr>
        </p:nvSpPr>
        <p:spPr>
          <a:xfrm>
            <a:off x="1371599" y="294538"/>
            <a:ext cx="9895951" cy="1033669"/>
          </a:xfrm>
        </p:spPr>
        <p:txBody>
          <a:bodyPr>
            <a:normAutofit/>
          </a:bodyPr>
          <a:lstStyle/>
          <a:p>
            <a:pPr algn="ctr"/>
            <a:r>
              <a:rPr lang="en-IN" sz="3200" b="1" dirty="0">
                <a:solidFill>
                  <a:schemeClr val="bg1"/>
                </a:solidFill>
              </a:rPr>
              <a:t>OBJECTIVES</a:t>
            </a:r>
            <a:endParaRPr lang="en-US" sz="4000" b="1" dirty="0">
              <a:solidFill>
                <a:schemeClr val="bg1"/>
              </a:solidFill>
            </a:endParaRPr>
          </a:p>
        </p:txBody>
      </p:sp>
      <p:sp>
        <p:nvSpPr>
          <p:cNvPr id="3" name="Content Placeholder 3">
            <a:extLst>
              <a:ext uri="{FF2B5EF4-FFF2-40B4-BE49-F238E27FC236}">
                <a16:creationId xmlns:a16="http://schemas.microsoft.com/office/drawing/2014/main" id="{ECCFDFF2-6F43-F047-5178-51BD7F57F746}"/>
              </a:ext>
            </a:extLst>
          </p:cNvPr>
          <p:cNvSpPr>
            <a:spLocks noGrp="1"/>
          </p:cNvSpPr>
          <p:nvPr>
            <p:ph idx="1"/>
          </p:nvPr>
        </p:nvSpPr>
        <p:spPr>
          <a:xfrm>
            <a:off x="111006" y="1859538"/>
            <a:ext cx="12080990" cy="4722973"/>
          </a:xfrm>
        </p:spPr>
        <p:txBody>
          <a:bodyPr>
            <a:normAutofit/>
          </a:bodyPr>
          <a:lstStyle/>
          <a:p>
            <a:pPr>
              <a:lnSpc>
                <a:spcPct val="11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One-way ANOVA for Monthly/Seasonal Preference:</a:t>
            </a:r>
          </a:p>
          <a:p>
            <a:pPr marL="0" indent="0">
              <a:lnSpc>
                <a:spcPct val="110000"/>
              </a:lnSpc>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Determine the impact of </a:t>
            </a:r>
            <a:r>
              <a:rPr lang="en-US" sz="2000" dirty="0" err="1">
                <a:latin typeface="Times New Roman" panose="02020603050405020304" pitchFamily="18" charset="0"/>
                <a:cs typeface="Times New Roman" panose="02020603050405020304" pitchFamily="18" charset="0"/>
              </a:rPr>
              <a:t>arrival_date_month</a:t>
            </a:r>
            <a:r>
              <a:rPr lang="en-US" sz="2000" dirty="0">
                <a:latin typeface="Times New Roman" panose="02020603050405020304" pitchFamily="18" charset="0"/>
                <a:cs typeface="Times New Roman" panose="02020603050405020304" pitchFamily="18" charset="0"/>
              </a:rPr>
              <a:t> on the average daily rate    (ADR) for both resort and city hotels.</a:t>
            </a:r>
            <a:endParaRPr lang="en-US" sz="2000" b="1"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Two-way ANOVA for Country of Origin and Hotel Type:</a:t>
            </a:r>
          </a:p>
          <a:p>
            <a:pPr marL="0" indent="0">
              <a:lnSpc>
                <a:spcPct val="110000"/>
              </a:lnSpc>
              <a:buNone/>
            </a:pPr>
            <a:r>
              <a:rPr lang="en-US" sz="2000" dirty="0">
                <a:latin typeface="Times New Roman" panose="02020603050405020304" pitchFamily="18" charset="0"/>
                <a:cs typeface="Times New Roman" panose="02020603050405020304" pitchFamily="18" charset="0"/>
              </a:rPr>
              <a:t>     Investigate how the country of origin and hotel type jointly affect the ADR.</a:t>
            </a:r>
            <a:endParaRPr lang="en-US" sz="2000" b="1"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Linear Regression for Lead-time Analysis:</a:t>
            </a:r>
          </a:p>
          <a:p>
            <a:pPr marL="0" indent="0">
              <a:lnSpc>
                <a:spcPct val="110000"/>
              </a:lnSpc>
              <a:buNone/>
            </a:pPr>
            <a:r>
              <a:rPr lang="en-US" sz="2000" dirty="0">
                <a:latin typeface="Times New Roman" panose="02020603050405020304" pitchFamily="18" charset="0"/>
                <a:cs typeface="Times New Roman" panose="02020603050405020304" pitchFamily="18" charset="0"/>
              </a:rPr>
              <a:t>    Examine the relationship between lead-time and ADR.</a:t>
            </a:r>
            <a:endParaRPr lang="en-US" sz="2000" b="1"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Logistic Regression for Room Type and Booking Cancellation:</a:t>
            </a:r>
          </a:p>
          <a:p>
            <a:pPr marL="0" indent="0">
              <a:lnSpc>
                <a:spcPct val="110000"/>
              </a:lnSpc>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Investigate whether </a:t>
            </a:r>
            <a:r>
              <a:rPr lang="en-US" sz="2000" dirty="0" err="1">
                <a:latin typeface="Times New Roman" panose="02020603050405020304" pitchFamily="18" charset="0"/>
                <a:cs typeface="Times New Roman" panose="02020603050405020304" pitchFamily="18" charset="0"/>
              </a:rPr>
              <a:t>reserved_room_type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assigned_room_type</a:t>
            </a:r>
            <a:r>
              <a:rPr lang="en-US" sz="2000" dirty="0">
                <a:latin typeface="Times New Roman" panose="02020603050405020304" pitchFamily="18" charset="0"/>
                <a:cs typeface="Times New Roman" panose="02020603050405020304" pitchFamily="18" charset="0"/>
              </a:rPr>
              <a:t> impact the probability of booking cancellation.</a:t>
            </a:r>
            <a:endParaRPr lang="en-US" sz="2000" b="1"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Linear Regression for ADR Trends Over Years and Hotel Types:</a:t>
            </a:r>
          </a:p>
          <a:p>
            <a:pPr marL="0" indent="0">
              <a:lnSpc>
                <a:spcPct val="110000"/>
              </a:lnSpc>
              <a:buNone/>
            </a:pPr>
            <a:r>
              <a:rPr lang="en-US" sz="2000" dirty="0">
                <a:latin typeface="Times New Roman" panose="02020603050405020304" pitchFamily="18" charset="0"/>
                <a:cs typeface="Times New Roman" panose="02020603050405020304" pitchFamily="18" charset="0"/>
              </a:rPr>
              <a:t>    Understand how ADR changes for both resort and city hotels over the years.</a:t>
            </a:r>
            <a:endParaRPr lang="en-US" sz="2000" b="1" dirty="0">
              <a:latin typeface="Times New Roman" panose="02020603050405020304" pitchFamily="18" charset="0"/>
              <a:cs typeface="Times New Roman" panose="02020603050405020304" pitchFamily="18" charset="0"/>
            </a:endParaRPr>
          </a:p>
          <a:p>
            <a:pPr>
              <a:lnSpc>
                <a:spcPct val="110000"/>
              </a:lnSpc>
              <a:buNone/>
            </a:pPr>
            <a:endParaRPr lang="en-US" sz="1800" dirty="0"/>
          </a:p>
          <a:p>
            <a:pPr>
              <a:lnSpc>
                <a:spcPct val="110000"/>
              </a:lnSpc>
              <a:buNone/>
            </a:pPr>
            <a:endParaRPr lang="en-US" sz="1800" dirty="0"/>
          </a:p>
        </p:txBody>
      </p:sp>
    </p:spTree>
    <p:extLst>
      <p:ext uri="{BB962C8B-B14F-4D97-AF65-F5344CB8AC3E}">
        <p14:creationId xmlns:p14="http://schemas.microsoft.com/office/powerpoint/2010/main" val="69983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D826-51EA-7116-9646-00DE87E9ECF6}"/>
              </a:ext>
            </a:extLst>
          </p:cNvPr>
          <p:cNvSpPr>
            <a:spLocks noGrp="1"/>
          </p:cNvSpPr>
          <p:nvPr>
            <p:ph type="title"/>
          </p:nvPr>
        </p:nvSpPr>
        <p:spPr>
          <a:xfrm>
            <a:off x="1371599" y="294538"/>
            <a:ext cx="9895951" cy="1033669"/>
          </a:xfrm>
        </p:spPr>
        <p:txBody>
          <a:bodyPr>
            <a:normAutofit/>
          </a:bodyPr>
          <a:lstStyle/>
          <a:p>
            <a:pPr algn="ctr"/>
            <a:r>
              <a:rPr lang="en-IN" sz="2800" b="1" dirty="0">
                <a:solidFill>
                  <a:schemeClr val="bg1"/>
                </a:solidFill>
              </a:rPr>
              <a:t>DATA COLLECTION &amp; DATA PREPROCESSING</a:t>
            </a:r>
            <a:endParaRPr lang="en-US" sz="4000" b="1" dirty="0">
              <a:solidFill>
                <a:schemeClr val="bg1"/>
              </a:solidFill>
            </a:endParaRPr>
          </a:p>
        </p:txBody>
      </p:sp>
      <p:sp>
        <p:nvSpPr>
          <p:cNvPr id="6" name="Content Placeholder 2">
            <a:extLst>
              <a:ext uri="{FF2B5EF4-FFF2-40B4-BE49-F238E27FC236}">
                <a16:creationId xmlns:a16="http://schemas.microsoft.com/office/drawing/2014/main" id="{958FFECA-D348-9F62-2853-723C711803CC}"/>
              </a:ext>
            </a:extLst>
          </p:cNvPr>
          <p:cNvSpPr txBox="1">
            <a:spLocks/>
          </p:cNvSpPr>
          <p:nvPr/>
        </p:nvSpPr>
        <p:spPr>
          <a:xfrm>
            <a:off x="176322" y="1706852"/>
            <a:ext cx="9337251" cy="2843377"/>
          </a:xfrm>
          <a:prstGeom prst="rect">
            <a:avLst/>
          </a:prstGeom>
        </p:spPr>
        <p:txBody>
          <a:bodyPr vert="horz">
            <a:noAutofit/>
          </a:bodyPr>
          <a:lstStyle/>
          <a:p>
            <a:r>
              <a:rPr lang="en-US" sz="2000" b="1" dirty="0">
                <a:latin typeface="Times New Roman" panose="02020603050405020304" pitchFamily="18" charset="0"/>
                <a:cs typeface="Times New Roman" panose="02020603050405020304" pitchFamily="18" charset="0"/>
              </a:rPr>
              <a:t>Name of the Data Set:</a:t>
            </a:r>
          </a:p>
          <a:p>
            <a:pPr lvl="1"/>
            <a:r>
              <a:rPr lang="en-US" sz="2000" dirty="0">
                <a:latin typeface="Times New Roman" panose="02020603050405020304" pitchFamily="18" charset="0"/>
                <a:cs typeface="Times New Roman" panose="02020603050405020304" pitchFamily="18" charset="0"/>
              </a:rPr>
              <a:t>Hotel bookings data from July 2015 to August 2017.</a:t>
            </a:r>
          </a:p>
          <a:p>
            <a:r>
              <a:rPr lang="en-US" sz="2000" b="1" dirty="0">
                <a:latin typeface="Times New Roman" panose="02020603050405020304" pitchFamily="18" charset="0"/>
                <a:cs typeface="Times New Roman" panose="02020603050405020304" pitchFamily="18" charset="0"/>
              </a:rPr>
              <a:t>Data Description:</a:t>
            </a:r>
          </a:p>
          <a:p>
            <a:pPr lvl="1"/>
            <a:r>
              <a:rPr lang="en-US" sz="2000" dirty="0">
                <a:latin typeface="Times New Roman" panose="02020603050405020304" pitchFamily="18" charset="0"/>
                <a:cs typeface="Times New Roman" panose="02020603050405020304" pitchFamily="18" charset="0"/>
              </a:rPr>
              <a:t>The dataset comprises 32 variables (features) and more than 119,391 records.</a:t>
            </a:r>
          </a:p>
          <a:p>
            <a:r>
              <a:rPr lang="en-US" sz="2000" b="1" dirty="0">
                <a:latin typeface="Times New Roman" panose="02020603050405020304" pitchFamily="18" charset="0"/>
                <a:cs typeface="Times New Roman" panose="02020603050405020304" pitchFamily="18" charset="0"/>
              </a:rPr>
              <a:t>Types of Variables:</a:t>
            </a:r>
          </a:p>
          <a:p>
            <a:pPr lvl="1"/>
            <a:r>
              <a:rPr lang="en-US" sz="2000" dirty="0">
                <a:latin typeface="Times New Roman" panose="02020603050405020304" pitchFamily="18" charset="0"/>
                <a:cs typeface="Times New Roman" panose="02020603050405020304" pitchFamily="18" charset="0"/>
              </a:rPr>
              <a:t>The dataset includes several types of variables, such as:</a:t>
            </a:r>
          </a:p>
          <a:p>
            <a:pPr lvl="2">
              <a:buFont typeface="Arial" pitchFamily="34" charset="0"/>
              <a:buChar char="•"/>
            </a:pPr>
            <a:r>
              <a:rPr lang="en-US" sz="2000" dirty="0">
                <a:latin typeface="Times New Roman" panose="02020603050405020304" pitchFamily="18" charset="0"/>
                <a:cs typeface="Times New Roman" panose="02020603050405020304" pitchFamily="18" charset="0"/>
              </a:rPr>
              <a:t>Categorical variables</a:t>
            </a:r>
          </a:p>
          <a:p>
            <a:pPr lvl="2">
              <a:buFont typeface="Arial" pitchFamily="34" charset="0"/>
              <a:buChar char="•"/>
            </a:pPr>
            <a:r>
              <a:rPr lang="en-US" sz="2000" dirty="0">
                <a:latin typeface="Times New Roman" panose="02020603050405020304" pitchFamily="18" charset="0"/>
                <a:cs typeface="Times New Roman" panose="02020603050405020304" pitchFamily="18" charset="0"/>
              </a:rPr>
              <a:t>Binary variables</a:t>
            </a:r>
          </a:p>
          <a:p>
            <a:pPr lvl="2">
              <a:buFont typeface="Arial" pitchFamily="34" charset="0"/>
              <a:buChar char="•"/>
            </a:pPr>
            <a:r>
              <a:rPr lang="en-US" sz="2000" dirty="0">
                <a:latin typeface="Times New Roman" panose="02020603050405020304" pitchFamily="18" charset="0"/>
                <a:cs typeface="Times New Roman" panose="02020603050405020304" pitchFamily="18" charset="0"/>
              </a:rPr>
              <a:t>Numerical data</a:t>
            </a:r>
          </a:p>
        </p:txBody>
      </p:sp>
      <p:sp>
        <p:nvSpPr>
          <p:cNvPr id="9" name="Content Placeholder 6">
            <a:extLst>
              <a:ext uri="{FF2B5EF4-FFF2-40B4-BE49-F238E27FC236}">
                <a16:creationId xmlns:a16="http://schemas.microsoft.com/office/drawing/2014/main" id="{D55A87F2-9639-1A03-4940-7F5D07C16B69}"/>
              </a:ext>
            </a:extLst>
          </p:cNvPr>
          <p:cNvSpPr txBox="1">
            <a:spLocks/>
          </p:cNvSpPr>
          <p:nvPr/>
        </p:nvSpPr>
        <p:spPr>
          <a:xfrm>
            <a:off x="304800" y="4694802"/>
            <a:ext cx="7239000" cy="2018624"/>
          </a:xfrm>
          <a:prstGeom prst="rect">
            <a:avLst/>
          </a:prstGeom>
        </p:spPr>
        <p:txBody>
          <a:bodyPr vert="horz">
            <a:normAutofit/>
          </a:bodyPr>
          <a:lstStyle/>
          <a:p>
            <a:pPr>
              <a:spcBef>
                <a:spcPts val="600"/>
              </a:spcBef>
              <a:buClr>
                <a:schemeClr val="tx2"/>
              </a:buClr>
              <a:buSzPct val="73000"/>
            </a:pPr>
            <a:r>
              <a:rPr lang="en-IN" sz="2000" dirty="0">
                <a:latin typeface="Times New Roman" panose="02020603050405020304" pitchFamily="18" charset="0"/>
                <a:cs typeface="Times New Roman" panose="02020603050405020304" pitchFamily="18" charset="0"/>
              </a:rPr>
              <a:t>Preprocessing includes,</a:t>
            </a:r>
          </a:p>
          <a:p>
            <a:pPr marL="457200" indent="-457200">
              <a:spcBef>
                <a:spcPts val="600"/>
              </a:spcBef>
              <a:buClr>
                <a:schemeClr val="tx2"/>
              </a:buClr>
              <a:buSzPct val="730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Importing Libraries</a:t>
            </a:r>
          </a:p>
          <a:p>
            <a:pPr marL="342900" marR="0" lvl="0" indent="-342900" algn="l" defTabSz="914400" rtl="0" eaLnBrk="1" fontAlgn="auto" latinLnBrk="0" hangingPunct="1">
              <a:lnSpc>
                <a:spcPct val="100000"/>
              </a:lnSpc>
              <a:spcBef>
                <a:spcPts val="600"/>
              </a:spcBef>
              <a:spcAft>
                <a:spcPts val="0"/>
              </a:spcAft>
              <a:buClr>
                <a:schemeClr val="tx2"/>
              </a:buClr>
              <a:buSzPct val="73000"/>
              <a:buFont typeface="Wingdings" panose="05000000000000000000" pitchFamily="2" charset="2"/>
              <a:buChar char="Ø"/>
              <a:tabLst/>
              <a:defRPr/>
            </a:pPr>
            <a:r>
              <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Reading Data</a:t>
            </a:r>
          </a:p>
          <a:p>
            <a:pPr marL="342900" marR="0" lvl="0" indent="-342900" algn="l" defTabSz="914400" rtl="0" eaLnBrk="1" fontAlgn="auto" latinLnBrk="0" hangingPunct="1">
              <a:lnSpc>
                <a:spcPct val="100000"/>
              </a:lnSpc>
              <a:spcBef>
                <a:spcPts val="600"/>
              </a:spcBef>
              <a:spcAft>
                <a:spcPts val="0"/>
              </a:spcAft>
              <a:buClr>
                <a:schemeClr val="tx2"/>
              </a:buClr>
              <a:buSzPct val="73000"/>
              <a:buFont typeface="Wingdings" panose="05000000000000000000" pitchFamily="2" charset="2"/>
              <a:buChar char="Ø"/>
              <a:tabLst/>
              <a:defRPr/>
            </a:pPr>
            <a:r>
              <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Checking and Handling Null Values</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36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750E5-7FCE-BBBB-CB47-9FCC0BE60474}"/>
              </a:ext>
            </a:extLst>
          </p:cNvPr>
          <p:cNvSpPr>
            <a:spLocks noGrp="1"/>
          </p:cNvSpPr>
          <p:nvPr>
            <p:ph type="title"/>
          </p:nvPr>
        </p:nvSpPr>
        <p:spPr>
          <a:xfrm>
            <a:off x="1371599" y="294538"/>
            <a:ext cx="9895951" cy="1033669"/>
          </a:xfrm>
        </p:spPr>
        <p:txBody>
          <a:bodyPr>
            <a:normAutofit/>
          </a:bodyPr>
          <a:lstStyle/>
          <a:p>
            <a:pPr algn="ctr"/>
            <a:r>
              <a:rPr lang="en-IN" sz="3600" b="1" dirty="0">
                <a:solidFill>
                  <a:schemeClr val="bg1"/>
                </a:solidFill>
              </a:rPr>
              <a:t>ONE- WAY ANOVA MODEL</a:t>
            </a:r>
            <a:endParaRPr lang="en-US" sz="4000" b="1" dirty="0">
              <a:solidFill>
                <a:schemeClr val="bg1"/>
              </a:solidFill>
            </a:endParaRPr>
          </a:p>
        </p:txBody>
      </p:sp>
      <p:sp>
        <p:nvSpPr>
          <p:cNvPr id="4" name="Content Placeholder 6">
            <a:extLst>
              <a:ext uri="{FF2B5EF4-FFF2-40B4-BE49-F238E27FC236}">
                <a16:creationId xmlns:a16="http://schemas.microsoft.com/office/drawing/2014/main" id="{4907D973-92AF-0D62-BC14-E52C8CEA8559}"/>
              </a:ext>
            </a:extLst>
          </p:cNvPr>
          <p:cNvSpPr>
            <a:spLocks noGrp="1"/>
          </p:cNvSpPr>
          <p:nvPr>
            <p:ph idx="1"/>
          </p:nvPr>
        </p:nvSpPr>
        <p:spPr>
          <a:xfrm>
            <a:off x="457199" y="1609416"/>
            <a:ext cx="11146971" cy="4846320"/>
          </a:xfrm>
        </p:spPr>
        <p:txBody>
          <a:bodyPr/>
          <a:lstStyle/>
          <a:p>
            <a:endParaRPr lang="en-US" sz="1800" dirty="0"/>
          </a:p>
          <a:p>
            <a:r>
              <a:rPr lang="en-US" sz="2000" dirty="0">
                <a:latin typeface="Times New Roman" panose="02020603050405020304" pitchFamily="18" charset="0"/>
                <a:cs typeface="Times New Roman" panose="02020603050405020304" pitchFamily="18" charset="0"/>
              </a:rPr>
              <a:t>ANOVA is a statistical method used to compare means between two or more groups to determine if there are any statistically significant differences among them.</a:t>
            </a:r>
          </a:p>
          <a:p>
            <a:r>
              <a:rPr lang="en-US" sz="2000" dirty="0">
                <a:latin typeface="Times New Roman" panose="02020603050405020304" pitchFamily="18" charset="0"/>
                <a:cs typeface="Times New Roman" panose="02020603050405020304" pitchFamily="18" charset="0"/>
              </a:rPr>
              <a:t>Specifically, it conducts an ANOVA analysis to examine whether statistically significant differences exist in the average daily rate ('</a:t>
            </a:r>
            <a:r>
              <a:rPr lang="en-US" sz="2000" dirty="0" err="1">
                <a:latin typeface="Times New Roman" panose="02020603050405020304" pitchFamily="18" charset="0"/>
                <a:cs typeface="Times New Roman" panose="02020603050405020304" pitchFamily="18" charset="0"/>
              </a:rPr>
              <a:t>adr</a:t>
            </a:r>
            <a:r>
              <a:rPr lang="en-US" sz="2000" dirty="0">
                <a:latin typeface="Times New Roman" panose="02020603050405020304" pitchFamily="18" charset="0"/>
                <a:cs typeface="Times New Roman" panose="02020603050405020304" pitchFamily="18" charset="0"/>
              </a:rPr>
              <a:t>') based on various levels of the categorical variable '</a:t>
            </a:r>
            <a:r>
              <a:rPr lang="en-US" sz="2000" dirty="0" err="1">
                <a:latin typeface="Times New Roman" panose="02020603050405020304" pitchFamily="18" charset="0"/>
                <a:cs typeface="Times New Roman" panose="02020603050405020304" pitchFamily="18" charset="0"/>
              </a:rPr>
              <a:t>arrival_date_month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These values help assess the statistical significance of the impact of '</a:t>
            </a:r>
            <a:r>
              <a:rPr lang="en-US" sz="2000" dirty="0" err="1">
                <a:latin typeface="Times New Roman" panose="02020603050405020304" pitchFamily="18" charset="0"/>
                <a:cs typeface="Times New Roman" panose="02020603050405020304" pitchFamily="18" charset="0"/>
              </a:rPr>
              <a:t>arrival_date_month</a:t>
            </a:r>
            <a:r>
              <a:rPr lang="en-US" sz="2000" dirty="0">
                <a:latin typeface="Times New Roman" panose="02020603050405020304" pitchFamily="18" charset="0"/>
                <a:cs typeface="Times New Roman" panose="02020603050405020304" pitchFamily="18" charset="0"/>
              </a:rPr>
              <a:t>' on the '</a:t>
            </a:r>
            <a:r>
              <a:rPr lang="en-US" sz="2000" dirty="0" err="1">
                <a:latin typeface="Times New Roman" panose="02020603050405020304" pitchFamily="18" charset="0"/>
                <a:cs typeface="Times New Roman" panose="02020603050405020304" pitchFamily="18" charset="0"/>
              </a:rPr>
              <a:t>adr</a:t>
            </a:r>
            <a:r>
              <a:rPr lang="en-US" sz="2000" dirty="0">
                <a:latin typeface="Times New Roman" panose="02020603050405020304" pitchFamily="18" charset="0"/>
                <a:cs typeface="Times New Roman" panose="02020603050405020304" pitchFamily="18" charset="0"/>
              </a:rPr>
              <a:t>' variable.</a:t>
            </a:r>
          </a:p>
          <a:p>
            <a:endParaRPr lang="en-US" dirty="0"/>
          </a:p>
        </p:txBody>
      </p:sp>
      <p:pic>
        <p:nvPicPr>
          <p:cNvPr id="5" name="Picture 5">
            <a:extLst>
              <a:ext uri="{FF2B5EF4-FFF2-40B4-BE49-F238E27FC236}">
                <a16:creationId xmlns:a16="http://schemas.microsoft.com/office/drawing/2014/main" id="{12B79690-7CA7-F1ED-AB72-631106F90B70}"/>
              </a:ext>
            </a:extLst>
          </p:cNvPr>
          <p:cNvPicPr>
            <a:picLocks noChangeAspect="1" noChangeArrowheads="1"/>
          </p:cNvPicPr>
          <p:nvPr/>
        </p:nvPicPr>
        <p:blipFill>
          <a:blip r:embed="rId2"/>
          <a:srcRect/>
          <a:stretch>
            <a:fillRect/>
          </a:stretch>
        </p:blipFill>
        <p:spPr bwMode="auto">
          <a:xfrm>
            <a:off x="785786" y="4463144"/>
            <a:ext cx="10277918" cy="1520096"/>
          </a:xfrm>
          <a:prstGeom prst="rect">
            <a:avLst/>
          </a:prstGeom>
          <a:noFill/>
          <a:ln w="9525">
            <a:noFill/>
            <a:miter lim="800000"/>
            <a:headEnd/>
            <a:tailEnd/>
          </a:ln>
          <a:effectLst/>
        </p:spPr>
      </p:pic>
    </p:spTree>
    <p:extLst>
      <p:ext uri="{BB962C8B-B14F-4D97-AF65-F5344CB8AC3E}">
        <p14:creationId xmlns:p14="http://schemas.microsoft.com/office/powerpoint/2010/main" val="369946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750E5-7FCE-BBBB-CB47-9FCC0BE60474}"/>
              </a:ext>
            </a:extLst>
          </p:cNvPr>
          <p:cNvSpPr>
            <a:spLocks noGrp="1"/>
          </p:cNvSpPr>
          <p:nvPr>
            <p:ph type="title"/>
          </p:nvPr>
        </p:nvSpPr>
        <p:spPr>
          <a:xfrm>
            <a:off x="1371599" y="294538"/>
            <a:ext cx="9895951" cy="1033669"/>
          </a:xfrm>
        </p:spPr>
        <p:txBody>
          <a:bodyPr>
            <a:normAutofit/>
          </a:bodyPr>
          <a:lstStyle/>
          <a:p>
            <a:pPr algn="ctr"/>
            <a:r>
              <a:rPr lang="en-IN" sz="3600" b="1" dirty="0">
                <a:solidFill>
                  <a:schemeClr val="bg1"/>
                </a:solidFill>
              </a:rPr>
              <a:t>CODE</a:t>
            </a:r>
            <a:endParaRPr lang="en-US" sz="4000" b="1" dirty="0">
              <a:solidFill>
                <a:schemeClr val="bg1"/>
              </a:solidFill>
            </a:endParaRPr>
          </a:p>
        </p:txBody>
      </p:sp>
      <p:pic>
        <p:nvPicPr>
          <p:cNvPr id="1026" name="Picture 2">
            <a:extLst>
              <a:ext uri="{FF2B5EF4-FFF2-40B4-BE49-F238E27FC236}">
                <a16:creationId xmlns:a16="http://schemas.microsoft.com/office/drawing/2014/main" id="{B68A617E-7935-6C87-0E0E-D462E3C7C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07" y="2361521"/>
            <a:ext cx="10838447" cy="335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6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US" sz="3600" b="1" dirty="0">
                <a:solidFill>
                  <a:schemeClr val="bg1"/>
                </a:solidFill>
              </a:rPr>
              <a:t>INTERPRETATION</a:t>
            </a:r>
            <a:endParaRPr lang="en-US" sz="4000" b="1" dirty="0">
              <a:solidFill>
                <a:schemeClr val="bg1"/>
              </a:solidFill>
            </a:endParaRPr>
          </a:p>
        </p:txBody>
      </p:sp>
      <p:sp>
        <p:nvSpPr>
          <p:cNvPr id="4" name="Content Placeholder 2">
            <a:extLst>
              <a:ext uri="{FF2B5EF4-FFF2-40B4-BE49-F238E27FC236}">
                <a16:creationId xmlns:a16="http://schemas.microsoft.com/office/drawing/2014/main" id="{2605AF2E-F192-1727-1531-53EE3A6581C2}"/>
              </a:ext>
            </a:extLst>
          </p:cNvPr>
          <p:cNvSpPr>
            <a:spLocks noGrp="1"/>
          </p:cNvSpPr>
          <p:nvPr>
            <p:ph idx="1"/>
          </p:nvPr>
        </p:nvSpPr>
        <p:spPr>
          <a:xfrm>
            <a:off x="360301" y="2168233"/>
            <a:ext cx="11471393" cy="3241967"/>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F-statistic is a measure of the ratio of the variance between groups to the variance within groups.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case, a high F-statistic (2572.95) indicates that there are significant differences in ADR across different arrival date months.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p-value (0.0) is less than the typical significance level of 0.05, suggesting strong evidence against the null hypothesis.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Therefore, you can reject the null hypothesis that the means of ADR are equal across different arrival date months.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there is evidence to suggest that the arrival date month has a significant impact on the Average Daily Rate.</a:t>
            </a:r>
          </a:p>
          <a:p>
            <a:endParaRPr lang="en-US" dirty="0"/>
          </a:p>
        </p:txBody>
      </p:sp>
    </p:spTree>
    <p:extLst>
      <p:ext uri="{BB962C8B-B14F-4D97-AF65-F5344CB8AC3E}">
        <p14:creationId xmlns:p14="http://schemas.microsoft.com/office/powerpoint/2010/main" val="380262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IN" sz="3600" b="1" dirty="0">
                <a:solidFill>
                  <a:schemeClr val="bg1"/>
                </a:solidFill>
              </a:rPr>
              <a:t>GRAPHICAL REPRESENTATION</a:t>
            </a:r>
            <a:endParaRPr lang="en-US" sz="4000" b="1" dirty="0">
              <a:solidFill>
                <a:schemeClr val="bg1"/>
              </a:solidFill>
            </a:endParaRPr>
          </a:p>
        </p:txBody>
      </p:sp>
      <p:pic>
        <p:nvPicPr>
          <p:cNvPr id="6" name="Picture 2">
            <a:extLst>
              <a:ext uri="{FF2B5EF4-FFF2-40B4-BE49-F238E27FC236}">
                <a16:creationId xmlns:a16="http://schemas.microsoft.com/office/drawing/2014/main" id="{12684DCB-E7A9-02F0-AD84-FAF935DD9145}"/>
              </a:ext>
            </a:extLst>
          </p:cNvPr>
          <p:cNvPicPr>
            <a:picLocks noGrp="1" noChangeAspect="1" noChangeArrowheads="1"/>
          </p:cNvPicPr>
          <p:nvPr>
            <p:ph idx="1"/>
          </p:nvPr>
        </p:nvPicPr>
        <p:blipFill rotWithShape="1">
          <a:blip r:embed="rId2"/>
          <a:srcRect r="13945"/>
          <a:stretch/>
        </p:blipFill>
        <p:spPr bwMode="auto">
          <a:xfrm>
            <a:off x="960990" y="2001481"/>
            <a:ext cx="10270015" cy="4452470"/>
          </a:xfrm>
          <a:prstGeom prst="rect">
            <a:avLst/>
          </a:prstGeom>
          <a:noFill/>
          <a:ln w="9525">
            <a:noFill/>
            <a:miter lim="800000"/>
            <a:headEnd/>
            <a:tailEnd/>
          </a:ln>
          <a:effectLst/>
        </p:spPr>
      </p:pic>
    </p:spTree>
    <p:extLst>
      <p:ext uri="{BB962C8B-B14F-4D97-AF65-F5344CB8AC3E}">
        <p14:creationId xmlns:p14="http://schemas.microsoft.com/office/powerpoint/2010/main" val="341327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B4527-372F-2114-7C4E-7B71AE935322}"/>
              </a:ext>
            </a:extLst>
          </p:cNvPr>
          <p:cNvSpPr>
            <a:spLocks noGrp="1"/>
          </p:cNvSpPr>
          <p:nvPr>
            <p:ph type="title"/>
          </p:nvPr>
        </p:nvSpPr>
        <p:spPr>
          <a:xfrm>
            <a:off x="1371599" y="294538"/>
            <a:ext cx="9895951" cy="1033669"/>
          </a:xfrm>
        </p:spPr>
        <p:txBody>
          <a:bodyPr>
            <a:normAutofit/>
          </a:bodyPr>
          <a:lstStyle/>
          <a:p>
            <a:pPr algn="ctr"/>
            <a:r>
              <a:rPr lang="en-IN" sz="3200" b="1" dirty="0">
                <a:solidFill>
                  <a:schemeClr val="bg1"/>
                </a:solidFill>
              </a:rPr>
              <a:t>TWO-WAY ANOVA MODEL</a:t>
            </a:r>
            <a:endParaRPr lang="en-US" sz="4000" b="1" dirty="0">
              <a:solidFill>
                <a:schemeClr val="bg1"/>
              </a:solidFill>
            </a:endParaRPr>
          </a:p>
        </p:txBody>
      </p:sp>
      <p:sp>
        <p:nvSpPr>
          <p:cNvPr id="5" name="Content Placeholder 4">
            <a:extLst>
              <a:ext uri="{FF2B5EF4-FFF2-40B4-BE49-F238E27FC236}">
                <a16:creationId xmlns:a16="http://schemas.microsoft.com/office/drawing/2014/main" id="{F9513728-1952-61EB-D773-60A3D3BC08A8}"/>
              </a:ext>
            </a:extLst>
          </p:cNvPr>
          <p:cNvSpPr>
            <a:spLocks noGrp="1"/>
          </p:cNvSpPr>
          <p:nvPr>
            <p:ph idx="1"/>
          </p:nvPr>
        </p:nvSpPr>
        <p:spPr>
          <a:xfrm>
            <a:off x="457199" y="1609416"/>
            <a:ext cx="11462657" cy="4846320"/>
          </a:xfrm>
        </p:spPr>
        <p:txBody>
          <a:bodyPr>
            <a:normAutofit/>
          </a:bodyPr>
          <a:lstStyle/>
          <a:p>
            <a:pPr lvl="0"/>
            <a:endParaRPr lang="en-IN" dirty="0"/>
          </a:p>
          <a:p>
            <a:r>
              <a:rPr lang="en-US" sz="2000" dirty="0">
                <a:latin typeface="Times New Roman" panose="02020603050405020304" pitchFamily="18" charset="0"/>
                <a:cs typeface="Times New Roman" panose="02020603050405020304" pitchFamily="18" charset="0"/>
              </a:rPr>
              <a:t>Analysis of Variance (ANOVA) for Assessing the Impact of 'Country' and 'Hotel' on Average Daily Rate (ADR) using Ordinary Least Squares (OLS) Method</a:t>
            </a:r>
          </a:p>
          <a:p>
            <a:r>
              <a:rPr lang="en-US" sz="2000" dirty="0">
                <a:latin typeface="Times New Roman" panose="02020603050405020304" pitchFamily="18" charset="0"/>
                <a:cs typeface="Times New Roman" panose="02020603050405020304" pitchFamily="18" charset="0"/>
              </a:rPr>
              <a:t>In this analysis, we employ the Analysis of Variance (ANOVA) technique to evaluate the influence of both the 'country' and 'hotel' variables on the Average Daily Rate (ADR), denoted by '</a:t>
            </a:r>
            <a:r>
              <a:rPr lang="en-US" sz="2000" dirty="0" err="1">
                <a:latin typeface="Times New Roman" panose="02020603050405020304" pitchFamily="18" charset="0"/>
                <a:cs typeface="Times New Roman" panose="02020603050405020304" pitchFamily="18" charset="0"/>
              </a:rPr>
              <a:t>adr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model encompasses a two-way interaction between 'country' and 'hotel', aiming to explore the joint effects of these factors.</a:t>
            </a:r>
          </a:p>
          <a:p>
            <a:endParaRPr lang="en-US" dirty="0"/>
          </a:p>
        </p:txBody>
      </p:sp>
      <p:pic>
        <p:nvPicPr>
          <p:cNvPr id="7" name="Picture 3">
            <a:extLst>
              <a:ext uri="{FF2B5EF4-FFF2-40B4-BE49-F238E27FC236}">
                <a16:creationId xmlns:a16="http://schemas.microsoft.com/office/drawing/2014/main" id="{0564C1F6-8C44-73AF-C580-2F3BB70F5556}"/>
              </a:ext>
            </a:extLst>
          </p:cNvPr>
          <p:cNvPicPr>
            <a:picLocks noChangeAspect="1" noChangeArrowheads="1"/>
          </p:cNvPicPr>
          <p:nvPr/>
        </p:nvPicPr>
        <p:blipFill>
          <a:blip r:embed="rId2"/>
          <a:srcRect/>
          <a:stretch>
            <a:fillRect/>
          </a:stretch>
        </p:blipFill>
        <p:spPr bwMode="auto">
          <a:xfrm>
            <a:off x="1371599" y="4399876"/>
            <a:ext cx="9024258" cy="1697416"/>
          </a:xfrm>
          <a:prstGeom prst="rect">
            <a:avLst/>
          </a:prstGeom>
          <a:noFill/>
          <a:ln w="9525">
            <a:noFill/>
            <a:miter lim="800000"/>
            <a:headEnd/>
            <a:tailEnd/>
          </a:ln>
          <a:effectLst/>
        </p:spPr>
      </p:pic>
    </p:spTree>
    <p:extLst>
      <p:ext uri="{BB962C8B-B14F-4D97-AF65-F5344CB8AC3E}">
        <p14:creationId xmlns:p14="http://schemas.microsoft.com/office/powerpoint/2010/main" val="1242344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1615</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Times New Roman</vt:lpstr>
      <vt:lpstr>Wingdings</vt:lpstr>
      <vt:lpstr>Wingdings 2</vt:lpstr>
      <vt:lpstr>Office Theme</vt:lpstr>
      <vt:lpstr>PowerPoint Presentation</vt:lpstr>
      <vt:lpstr>INTRODUCTION</vt:lpstr>
      <vt:lpstr>OBJECTIVES</vt:lpstr>
      <vt:lpstr>DATA COLLECTION &amp; DATA PREPROCESSING</vt:lpstr>
      <vt:lpstr>ONE- WAY ANOVA MODEL</vt:lpstr>
      <vt:lpstr>CODE</vt:lpstr>
      <vt:lpstr>INTERPRETATION</vt:lpstr>
      <vt:lpstr>GRAPHICAL REPRESENTATION</vt:lpstr>
      <vt:lpstr>TWO-WAY ANOVA MODEL</vt:lpstr>
      <vt:lpstr>CODE</vt:lpstr>
      <vt:lpstr>INTERPRETATION</vt:lpstr>
      <vt:lpstr>GRAPHICAL REPRESENTATION</vt:lpstr>
      <vt:lpstr>LINEAR REGRESSION MODEL - 1</vt:lpstr>
      <vt:lpstr>CODE</vt:lpstr>
      <vt:lpstr>INTERPRETATION</vt:lpstr>
      <vt:lpstr>GRAPHICAL REPRESENTATION</vt:lpstr>
      <vt:lpstr>LOGISTIC REGRESSION</vt:lpstr>
      <vt:lpstr>CODE</vt:lpstr>
      <vt:lpstr>INTERPRETATION</vt:lpstr>
      <vt:lpstr>GRAPHICAL REPRESENTATION</vt:lpstr>
      <vt:lpstr>LINEAR REGRESSION MODEL- 2</vt:lpstr>
      <vt:lpstr>CODE</vt:lpstr>
      <vt:lpstr>INTERPRETATION</vt:lpstr>
      <vt:lpstr>GRAPHICAL REPRESENTATION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Madiraju</dc:creator>
  <cp:lastModifiedBy>Shivaay Oberoi</cp:lastModifiedBy>
  <cp:revision>1</cp:revision>
  <dcterms:created xsi:type="dcterms:W3CDTF">2023-12-05T19:50:06Z</dcterms:created>
  <dcterms:modified xsi:type="dcterms:W3CDTF">2023-12-08T04:40:49Z</dcterms:modified>
</cp:coreProperties>
</file>