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1" r:id="rId6"/>
    <p:sldId id="262" r:id="rId7"/>
    <p:sldId id="279" r:id="rId8"/>
    <p:sldId id="263" r:id="rId9"/>
    <p:sldId id="276" r:id="rId10"/>
    <p:sldId id="265" r:id="rId11"/>
    <p:sldId id="267" r:id="rId12"/>
    <p:sldId id="277" r:id="rId13"/>
    <p:sldId id="280" r:id="rId14"/>
    <p:sldId id="27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27BE9-19D7-47B7-A0A6-6A15B22C8471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2BD4D-EBD0-4E65-9498-DED190CB7F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2BD4D-EBD0-4E65-9498-DED190CB7F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5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2BD4D-EBD0-4E65-9498-DED190CB7F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9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9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5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38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8999E-07F3-4978-9FD5-EB0059E65C87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EF04-89F8-474E-A322-006862514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41159" y="901483"/>
            <a:ext cx="10274492" cy="165555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CURRENT MIRROR BASED TWO STAGE CMOS CASCODE OP-AMP FOR HIGH FREQUENCY APPLICATION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 rot="10800000" flipV="1">
            <a:off x="393505" y="4114800"/>
            <a:ext cx="11316269" cy="2514600"/>
          </a:xfrm>
        </p:spPr>
        <p:txBody>
          <a:bodyPr>
            <a:normAutofit lnSpcReduction="10000"/>
          </a:bodyPr>
          <a:lstStyle/>
          <a:p>
            <a:pPr algn="l"/>
            <a:endParaRPr lang="en-IN" dirty="0" smtClean="0"/>
          </a:p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Under the guidance of:</a:t>
            </a:r>
          </a:p>
          <a:p>
            <a:pPr algn="l"/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D.Rudra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- 16H61A0441    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Neetu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Srivatsava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-Associate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l"/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M.Manoj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- 16H61A0430</a:t>
            </a:r>
          </a:p>
          <a:p>
            <a:pPr algn="l"/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K.Pradeep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- 16H61A0426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1451" y="228548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8" name="Picture 1" descr="Image result for anurag group of institutions logo">
            <a:extLst>
              <a:ext uri="{FF2B5EF4-FFF2-40B4-BE49-F238E27FC236}">
                <a16:creationId xmlns:a16="http://schemas.microsoft.com/office/drawing/2014/main" xmlns="" id="{B8E689B0-E27B-4A9B-B62A-DACA7444E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04" y="2470150"/>
            <a:ext cx="2546446" cy="234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2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0647" y="320438"/>
            <a:ext cx="105633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op-amp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23">
            <a:extLst>
              <a:ext uri="{FF2B5EF4-FFF2-40B4-BE49-F238E27FC236}">
                <a16:creationId xmlns:a16="http://schemas.microsoft.com/office/drawing/2014/main" xmlns="" id="{6DDCED3D-2CD1-430C-9C09-A14AE49A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409700"/>
            <a:ext cx="67246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23331" y="1364776"/>
            <a:ext cx="10630469" cy="4812187"/>
          </a:xfrm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shyamprasad\Desktop\MY MINI PROJECT\gain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" y="1879600"/>
            <a:ext cx="3230563" cy="39382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341065" y="141793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331" y="1437522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C:\Users\shyamprasad\Desktop\MY MINI PROJECT\phas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47" y="1932758"/>
            <a:ext cx="3482023" cy="3885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028559" y="1437354"/>
            <a:ext cx="3443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TRANSIENT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:\Users\shyamprasad\Desktop\MY MINI PROJECT\waveform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44" y="1971597"/>
            <a:ext cx="3455352" cy="3846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288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Theoritical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Practical Values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58" t="4668" r="460" b="-334"/>
          <a:stretch/>
        </p:blipFill>
        <p:spPr>
          <a:xfrm>
            <a:off x="181970" y="2616220"/>
            <a:ext cx="4766310" cy="3612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1970" y="1940470"/>
            <a:ext cx="4002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THEORITICAL VALUES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4510" y="1940470"/>
            <a:ext cx="362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VALUES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609" t="24063" r="22903" b="22248"/>
          <a:stretch/>
        </p:blipFill>
        <p:spPr>
          <a:xfrm>
            <a:off x="5604510" y="2616220"/>
            <a:ext cx="6405520" cy="39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summer,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subtractor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integrator, differentiator circuits.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various filter design like low pass, high pass,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butterworth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Instrumentation amplifiers.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voltage-to-current converter circuit.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cuircuit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mainly useful in high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0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501" y="1269243"/>
            <a:ext cx="1093185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task of this project is to design the single stage and two stage CMOS operational amplifier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180nm technology in Cadence Tools. Firstly we studied the basic characteristics of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pMOS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transistors, their operating region.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basic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 blocks like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switch, MOSFET diode, and current mirror.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CMOS amplifier and common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amplifier.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help of these building blocks we designed single stage and two stage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amplifier.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performance areas were the gain, gain bandwidth, slew rate, CMRR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841" y="177420"/>
            <a:ext cx="4432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: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2632" y="2634018"/>
            <a:ext cx="62139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24666" cy="1026947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2540" y="1648205"/>
            <a:ext cx="10515600" cy="4351338"/>
          </a:xfrm>
          <a:solidFill>
            <a:schemeClr val="bg1"/>
          </a:solidFill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Aim of the project(Abstract)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Key Terms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Explanation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Results(Expected Vs Acquired)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541" y="296887"/>
            <a:ext cx="10515600" cy="1093764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92541" y="1622449"/>
            <a:ext cx="10761259" cy="455451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u="sng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 High slew rate, Moderate gain,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band two stage CMOS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cascode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operational amplifier for “Radio Frequency” application.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 based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cascoding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is mainly used to increase the gain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charecteristics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circuit.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implement on 180nm technology.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radio frequency integrated circuit (RFIC) is in high demand for VLSI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application requires High speed Op-Amp.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gain bandwidth should be very high because our </a:t>
            </a:r>
            <a:r>
              <a:rPr lang="en-US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circutory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going to be applied for Wireless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5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Keywords: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Op-Amp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Slew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Op-Amp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98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83575" y="2438400"/>
            <a:ext cx="1612075" cy="1619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Stage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48137" y="2438400"/>
            <a:ext cx="2057438" cy="1619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91351" y="2438400"/>
            <a:ext cx="1504950" cy="1619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Shifting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601176" y="2339340"/>
            <a:ext cx="1504950" cy="1718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Stage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343262" y="2625090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302744" y="3638550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745339" y="2625090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6286476" y="3248025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8696301" y="3223260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45339" y="3638550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6200000">
            <a:off x="2037175" y="4350067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ight Arrow 36"/>
          <p:cNvSpPr/>
          <p:nvPr/>
        </p:nvSpPr>
        <p:spPr>
          <a:xfrm rot="16200000">
            <a:off x="9741194" y="4416743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200000">
            <a:off x="4824419" y="4350067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6200000">
            <a:off x="7451643" y="4350067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6361" y="1808500"/>
            <a:ext cx="3087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Non-Inverting Input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2409" y="4248477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Inverting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5061584"/>
            <a:ext cx="33909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Dual-Input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Output Differential Amplifier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69477" y="5038667"/>
            <a:ext cx="33909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Dual-Input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Differential Amplifier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57915" y="5029201"/>
            <a:ext cx="29027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Emitter Follower with constant current source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058251" y="4941571"/>
            <a:ext cx="31337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Symmetry Push-Pull Amplifier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11106126" y="3204210"/>
            <a:ext cx="904875" cy="32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1026550" y="379603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745339" y="800100"/>
            <a:ext cx="6015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0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8" y="324181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302" y="1729995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an Op-Amp with high UGB and moderate DC gain is a challenging task for an Analog designer.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literatures it is mentioned that the design of Op-Amp with moderate DC gain and UGB at low supply voltages requires 3 or even more stages.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this proposed circuit uses a 2 stage Op-Amp for achieving moderate DC gain and high UGB.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gain there are 3 methods </a:t>
            </a:r>
          </a:p>
          <a:p>
            <a:pPr marL="566928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(1) Increase the number of stages.</a:t>
            </a:r>
          </a:p>
          <a:p>
            <a:pPr marL="566928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(2) Increase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Transconductance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566928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(3) Increase the output resistance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1" y="136478"/>
            <a:ext cx="10515600" cy="111748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Circuit 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shyamprasad\Desktop\main ckt pic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1" y="1555845"/>
            <a:ext cx="10604310" cy="462111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3953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Mirror: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690688"/>
            <a:ext cx="116776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mirror is a circuit designed to copy a current through one active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device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controlling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another active device of a circuit, keeping the output current constant regardless of loading.</a:t>
            </a:r>
          </a:p>
          <a:p>
            <a:pPr marL="457200" lvl="0" indent="-457200" fontAlgn="base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mirror circuit copies current from a reference.</a:t>
            </a:r>
          </a:p>
          <a:p>
            <a:pPr marL="457200" lvl="0" indent="-457200" fontAlgn="base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application in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circuits such as differential amplifiers, digital-to-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(D/A) converters, etc.</a:t>
            </a:r>
          </a:p>
          <a:p>
            <a:pPr marL="457200" lvl="0" indent="-457200" fontAlgn="base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current mirror has very high internal resistance and can act as active current source.</a:t>
            </a:r>
          </a:p>
          <a:p>
            <a:pPr marL="457200" lvl="0" indent="-457200" fontAlgn="base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currents in the two transistors are mirrored, hence the name current mirror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88972" y="1847850"/>
            <a:ext cx="9226627" cy="4329113"/>
          </a:xfrm>
        </p:spPr>
        <p:txBody>
          <a:bodyPr>
            <a:normAutofit lnSpcReduction="10000"/>
          </a:bodyPr>
          <a:lstStyle/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amplifiers are used to amplify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 well as digital signals, and can be used in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implementations to provide an output from the amplifier in response to differential inputs.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differential amplifier is one of the most versatile circuits used 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design.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used?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common-mode noise rejection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harmonic distortion</a:t>
            </a:r>
          </a:p>
          <a:p>
            <a:pPr lvl="0" fontAlgn="base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output voltage swing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750" y="552450"/>
            <a:ext cx="83629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Amplifiers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</TotalTime>
  <Words>694</Words>
  <Application>Microsoft Office PowerPoint</Application>
  <PresentationFormat>Widescreen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DESIGN OF CURRENT MIRROR BASED TWO STAGE CMOS CASCODE OP-AMP FOR HIGH FREQUENCY APPLICATION</vt:lpstr>
      <vt:lpstr>Contents:</vt:lpstr>
      <vt:lpstr>Aim of the project :</vt:lpstr>
      <vt:lpstr> Important Keywords:</vt:lpstr>
      <vt:lpstr>PowerPoint Presentation</vt:lpstr>
      <vt:lpstr>Methodology :</vt:lpstr>
      <vt:lpstr>Proposed Circuit :</vt:lpstr>
      <vt:lpstr>Current Mirror:</vt:lpstr>
      <vt:lpstr>PowerPoint Presentation</vt:lpstr>
      <vt:lpstr>PowerPoint Presentation</vt:lpstr>
      <vt:lpstr>Results :</vt:lpstr>
      <vt:lpstr> Comparision Between Theoritical &amp; Practical Values :</vt:lpstr>
      <vt:lpstr>Applications :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shyamprasad</dc:creator>
  <cp:lastModifiedBy>shyamprasad</cp:lastModifiedBy>
  <cp:revision>39</cp:revision>
  <dcterms:created xsi:type="dcterms:W3CDTF">2017-07-10T03:37:35Z</dcterms:created>
  <dcterms:modified xsi:type="dcterms:W3CDTF">2019-11-23T04:13:11Z</dcterms:modified>
</cp:coreProperties>
</file>