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0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329C-212A-4F78-BB77-8894ED60AF8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EAA1-8F97-4ABA-B78C-5673B03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0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4770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Las Vegas Zone MAP</a:t>
            </a:r>
            <a:endParaRPr lang="en-US" sz="2400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3" y="914400"/>
            <a:ext cx="82867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5803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Las Vegas Zone MAP</vt:lpstr>
    </vt:vector>
  </TitlesOfParts>
  <Company>US Postal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 Zone MAP</dc:title>
  <dc:creator>Maximoff, Tena Y - Reno, NV</dc:creator>
  <cp:lastModifiedBy>Perea, Stephan J - Las Vegas, NV</cp:lastModifiedBy>
  <cp:revision>2</cp:revision>
  <dcterms:created xsi:type="dcterms:W3CDTF">2013-10-01T16:21:35Z</dcterms:created>
  <dcterms:modified xsi:type="dcterms:W3CDTF">2017-08-04T20:04:50Z</dcterms:modified>
</cp:coreProperties>
</file>