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E1EB-90CB-33B9-76DB-7BBCE23FD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1AF3B-05DB-7E03-5339-528BE3E195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A36E73-CC35-5A0F-F442-9285F4D7BA57}"/>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5" name="Footer Placeholder 4">
            <a:extLst>
              <a:ext uri="{FF2B5EF4-FFF2-40B4-BE49-F238E27FC236}">
                <a16:creationId xmlns:a16="http://schemas.microsoft.com/office/drawing/2014/main" id="{D5BC9DB2-0575-46A8-F2E2-5F2239CA8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52E1B-69AF-BF08-13E1-5E21CF027C50}"/>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271201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7763-01C7-0343-AF8D-BD5A05F66F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A214C8-A8A3-A005-ADFF-215BFCD08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8E97D-B986-A533-3329-3E03B670010A}"/>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5" name="Footer Placeholder 4">
            <a:extLst>
              <a:ext uri="{FF2B5EF4-FFF2-40B4-BE49-F238E27FC236}">
                <a16:creationId xmlns:a16="http://schemas.microsoft.com/office/drawing/2014/main" id="{1B9772AE-CD15-9A80-4301-230A93A70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1E392-A885-E352-4F9D-B0C3D3753FD9}"/>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51525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F5F13-EF8D-D14D-1F4F-B0EB1E42D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A0AB08-92DF-4D09-803A-6441C88568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40D4A-2235-AE97-2080-39473CF00A55}"/>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5" name="Footer Placeholder 4">
            <a:extLst>
              <a:ext uri="{FF2B5EF4-FFF2-40B4-BE49-F238E27FC236}">
                <a16:creationId xmlns:a16="http://schemas.microsoft.com/office/drawing/2014/main" id="{289E26F7-26C1-76DE-35CE-BD6787475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2EB9F-9A88-0CC1-514F-AC53C6F463F9}"/>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227862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EDA4-5B75-0476-B962-38AE8A585C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7E5DC-EFA6-87A0-C523-B73FE9491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E1C0B-C826-4F7A-5AD9-2386957A204C}"/>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5" name="Footer Placeholder 4">
            <a:extLst>
              <a:ext uri="{FF2B5EF4-FFF2-40B4-BE49-F238E27FC236}">
                <a16:creationId xmlns:a16="http://schemas.microsoft.com/office/drawing/2014/main" id="{32459132-9D75-67F3-C996-B8AB7441A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98D0B-BB64-7928-83D1-53FC8B053F94}"/>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142635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37DC-6CD9-200A-7BAF-AAA236A75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AFBB83-0306-2423-B4AE-8045A7654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AEE192-1EC6-D1F5-3B28-5F46AC41086C}"/>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5" name="Footer Placeholder 4">
            <a:extLst>
              <a:ext uri="{FF2B5EF4-FFF2-40B4-BE49-F238E27FC236}">
                <a16:creationId xmlns:a16="http://schemas.microsoft.com/office/drawing/2014/main" id="{13645249-63D1-52E9-3523-01E7B5C0A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04543-1DF7-71A5-8A41-E75E5E048D56}"/>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217045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11E4-3716-7780-F1C9-940027032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724A4-F841-0CEB-034F-27E6D68CCD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453B08-1A30-3CA3-69D6-AEB2E39349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D6C1A-244C-ABB7-F5D9-9439E3BE91C6}"/>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6" name="Footer Placeholder 5">
            <a:extLst>
              <a:ext uri="{FF2B5EF4-FFF2-40B4-BE49-F238E27FC236}">
                <a16:creationId xmlns:a16="http://schemas.microsoft.com/office/drawing/2014/main" id="{C28B72FD-020D-C60B-6801-63EF974E8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82480-7274-6A62-1EDB-4BEA2B2BE525}"/>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339611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CE83-9019-FD65-2809-29F5B0B98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04B3C1-B176-5C32-238F-DED44B5D5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D88A53-A7E7-3E2F-32D0-480514E348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2F485-EDBA-0D0D-EE45-3C8601FDB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5FCF6-0651-2D2F-4691-2D9991D65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F0C5B2-B16A-0848-BBC8-8A69CD1ADFE8}"/>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8" name="Footer Placeholder 7">
            <a:extLst>
              <a:ext uri="{FF2B5EF4-FFF2-40B4-BE49-F238E27FC236}">
                <a16:creationId xmlns:a16="http://schemas.microsoft.com/office/drawing/2014/main" id="{8CCBEA92-6A7C-EDA3-F322-718D75AC62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ACC3B3-5056-B377-0B18-971A4D910D9A}"/>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10948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4F17-1759-A3F4-0D8A-6D6349746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F6855B-3E37-76A6-05C1-52C1DBE8D6A1}"/>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4" name="Footer Placeholder 3">
            <a:extLst>
              <a:ext uri="{FF2B5EF4-FFF2-40B4-BE49-F238E27FC236}">
                <a16:creationId xmlns:a16="http://schemas.microsoft.com/office/drawing/2014/main" id="{6D6FB2CD-1AC6-6908-12EF-CD19CA0B8D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EE5D85-7278-92B2-DC16-69458E6A6A73}"/>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153555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2B863-7215-EEC9-DBDC-8FF7E4ED8CB4}"/>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3" name="Footer Placeholder 2">
            <a:extLst>
              <a:ext uri="{FF2B5EF4-FFF2-40B4-BE49-F238E27FC236}">
                <a16:creationId xmlns:a16="http://schemas.microsoft.com/office/drawing/2014/main" id="{40D9CFC7-0C4F-30B6-657F-B54FF1D543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E3F9A-46FB-5713-D226-6EE810ADBFB8}"/>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333735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8863-0FD5-D4EF-5441-258D62903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97011-1703-BCB2-D210-87A0AFC3B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96B632-C958-CA7A-20CE-BFE379D54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7EB04-C262-A6C3-3DDD-4588001824A0}"/>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6" name="Footer Placeholder 5">
            <a:extLst>
              <a:ext uri="{FF2B5EF4-FFF2-40B4-BE49-F238E27FC236}">
                <a16:creationId xmlns:a16="http://schemas.microsoft.com/office/drawing/2014/main" id="{5FC75BAB-C826-4831-7B83-8CE11797F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8C17D-E685-1C93-D8AD-4C091CA2240D}"/>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351506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465A-600A-58EF-2636-2B7195B3B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4BBF4-70D4-FC83-CADA-AF72AEF2B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BF7CF-F9FA-6FFE-4464-52E0A48A0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1A604-867F-008D-C7A1-9AACCA1F230A}"/>
              </a:ext>
            </a:extLst>
          </p:cNvPr>
          <p:cNvSpPr>
            <a:spLocks noGrp="1"/>
          </p:cNvSpPr>
          <p:nvPr>
            <p:ph type="dt" sz="half" idx="10"/>
          </p:nvPr>
        </p:nvSpPr>
        <p:spPr/>
        <p:txBody>
          <a:bodyPr/>
          <a:lstStyle/>
          <a:p>
            <a:fld id="{C4D3DA86-B332-4EC7-9CE8-D5AD5B362473}" type="datetimeFigureOut">
              <a:rPr lang="en-US" smtClean="0"/>
              <a:t>5/5/2024</a:t>
            </a:fld>
            <a:endParaRPr lang="en-US"/>
          </a:p>
        </p:txBody>
      </p:sp>
      <p:sp>
        <p:nvSpPr>
          <p:cNvPr id="6" name="Footer Placeholder 5">
            <a:extLst>
              <a:ext uri="{FF2B5EF4-FFF2-40B4-BE49-F238E27FC236}">
                <a16:creationId xmlns:a16="http://schemas.microsoft.com/office/drawing/2014/main" id="{00FFB58C-B06B-9D35-E6B2-47F29BD5A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5E53C-DAB5-8547-7E64-024508ABD69C}"/>
              </a:ext>
            </a:extLst>
          </p:cNvPr>
          <p:cNvSpPr>
            <a:spLocks noGrp="1"/>
          </p:cNvSpPr>
          <p:nvPr>
            <p:ph type="sldNum" sz="quarter" idx="12"/>
          </p:nvPr>
        </p:nvSpPr>
        <p:spPr/>
        <p:txBody>
          <a:bodyPr/>
          <a:lstStyle/>
          <a:p>
            <a:fld id="{9523F369-A676-459D-9CB8-902F606D9EA8}" type="slidenum">
              <a:rPr lang="en-US" smtClean="0"/>
              <a:t>‹#›</a:t>
            </a:fld>
            <a:endParaRPr lang="en-US"/>
          </a:p>
        </p:txBody>
      </p:sp>
    </p:spTree>
    <p:extLst>
      <p:ext uri="{BB962C8B-B14F-4D97-AF65-F5344CB8AC3E}">
        <p14:creationId xmlns:p14="http://schemas.microsoft.com/office/powerpoint/2010/main" val="359528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B7FA66-7725-C629-119A-6600743E3F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2ABA6-CA31-4F80-E8DB-E89085C0C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6EDC4-084C-2D5F-354C-AF13B88B8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3DA86-B332-4EC7-9CE8-D5AD5B362473}" type="datetimeFigureOut">
              <a:rPr lang="en-US" smtClean="0"/>
              <a:t>5/5/2024</a:t>
            </a:fld>
            <a:endParaRPr lang="en-US"/>
          </a:p>
        </p:txBody>
      </p:sp>
      <p:sp>
        <p:nvSpPr>
          <p:cNvPr id="5" name="Footer Placeholder 4">
            <a:extLst>
              <a:ext uri="{FF2B5EF4-FFF2-40B4-BE49-F238E27FC236}">
                <a16:creationId xmlns:a16="http://schemas.microsoft.com/office/drawing/2014/main" id="{9CB722C3-5154-7F17-D464-C9426FBC8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FBC00E-9ED0-79A6-EAA3-00FB7505D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3F369-A676-459D-9CB8-902F606D9EA8}" type="slidenum">
              <a:rPr lang="en-US" smtClean="0"/>
              <a:t>‹#›</a:t>
            </a:fld>
            <a:endParaRPr lang="en-US"/>
          </a:p>
        </p:txBody>
      </p:sp>
    </p:spTree>
    <p:extLst>
      <p:ext uri="{BB962C8B-B14F-4D97-AF65-F5344CB8AC3E}">
        <p14:creationId xmlns:p14="http://schemas.microsoft.com/office/powerpoint/2010/main" val="428568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3FB5-91E0-FE47-E106-919D22D341E2}"/>
              </a:ext>
            </a:extLst>
          </p:cNvPr>
          <p:cNvSpPr>
            <a:spLocks noGrp="1"/>
          </p:cNvSpPr>
          <p:nvPr>
            <p:ph type="ctrTitle"/>
          </p:nvPr>
        </p:nvSpPr>
        <p:spPr/>
        <p:txBody>
          <a:bodyPr/>
          <a:lstStyle/>
          <a:p>
            <a:r>
              <a:rPr lang="en-US" dirty="0"/>
              <a:t>FREELANCING</a:t>
            </a:r>
          </a:p>
        </p:txBody>
      </p:sp>
      <p:sp>
        <p:nvSpPr>
          <p:cNvPr id="3" name="Subtitle 2">
            <a:extLst>
              <a:ext uri="{FF2B5EF4-FFF2-40B4-BE49-F238E27FC236}">
                <a16:creationId xmlns:a16="http://schemas.microsoft.com/office/drawing/2014/main" id="{48883BE5-A740-2D7E-3506-60D9B0DD63AF}"/>
              </a:ext>
            </a:extLst>
          </p:cNvPr>
          <p:cNvSpPr>
            <a:spLocks noGrp="1"/>
          </p:cNvSpPr>
          <p:nvPr>
            <p:ph type="subTitle" idx="1"/>
          </p:nvPr>
        </p:nvSpPr>
        <p:spPr/>
        <p:txBody>
          <a:bodyPr>
            <a:normAutofit lnSpcReduction="10000"/>
          </a:bodyPr>
          <a:lstStyle/>
          <a:p>
            <a:pPr algn="l"/>
            <a:r>
              <a:rPr lang="en-US" b="1" dirty="0"/>
              <a:t>Presented By :</a:t>
            </a:r>
          </a:p>
          <a:p>
            <a:pPr algn="l"/>
            <a:r>
              <a:rPr lang="en-US" dirty="0"/>
              <a:t>                 Mohamed Aref</a:t>
            </a:r>
          </a:p>
          <a:p>
            <a:pPr algn="l"/>
            <a:r>
              <a:rPr lang="en-US" dirty="0"/>
              <a:t>                 Ahmed Eldanasoury</a:t>
            </a:r>
          </a:p>
          <a:p>
            <a:pPr algn="l"/>
            <a:r>
              <a:rPr lang="en-US" dirty="0"/>
              <a:t>                 Mohamed Khaled</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55593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A734-A579-5755-487D-D3EC28D5C6C3}"/>
              </a:ext>
            </a:extLst>
          </p:cNvPr>
          <p:cNvSpPr>
            <a:spLocks noGrp="1"/>
          </p:cNvSpPr>
          <p:nvPr>
            <p:ph type="title"/>
          </p:nvPr>
        </p:nvSpPr>
        <p:spPr/>
        <p:txBody>
          <a:bodyPr/>
          <a:lstStyle/>
          <a:p>
            <a:r>
              <a:rPr lang="en-US" dirty="0"/>
              <a:t>What We Will Cover Today</a:t>
            </a:r>
          </a:p>
        </p:txBody>
      </p:sp>
      <p:sp>
        <p:nvSpPr>
          <p:cNvPr id="3" name="Content Placeholder 2">
            <a:extLst>
              <a:ext uri="{FF2B5EF4-FFF2-40B4-BE49-F238E27FC236}">
                <a16:creationId xmlns:a16="http://schemas.microsoft.com/office/drawing/2014/main" id="{97A5F74C-B1C7-E29C-CB40-B865B1CF5856}"/>
              </a:ext>
            </a:extLst>
          </p:cNvPr>
          <p:cNvSpPr>
            <a:spLocks noGrp="1"/>
          </p:cNvSpPr>
          <p:nvPr>
            <p:ph idx="1"/>
          </p:nvPr>
        </p:nvSpPr>
        <p:spPr/>
        <p:txBody>
          <a:bodyPr/>
          <a:lstStyle/>
          <a:p>
            <a:r>
              <a:rPr lang="en-US" dirty="0"/>
              <a:t>(1) What is freelancing ?</a:t>
            </a:r>
          </a:p>
          <a:p>
            <a:r>
              <a:rPr lang="en-US" dirty="0"/>
              <a:t>(2) Why freelancing ?</a:t>
            </a:r>
          </a:p>
          <a:p>
            <a:r>
              <a:rPr lang="en-US" dirty="0"/>
              <a:t>(3) What should you freelance in ?</a:t>
            </a:r>
          </a:p>
          <a:p>
            <a:r>
              <a:rPr lang="en-US" dirty="0"/>
              <a:t>(4) How to become a freelancer ?</a:t>
            </a:r>
          </a:p>
          <a:p>
            <a:pPr marL="0" indent="0">
              <a:buNone/>
            </a:pPr>
            <a:r>
              <a:rPr lang="en-US" dirty="0">
                <a:effectLst/>
              </a:rPr>
              <a:t>• (5) Benefits of Freelance Employment</a:t>
            </a:r>
          </a:p>
          <a:p>
            <a:r>
              <a:rPr lang="en-US" dirty="0"/>
              <a:t>(6) Freelancing is a good option for students </a:t>
            </a:r>
          </a:p>
        </p:txBody>
      </p:sp>
    </p:spTree>
    <p:extLst>
      <p:ext uri="{BB962C8B-B14F-4D97-AF65-F5344CB8AC3E}">
        <p14:creationId xmlns:p14="http://schemas.microsoft.com/office/powerpoint/2010/main" val="254462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20E4-FF5D-43C4-8998-D63BD11FC51F}"/>
              </a:ext>
            </a:extLst>
          </p:cNvPr>
          <p:cNvSpPr>
            <a:spLocks noGrp="1"/>
          </p:cNvSpPr>
          <p:nvPr>
            <p:ph type="title"/>
          </p:nvPr>
        </p:nvSpPr>
        <p:spPr/>
        <p:txBody>
          <a:bodyPr/>
          <a:lstStyle/>
          <a:p>
            <a:r>
              <a:rPr lang="en-US" dirty="0"/>
              <a:t>What Is Freelancing ?</a:t>
            </a:r>
          </a:p>
        </p:txBody>
      </p:sp>
      <p:sp>
        <p:nvSpPr>
          <p:cNvPr id="3" name="Content Placeholder 2">
            <a:extLst>
              <a:ext uri="{FF2B5EF4-FFF2-40B4-BE49-F238E27FC236}">
                <a16:creationId xmlns:a16="http://schemas.microsoft.com/office/drawing/2014/main" id="{A7D38800-4FFC-F49F-39C1-03D32BDA60E8}"/>
              </a:ext>
            </a:extLst>
          </p:cNvPr>
          <p:cNvSpPr>
            <a:spLocks noGrp="1"/>
          </p:cNvSpPr>
          <p:nvPr>
            <p:ph idx="1"/>
          </p:nvPr>
        </p:nvSpPr>
        <p:spPr/>
        <p:txBody>
          <a:bodyPr/>
          <a:lstStyle/>
          <a:p>
            <a:r>
              <a:rPr lang="en-US" dirty="0"/>
              <a:t>Freelancing is a type of employment where individuals work independently for multiple clients or companies rather than being employed by one specific employer.</a:t>
            </a:r>
          </a:p>
          <a:p>
            <a:r>
              <a:rPr lang="en-US" dirty="0"/>
              <a:t>Freelancers are typically self-employed and offer their services to clients on a project basis, often remotely.</a:t>
            </a:r>
          </a:p>
          <a:p>
            <a:r>
              <a:rPr lang="en-US" dirty="0"/>
              <a:t>This could include a wide range of professions such as writing, graphic design, programming, and many more.</a:t>
            </a:r>
          </a:p>
          <a:p>
            <a:r>
              <a:rPr lang="en-US" dirty="0"/>
              <a:t>Freelancers enjoy flexibility in their work schedules and often have the ability to choose the projects they work on.</a:t>
            </a:r>
          </a:p>
        </p:txBody>
      </p:sp>
    </p:spTree>
    <p:extLst>
      <p:ext uri="{BB962C8B-B14F-4D97-AF65-F5344CB8AC3E}">
        <p14:creationId xmlns:p14="http://schemas.microsoft.com/office/powerpoint/2010/main" val="199850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8859-862F-7A40-8B34-67CD28B1A755}"/>
              </a:ext>
            </a:extLst>
          </p:cNvPr>
          <p:cNvSpPr>
            <a:spLocks noGrp="1"/>
          </p:cNvSpPr>
          <p:nvPr>
            <p:ph type="title"/>
          </p:nvPr>
        </p:nvSpPr>
        <p:spPr/>
        <p:txBody>
          <a:bodyPr/>
          <a:lstStyle/>
          <a:p>
            <a:r>
              <a:rPr lang="en-US" dirty="0"/>
              <a:t>What Is Freelancing ?</a:t>
            </a:r>
          </a:p>
        </p:txBody>
      </p:sp>
      <p:sp>
        <p:nvSpPr>
          <p:cNvPr id="3" name="Content Placeholder 2">
            <a:extLst>
              <a:ext uri="{FF2B5EF4-FFF2-40B4-BE49-F238E27FC236}">
                <a16:creationId xmlns:a16="http://schemas.microsoft.com/office/drawing/2014/main" id="{A2FFCBC0-F3C1-5313-2AD0-BA0589E8F999}"/>
              </a:ext>
            </a:extLst>
          </p:cNvPr>
          <p:cNvSpPr>
            <a:spLocks noGrp="1"/>
          </p:cNvSpPr>
          <p:nvPr>
            <p:ph idx="1"/>
          </p:nvPr>
        </p:nvSpPr>
        <p:spPr/>
        <p:txBody>
          <a:bodyPr/>
          <a:lstStyle/>
          <a:p>
            <a:r>
              <a:rPr lang="en-US" dirty="0"/>
              <a:t>Freelancer may work part-time or full-time.</a:t>
            </a:r>
          </a:p>
          <a:p>
            <a:r>
              <a:rPr lang="en-US" dirty="0"/>
              <a:t>Freelancing allows individuals to have control over their work schedule, location, and workload.</a:t>
            </a:r>
          </a:p>
          <a:p>
            <a:r>
              <a:rPr lang="en-US" dirty="0"/>
              <a:t>They can often work from anywhere with an internet connection and choose the projects they want to work on.</a:t>
            </a:r>
          </a:p>
          <a:p>
            <a:r>
              <a:rPr lang="en-US" dirty="0"/>
              <a:t>Freelancers often need to stay updated with the latest trends and technologies in their field to remain competitive.</a:t>
            </a:r>
          </a:p>
        </p:txBody>
      </p:sp>
    </p:spTree>
    <p:extLst>
      <p:ext uri="{BB962C8B-B14F-4D97-AF65-F5344CB8AC3E}">
        <p14:creationId xmlns:p14="http://schemas.microsoft.com/office/powerpoint/2010/main" val="131992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A8AB-D358-AAEF-A6A9-D01F76FCFB81}"/>
              </a:ext>
            </a:extLst>
          </p:cNvPr>
          <p:cNvSpPr>
            <a:spLocks noGrp="1"/>
          </p:cNvSpPr>
          <p:nvPr>
            <p:ph type="title"/>
          </p:nvPr>
        </p:nvSpPr>
        <p:spPr/>
        <p:txBody>
          <a:bodyPr/>
          <a:lstStyle/>
          <a:p>
            <a:r>
              <a:rPr lang="en-US" dirty="0"/>
              <a:t>Why Freelancing ?</a:t>
            </a:r>
          </a:p>
        </p:txBody>
      </p:sp>
      <p:sp>
        <p:nvSpPr>
          <p:cNvPr id="3" name="Content Placeholder 2">
            <a:extLst>
              <a:ext uri="{FF2B5EF4-FFF2-40B4-BE49-F238E27FC236}">
                <a16:creationId xmlns:a16="http://schemas.microsoft.com/office/drawing/2014/main" id="{FFAB3D76-4D37-0EC7-FC8F-BB2794F44010}"/>
              </a:ext>
            </a:extLst>
          </p:cNvPr>
          <p:cNvSpPr>
            <a:spLocks noGrp="1"/>
          </p:cNvSpPr>
          <p:nvPr>
            <p:ph idx="1"/>
          </p:nvPr>
        </p:nvSpPr>
        <p:spPr/>
        <p:txBody>
          <a:bodyPr>
            <a:normAutofit/>
          </a:bodyPr>
          <a:lstStyle/>
          <a:p>
            <a:r>
              <a:rPr lang="en-US" b="1" dirty="0">
                <a:effectLst/>
              </a:rPr>
              <a:t>Independence</a:t>
            </a:r>
            <a:r>
              <a:rPr lang="en-US" dirty="0">
                <a:effectLst/>
                <a:latin typeface="Söhne"/>
              </a:rPr>
              <a:t>: Freelancers are their own bosses. They have the freedom to choose the projects they want to work on, set their own rates, and make decisions about their work without having to report to a manager or follow company policies.</a:t>
            </a:r>
          </a:p>
          <a:p>
            <a:r>
              <a:rPr lang="en-US" dirty="0">
                <a:effectLst/>
              </a:rPr>
              <a:t>It's often flexible, allowing you to work part-time or during off-business hours.</a:t>
            </a:r>
          </a:p>
          <a:p>
            <a:r>
              <a:rPr lang="en-US" dirty="0">
                <a:effectLst/>
              </a:rPr>
              <a:t>It's easy to start if you already have the skills and equipment to do the job.</a:t>
            </a:r>
          </a:p>
        </p:txBody>
      </p:sp>
    </p:spTree>
    <p:extLst>
      <p:ext uri="{BB962C8B-B14F-4D97-AF65-F5344CB8AC3E}">
        <p14:creationId xmlns:p14="http://schemas.microsoft.com/office/powerpoint/2010/main" val="257983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ED31-8A47-48AB-B3C8-D56B8D91FC7A}"/>
              </a:ext>
            </a:extLst>
          </p:cNvPr>
          <p:cNvSpPr>
            <a:spLocks noGrp="1"/>
          </p:cNvSpPr>
          <p:nvPr>
            <p:ph type="title"/>
          </p:nvPr>
        </p:nvSpPr>
        <p:spPr/>
        <p:txBody>
          <a:bodyPr/>
          <a:lstStyle/>
          <a:p>
            <a:r>
              <a:rPr lang="en-US" dirty="0"/>
              <a:t>Why Freelance ?</a:t>
            </a:r>
          </a:p>
        </p:txBody>
      </p:sp>
      <p:sp>
        <p:nvSpPr>
          <p:cNvPr id="3" name="Content Placeholder 2">
            <a:extLst>
              <a:ext uri="{FF2B5EF4-FFF2-40B4-BE49-F238E27FC236}">
                <a16:creationId xmlns:a16="http://schemas.microsoft.com/office/drawing/2014/main" id="{C1846285-2D68-3A4D-86C6-DFA6FEF5C016}"/>
              </a:ext>
            </a:extLst>
          </p:cNvPr>
          <p:cNvSpPr>
            <a:spLocks noGrp="1"/>
          </p:cNvSpPr>
          <p:nvPr>
            <p:ph idx="1"/>
          </p:nvPr>
        </p:nvSpPr>
        <p:spPr/>
        <p:txBody>
          <a:bodyPr/>
          <a:lstStyle/>
          <a:p>
            <a:r>
              <a:rPr lang="en-US" b="0" i="0" dirty="0">
                <a:solidFill>
                  <a:srgbClr val="0D0D0D"/>
                </a:solidFill>
                <a:effectLst/>
                <a:highlight>
                  <a:srgbClr val="FFFFFF"/>
                </a:highlight>
                <a:latin typeface="Söhne"/>
              </a:rPr>
              <a:t>Location Flexibility: Freelancers can often work from anywhere, whether it’s from home, a cafe, or while traveling.</a:t>
            </a:r>
          </a:p>
          <a:p>
            <a:r>
              <a:rPr lang="en-US" dirty="0">
                <a:effectLst/>
              </a:rPr>
              <a:t>More Freedom: You have more control over the work you do as a freelancer since you are able to select the clients and projects you work on.</a:t>
            </a:r>
          </a:p>
          <a:p>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391896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E1BC-7846-A343-20A5-40AA69B216E4}"/>
              </a:ext>
            </a:extLst>
          </p:cNvPr>
          <p:cNvSpPr>
            <a:spLocks noGrp="1"/>
          </p:cNvSpPr>
          <p:nvPr>
            <p:ph type="title"/>
          </p:nvPr>
        </p:nvSpPr>
        <p:spPr>
          <a:xfrm>
            <a:off x="477982" y="711488"/>
            <a:ext cx="10515600" cy="1325563"/>
          </a:xfrm>
        </p:spPr>
        <p:txBody>
          <a:bodyPr/>
          <a:lstStyle/>
          <a:p>
            <a:r>
              <a:rPr lang="en-US" b="1" dirty="0" smtClean="0"/>
              <a:t>  What </a:t>
            </a:r>
            <a:r>
              <a:rPr lang="en-US" dirty="0"/>
              <a:t>should</a:t>
            </a:r>
            <a:r>
              <a:rPr lang="en-US" b="1" dirty="0"/>
              <a:t> you freelance in?</a:t>
            </a:r>
            <a:br>
              <a:rPr lang="en-US" b="1" dirty="0"/>
            </a:br>
            <a:endParaRPr lang="en-US" dirty="0"/>
          </a:p>
        </p:txBody>
      </p:sp>
      <p:sp>
        <p:nvSpPr>
          <p:cNvPr id="3" name="Content Placeholder 2">
            <a:extLst>
              <a:ext uri="{FF2B5EF4-FFF2-40B4-BE49-F238E27FC236}">
                <a16:creationId xmlns:a16="http://schemas.microsoft.com/office/drawing/2014/main" id="{2513614D-C7A3-3B5C-62BA-63E064AE533B}"/>
              </a:ext>
            </a:extLst>
          </p:cNvPr>
          <p:cNvSpPr>
            <a:spLocks noGrp="1"/>
          </p:cNvSpPr>
          <p:nvPr>
            <p:ph idx="1"/>
          </p:nvPr>
        </p:nvSpPr>
        <p:spPr/>
        <p:txBody>
          <a:bodyPr/>
          <a:lstStyle/>
          <a:p>
            <a:r>
              <a:rPr lang="en-US" b="1" dirty="0"/>
              <a:t>Identify your skills and interests:</a:t>
            </a:r>
            <a:endParaRPr lang="en-US" dirty="0"/>
          </a:p>
          <a:p>
            <a:pPr lvl="1"/>
            <a:r>
              <a:rPr lang="en-US" dirty="0"/>
              <a:t>Analyze your skills and activities you enjoy.</a:t>
            </a:r>
          </a:p>
          <a:p>
            <a:r>
              <a:rPr lang="en-US" b="1" dirty="0"/>
              <a:t>Research market demand:</a:t>
            </a:r>
            <a:endParaRPr lang="en-US" dirty="0"/>
          </a:p>
          <a:p>
            <a:pPr lvl="1"/>
            <a:r>
              <a:rPr lang="en-US" dirty="0"/>
              <a:t>Explore industries and fields with high demand for freelance services.</a:t>
            </a:r>
          </a:p>
          <a:p>
            <a:r>
              <a:rPr lang="en-US" b="1" dirty="0"/>
              <a:t>Assess competition and unique selling points:</a:t>
            </a:r>
            <a:endParaRPr lang="en-US" dirty="0"/>
          </a:p>
          <a:p>
            <a:pPr lvl="1"/>
            <a:r>
              <a:rPr lang="en-US" dirty="0"/>
              <a:t>Study competitors in the chosen field and analyze strengths and weaknesses.</a:t>
            </a:r>
          </a:p>
          <a:p>
            <a:r>
              <a:rPr lang="en-US" b="1" dirty="0"/>
              <a:t>Choose the appropriate niche:</a:t>
            </a:r>
            <a:endParaRPr lang="en-US" dirty="0"/>
          </a:p>
          <a:p>
            <a:pPr lvl="1"/>
            <a:r>
              <a:rPr lang="en-US" dirty="0"/>
              <a:t>Identify a niche that aligns with your skills, interests, and provides good work opportunities.</a:t>
            </a:r>
          </a:p>
          <a:p>
            <a:endParaRPr lang="en-US" dirty="0"/>
          </a:p>
        </p:txBody>
      </p:sp>
    </p:spTree>
    <p:extLst>
      <p:ext uri="{BB962C8B-B14F-4D97-AF65-F5344CB8AC3E}">
        <p14:creationId xmlns:p14="http://schemas.microsoft.com/office/powerpoint/2010/main" val="46246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8361"/>
            <a:ext cx="10515600" cy="1325563"/>
          </a:xfrm>
        </p:spPr>
        <p:txBody>
          <a:bodyPr/>
          <a:lstStyle/>
          <a:p>
            <a:r>
              <a:rPr lang="en-US" b="1" dirty="0"/>
              <a:t>How to become a freelancer?</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Assess skills and set goals:</a:t>
            </a:r>
            <a:endParaRPr lang="en-US" dirty="0"/>
          </a:p>
          <a:p>
            <a:pPr lvl="1"/>
            <a:r>
              <a:rPr lang="en-US" dirty="0"/>
              <a:t>Determine your skills and freelance goals and outline a plan to achieve them.</a:t>
            </a:r>
          </a:p>
          <a:p>
            <a:r>
              <a:rPr lang="en-US" b="1" dirty="0"/>
              <a:t>Build a portfolio of work:</a:t>
            </a:r>
            <a:endParaRPr lang="en-US" dirty="0"/>
          </a:p>
          <a:p>
            <a:pPr lvl="1"/>
            <a:r>
              <a:rPr lang="en-US" dirty="0"/>
              <a:t>Gather and showcase your previous work in a distinguished portfolio.</a:t>
            </a:r>
          </a:p>
          <a:p>
            <a:r>
              <a:rPr lang="en-US" b="1" dirty="0"/>
              <a:t>Establish an online presence:</a:t>
            </a:r>
            <a:endParaRPr lang="en-US" dirty="0"/>
          </a:p>
          <a:p>
            <a:pPr lvl="1"/>
            <a:r>
              <a:rPr lang="en-US" dirty="0"/>
              <a:t>Create profiles on freelance platforms and build a personal website if possible.</a:t>
            </a:r>
          </a:p>
          <a:p>
            <a:r>
              <a:rPr lang="en-US" b="1" dirty="0"/>
              <a:t>Networking and relationship building:</a:t>
            </a:r>
            <a:endParaRPr lang="en-US" dirty="0"/>
          </a:p>
          <a:p>
            <a:pPr lvl="1"/>
            <a:r>
              <a:rPr lang="en-US" dirty="0"/>
              <a:t>Connect with potential clients and colleagues in the field to build a strong professional network.</a:t>
            </a:r>
          </a:p>
          <a:p>
            <a:r>
              <a:rPr lang="en-US" b="1" dirty="0"/>
              <a:t>Skill improvement and adaptation:</a:t>
            </a:r>
            <a:endParaRPr lang="en-US" dirty="0"/>
          </a:p>
          <a:p>
            <a:pPr lvl="1"/>
            <a:r>
              <a:rPr lang="en-US" dirty="0"/>
              <a:t>Continue to develop your skills and keep up with changes in the market to remain competitive.</a:t>
            </a:r>
          </a:p>
          <a:p>
            <a:endParaRPr lang="en-US" dirty="0"/>
          </a:p>
        </p:txBody>
      </p:sp>
    </p:spTree>
    <p:extLst>
      <p:ext uri="{BB962C8B-B14F-4D97-AF65-F5344CB8AC3E}">
        <p14:creationId xmlns:p14="http://schemas.microsoft.com/office/powerpoint/2010/main" val="3427327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534</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FREELANCING</vt:lpstr>
      <vt:lpstr>What We Will Cover Today</vt:lpstr>
      <vt:lpstr>What Is Freelancing ?</vt:lpstr>
      <vt:lpstr>What Is Freelancing ?</vt:lpstr>
      <vt:lpstr>Why Freelancing ?</vt:lpstr>
      <vt:lpstr>Why Freelance ?</vt:lpstr>
      <vt:lpstr>  What should you freelance in? </vt:lpstr>
      <vt:lpstr>How to become a freelancer?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FREELANCING</dc:title>
  <dc:creator>ahmedmohamedeldanasoury@gmail.com</dc:creator>
  <cp:lastModifiedBy>www</cp:lastModifiedBy>
  <cp:revision>3</cp:revision>
  <dcterms:created xsi:type="dcterms:W3CDTF">2024-05-04T14:25:54Z</dcterms:created>
  <dcterms:modified xsi:type="dcterms:W3CDTF">2024-05-05T11:35:09Z</dcterms:modified>
</cp:coreProperties>
</file>