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2024/2/29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novatech.istumat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reeway2024.t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huntr.com/tw/competitions/81tu9nk1ber7lp6ej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slab.csie.org/big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2024.02.29 </a:t>
            </a:r>
            <a:r>
              <a:rPr lang="zh-TW" altLang="en-US" dirty="0"/>
              <a:t>簡廷因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ctr"/>
            <a:r>
              <a:rPr lang="en-US" altLang="zh-TW" dirty="0"/>
              <a:t>Week 1 QA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C34EC37-AEE3-40B8-95D8-1264A65C8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創創科技挑戰賽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innovatech.istumate.com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B2FE5B-1BD9-4232-AB28-B8076D58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DD3FA-3B4E-45A0-9BE4-9DC2E766FF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949CBD-D4F6-44E4-BF19-7A896789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67" y="2644688"/>
            <a:ext cx="6962865" cy="42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0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1D5D2FC-2260-41EF-B3D8-AC28AFB84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國道智慧交通管理創意競賽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freeway2024.tw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E84120-8CC8-4179-B582-369F6AE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9D2F0-3EBF-472B-8318-F4657040B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E6A09D-9A8C-4B70-82BC-A53EDF69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25" y="2687092"/>
            <a:ext cx="8646950" cy="38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2EBD1BF-6741-499C-8215-8B9D4149A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第十三屆全國大專院校</a:t>
            </a:r>
            <a:r>
              <a:rPr lang="en-US" altLang="zh-TW" dirty="0"/>
              <a:t>AI</a:t>
            </a:r>
            <a:r>
              <a:rPr lang="zh-TW" altLang="en-US" dirty="0"/>
              <a:t>智動化設備創作獎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bhuntr.com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tw</a:t>
            </a:r>
            <a:r>
              <a:rPr lang="en-US" altLang="zh-TW" dirty="0">
                <a:hlinkClick r:id="rId2"/>
              </a:rPr>
              <a:t>/competitions/</a:t>
            </a:r>
            <a:r>
              <a:rPr lang="en-US" altLang="zh-TW" dirty="0" err="1">
                <a:hlinkClick r:id="rId2"/>
              </a:rPr>
              <a:t>81tu9nk1ber7lp6ejz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C6185A-2866-4410-A2A7-D4CDE3BA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7831FD-B93C-485A-A692-7F36621C9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81EF7BE5-655B-49C4-9EDD-0FE35812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61" y="2688674"/>
            <a:ext cx="6086078" cy="37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3C2BF61-5795-492C-8FCC-8B34152CB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err="1">
                <a:hlinkClick r:id="rId2"/>
              </a:rPr>
              <a:t>dslab.csie.org</a:t>
            </a:r>
            <a:r>
              <a:rPr lang="en-US" altLang="zh-TW" dirty="0">
                <a:hlinkClick r:id="rId2"/>
              </a:rPr>
              <a:t>/bigdata/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624055-B608-4878-95FD-1D0F630F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 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83F7D-D87D-41BE-A510-8FE7F8457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15B9B1-BB98-494D-8CCC-13142A80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492896"/>
            <a:ext cx="9458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93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38137</TotalTime>
  <Words>73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Corbel</vt:lpstr>
      <vt:lpstr>Custom Theme</vt:lpstr>
      <vt:lpstr>Week 1 QA</vt:lpstr>
      <vt:lpstr>FYI</vt:lpstr>
      <vt:lpstr>FYI</vt:lpstr>
      <vt:lpstr>FYI</vt:lpstr>
      <vt:lpstr>Sign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699</cp:revision>
  <dcterms:created xsi:type="dcterms:W3CDTF">2012-12-17T14:50:36Z</dcterms:created>
  <dcterms:modified xsi:type="dcterms:W3CDTF">2024-02-29T04:35:54Z</dcterms:modified>
</cp:coreProperties>
</file>