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4" r:id="rId3"/>
    <p:sldId id="265" r:id="rId4"/>
    <p:sldId id="287" r:id="rId5"/>
    <p:sldId id="263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700" autoAdjust="0"/>
  </p:normalViewPr>
  <p:slideViewPr>
    <p:cSldViewPr>
      <p:cViewPr varScale="1">
        <p:scale>
          <a:sx n="114" d="100"/>
          <a:sy n="114" d="100"/>
        </p:scale>
        <p:origin x="38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3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85B47-0263-4B1F-B8E8-5DA3FDF85071}" type="datetimeFigureOut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5BBA4-6248-48F7-9FD3-A2E14B2F4F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75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2766-788F-403B-87E6-1323DEFB5E4F}" type="datetime1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A5DD-0428-4725-87D3-552D0DC91C08}" type="datetime1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FE43-EEDA-416B-B353-0DF85B39E019}" type="datetime1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9917-78C9-4B70-A240-36F16E478EE1}" type="datetime1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DDD9-1336-483C-B491-A82277BE624F}" type="datetime1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4A48-1F4F-419B-85EE-C14D7BCA4CAF}" type="datetime1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F462-7D27-4398-992F-895238FD48D5}" type="datetime1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2CFB2C75-8C06-4C11-8FF9-CD43FC9F2633}" type="datetime1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icup.tw/%E5%89%AF%E6%9C%AC-ai-cup-202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innovatech.istumat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dslab.csie.org/bigdat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2024.03.28 </a:t>
            </a:r>
            <a:r>
              <a:rPr lang="zh-TW" altLang="en-US" dirty="0"/>
              <a:t>簡廷因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ctr"/>
            <a:r>
              <a:rPr lang="en-US" altLang="zh-TW" dirty="0"/>
              <a:t>Week 5 Q&amp;A</a:t>
            </a:r>
            <a:endParaRPr lang="en-US" altLang="zh-TW" dirty="0">
              <a:solidFill>
                <a:srgbClr val="000000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46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5E101D2-DBE3-438A-A924-70D87EEBB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2024 AI CUP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err="1">
                <a:hlinkClick r:id="rId2"/>
              </a:rPr>
              <a:t>www.aicup.tw</a:t>
            </a:r>
            <a:r>
              <a:rPr lang="en-US" altLang="zh-TW" dirty="0">
                <a:hlinkClick r:id="rId2"/>
              </a:rPr>
              <a:t>/%</a:t>
            </a:r>
            <a:r>
              <a:rPr lang="en-US" altLang="zh-TW" dirty="0" err="1">
                <a:hlinkClick r:id="rId2"/>
              </a:rPr>
              <a:t>E5%89%AF%E6%9C%AC-ai-cup-2023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1E31B1C-273D-4675-BF53-FDD6E385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FYI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2A028E-B5CE-4D37-9615-6A4C8F9BA7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50A344C-9409-476A-82D2-20F4684F0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851" y="2492896"/>
            <a:ext cx="4466297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3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E932446-793B-405B-8F0C-D3B2C97FA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創創科技挑戰賽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err="1">
                <a:hlinkClick r:id="rId2"/>
              </a:rPr>
              <a:t>innovatech.istumate.com</a:t>
            </a:r>
            <a:r>
              <a:rPr lang="en-US" altLang="zh-TW" dirty="0">
                <a:hlinkClick r:id="rId2"/>
              </a:rPr>
              <a:t>/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490D955-6B22-4ACB-A5E2-C4CA80D8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FYI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ECE091-F29F-4973-9FCB-F7EA4C7683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CD07BAD-E4D3-48C0-9C2A-C5F1650B6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782" y="2672178"/>
            <a:ext cx="6802437" cy="402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7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schedule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81200" y="2276873"/>
          <a:ext cx="8208912" cy="3878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1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7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9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04/25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>
                          <a:solidFill>
                            <a:schemeClr val="tx1"/>
                          </a:solidFill>
                        </a:rPr>
                        <a:t>Rshiny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 (Data Visualization)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03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>
                          <a:effectLst/>
                        </a:rPr>
                        <a:t>05/02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  <a:r>
                        <a:rPr lang="en-US" altLang="zh-TW" sz="20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zh-TW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mining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903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>
                          <a:effectLst/>
                        </a:rPr>
                        <a:t>05/09</a:t>
                      </a:r>
                    </a:p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13:00 ~17:00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Final project proposal (PPT + Oral Presentation)</a:t>
                      </a:r>
                      <a:endParaRPr lang="en-US" altLang="zh-TW" sz="20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903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>
                          <a:effectLst/>
                        </a:rPr>
                        <a:t>05/16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adjust to 05/09, 05/23 and 05/30</a:t>
                      </a:r>
                      <a:endParaRPr lang="en-US" altLang="zh-TW" sz="200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903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>
                          <a:effectLst/>
                        </a:rPr>
                        <a:t>05/23</a:t>
                      </a:r>
                    </a:p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13:00 ~17:00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  <a:r>
                        <a:rPr lang="en-US" altLang="zh-TW" sz="20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zh-TW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mining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489514"/>
                  </a:ext>
                </a:extLst>
              </a:tr>
              <a:tr h="336903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>
                          <a:effectLst/>
                        </a:rPr>
                        <a:t>05/30</a:t>
                      </a:r>
                    </a:p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13:00 ~17:00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Machine learning / </a:t>
                      </a:r>
                      <a:r>
                        <a:rPr lang="en-US" altLang="zh-TW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 learning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903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>
                          <a:effectLst/>
                        </a:rPr>
                        <a:t>06/06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>
                          <a:solidFill>
                            <a:schemeClr val="tx1"/>
                          </a:solidFill>
                          <a:effectLst/>
                        </a:rPr>
                        <a:t>Machine learning / </a:t>
                      </a:r>
                      <a:r>
                        <a:rPr lang="en-US" altLang="zh-TW" sz="2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 learning</a:t>
                      </a:r>
                      <a:endParaRPr lang="en-US" altLang="zh-TW" sz="2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903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>
                          <a:effectLst/>
                        </a:rPr>
                        <a:t>06/13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Text Mining</a:t>
                      </a:r>
                      <a:endParaRPr lang="en-US" altLang="zh-TW" sz="20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903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>
                          <a:effectLst/>
                        </a:rPr>
                        <a:t>06/20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Final project demo (PPT + Oral Presentation)</a:t>
                      </a:r>
                      <a:endParaRPr lang="en-US" altLang="zh-TW" sz="20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65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63C2BF61-5795-492C-8FCC-8B34152CB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err="1">
                <a:hlinkClick r:id="rId2"/>
              </a:rPr>
              <a:t>dslab.csie.org</a:t>
            </a:r>
            <a:r>
              <a:rPr lang="en-US" altLang="zh-TW" dirty="0">
                <a:hlinkClick r:id="rId2"/>
              </a:rPr>
              <a:t>/bigdata/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8624055-B608-4878-95FD-1D0F630F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 in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383F7D-D87D-41BE-A510-8FE7F84575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15B9B1-BB98-494D-8CCC-13142A804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2492896"/>
            <a:ext cx="94583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7937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vim</Template>
  <TotalTime>38146</TotalTime>
  <Words>124</Words>
  <Application>Microsoft Office PowerPoint</Application>
  <PresentationFormat>寬螢幕</PresentationFormat>
  <Paragraphs>37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新細明體</vt:lpstr>
      <vt:lpstr>Calibri</vt:lpstr>
      <vt:lpstr>Corbel</vt:lpstr>
      <vt:lpstr>Custom Theme</vt:lpstr>
      <vt:lpstr>Week 5 Q&amp;A</vt:lpstr>
      <vt:lpstr>FYI</vt:lpstr>
      <vt:lpstr>FYI</vt:lpstr>
      <vt:lpstr>schedule</vt:lpstr>
      <vt:lpstr>Sign 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大規模資料處理技術程式設計</dc:title>
  <dc:creator>tinin</dc:creator>
  <cp:lastModifiedBy>簡廷因</cp:lastModifiedBy>
  <cp:revision>706</cp:revision>
  <dcterms:created xsi:type="dcterms:W3CDTF">2012-12-17T14:50:36Z</dcterms:created>
  <dcterms:modified xsi:type="dcterms:W3CDTF">2024-03-28T04:53:53Z</dcterms:modified>
</cp:coreProperties>
</file>