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71" r:id="rId4"/>
    <p:sldId id="272" r:id="rId5"/>
    <p:sldId id="273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2024/4/11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slab.csie.org/big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2024.04.11 </a:t>
            </a:r>
            <a:r>
              <a:rPr lang="zh-TW" altLang="en-US" dirty="0"/>
              <a:t>簡廷因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zh-TW" dirty="0"/>
              <a:t>Week 7 Q&amp;A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 : 04/18 13:10~ 17:00</a:t>
            </a:r>
          </a:p>
          <a:p>
            <a:r>
              <a:rPr lang="en-US" altLang="zh-TW" dirty="0"/>
              <a:t>Place : </a:t>
            </a:r>
            <a:r>
              <a:rPr lang="en-US" altLang="zh-TW" dirty="0" err="1"/>
              <a:t>1201A</a:t>
            </a:r>
            <a:endParaRPr lang="en-US" altLang="zh-TW" dirty="0"/>
          </a:p>
          <a:p>
            <a:r>
              <a:rPr lang="en-US" altLang="zh-TW" dirty="0"/>
              <a:t>Scope :</a:t>
            </a:r>
          </a:p>
          <a:p>
            <a:pPr lvl="1"/>
            <a:r>
              <a:rPr lang="en-US" altLang="zh-TW" dirty="0" err="1"/>
              <a:t>Powerpoint</a:t>
            </a:r>
            <a:endParaRPr lang="en-US" altLang="zh-TW" dirty="0"/>
          </a:p>
          <a:p>
            <a:pPr lvl="1"/>
            <a:r>
              <a:rPr lang="en-US" altLang="zh-TW" dirty="0"/>
              <a:t>Exercise</a:t>
            </a:r>
          </a:p>
          <a:p>
            <a:pPr lvl="1"/>
            <a:r>
              <a:rPr lang="en-US" altLang="zh-TW" dirty="0"/>
              <a:t>Homework</a:t>
            </a:r>
          </a:p>
          <a:p>
            <a:pPr lvl="1"/>
            <a:r>
              <a:rPr lang="en-US" altLang="zh-TW" dirty="0"/>
              <a:t>Week1 ~ Week8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58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 can</a:t>
            </a:r>
          </a:p>
          <a:p>
            <a:pPr lvl="1"/>
            <a:r>
              <a:rPr lang="en-US" altLang="zh-TW" dirty="0"/>
              <a:t>Surf Internet</a:t>
            </a:r>
          </a:p>
          <a:p>
            <a:pPr lvl="1"/>
            <a:r>
              <a:rPr lang="en-US" altLang="zh-TW" dirty="0"/>
              <a:t>Open book / PowerPoint / Exercise code</a:t>
            </a:r>
          </a:p>
          <a:p>
            <a:r>
              <a:rPr lang="en-US" altLang="zh-TW" dirty="0"/>
              <a:t>You can’t</a:t>
            </a:r>
          </a:p>
          <a:p>
            <a:pPr lvl="1"/>
            <a:r>
              <a:rPr lang="en-US" altLang="zh-TW" dirty="0"/>
              <a:t>Sent file</a:t>
            </a:r>
          </a:p>
          <a:p>
            <a:pPr lvl="1"/>
            <a:r>
              <a:rPr lang="en-US" altLang="zh-TW" dirty="0"/>
              <a:t>Open Email (</a:t>
            </a:r>
            <a:r>
              <a:rPr lang="en-US" altLang="zh-TW" dirty="0" err="1"/>
              <a:t>gmail</a:t>
            </a:r>
            <a:r>
              <a:rPr lang="en-US" altLang="zh-TW" dirty="0"/>
              <a:t>, YZU mail …)</a:t>
            </a:r>
          </a:p>
          <a:p>
            <a:pPr lvl="1"/>
            <a:r>
              <a:rPr lang="en-US" altLang="zh-TW" dirty="0"/>
              <a:t>Use smartphone</a:t>
            </a:r>
          </a:p>
          <a:p>
            <a:pPr lvl="1"/>
            <a:r>
              <a:rPr lang="en-US" altLang="zh-TW" dirty="0"/>
              <a:t>Talk to each others</a:t>
            </a:r>
          </a:p>
          <a:p>
            <a:pPr lvl="1"/>
            <a:r>
              <a:rPr lang="en-US" altLang="zh-TW" dirty="0"/>
              <a:t>Open FB, twitter, </a:t>
            </a:r>
            <a:r>
              <a:rPr lang="en-US" altLang="zh-TW" dirty="0" err="1"/>
              <a:t>plurk</a:t>
            </a:r>
            <a:r>
              <a:rPr lang="en-US" altLang="zh-TW" dirty="0"/>
              <a:t>, </a:t>
            </a:r>
            <a:r>
              <a:rPr lang="en-US" altLang="zh-TW" dirty="0" err="1"/>
              <a:t>Linkedin</a:t>
            </a:r>
            <a:r>
              <a:rPr lang="en-US" altLang="zh-TW" dirty="0"/>
              <a:t> …</a:t>
            </a:r>
          </a:p>
          <a:p>
            <a:pPr lvl="1"/>
            <a:r>
              <a:rPr lang="en-US" altLang="zh-TW" dirty="0"/>
              <a:t>Open </a:t>
            </a:r>
            <a:r>
              <a:rPr lang="en-US" altLang="zh-TW" dirty="0" err="1"/>
              <a:t>dropbox</a:t>
            </a:r>
            <a:r>
              <a:rPr lang="en-US" altLang="zh-TW" dirty="0"/>
              <a:t>, google drive, FTP …</a:t>
            </a:r>
          </a:p>
          <a:p>
            <a:r>
              <a:rPr lang="en-US" altLang="zh-TW" dirty="0"/>
              <a:t>Note: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Bring proof of identity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7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B829886-DC2E-4455-8A50-0F55661A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4738412" cy="452596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📍</a:t>
            </a:r>
            <a:r>
              <a:rPr lang="en-US" altLang="zh-TW" dirty="0"/>
              <a:t>AWS </a:t>
            </a:r>
            <a:r>
              <a:rPr lang="zh-TW" altLang="en-US" dirty="0"/>
              <a:t>證照陪跑課程：每週為你規劃學習進度，免費提供豐富雲端課程內容</a:t>
            </a:r>
          </a:p>
          <a:p>
            <a:r>
              <a:rPr lang="zh-TW" altLang="en-US" dirty="0"/>
              <a:t>📍</a:t>
            </a:r>
            <a:r>
              <a:rPr lang="en-US" altLang="zh-TW" dirty="0"/>
              <a:t>Notion </a:t>
            </a:r>
            <a:r>
              <a:rPr lang="zh-TW" altLang="en-US" dirty="0"/>
              <a:t>資源統整：考古題＋延伸學習資源，為您集中所有證照相關資源</a:t>
            </a:r>
          </a:p>
          <a:p>
            <a:r>
              <a:rPr lang="zh-TW" altLang="en-US" dirty="0"/>
              <a:t>📍</a:t>
            </a:r>
            <a:r>
              <a:rPr lang="en-US" altLang="zh-TW" dirty="0"/>
              <a:t>Discord </a:t>
            </a:r>
            <a:r>
              <a:rPr lang="zh-TW" altLang="en-US" dirty="0"/>
              <a:t>互動問答：提供互助學習交流的環境，雲端大使為您現身解惑</a:t>
            </a:r>
          </a:p>
          <a:p>
            <a:r>
              <a:rPr lang="zh-TW" altLang="en-US" dirty="0"/>
              <a:t>🎁 完成任務最高獲得 </a:t>
            </a:r>
            <a:r>
              <a:rPr lang="en-US" altLang="zh-TW" dirty="0"/>
              <a:t>50</a:t>
            </a:r>
            <a:r>
              <a:rPr lang="zh-TW" altLang="en-US" dirty="0"/>
              <a:t>％ 證照報名優惠！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CAB0CD-C6EC-4817-A2A4-0A82D19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AWS </a:t>
            </a:r>
            <a:r>
              <a:rPr lang="zh-TW" altLang="en-US" dirty="0"/>
              <a:t>證照陪跑計畫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AA9BE-304B-4E71-B468-B949A35CB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0F44B5-785F-4B48-9D0E-4CB196A8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1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2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1059655-CB9F-404D-80BA-2E274C8C4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9C2BB8F-3E9F-4A0F-9DAC-38D440C7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AWS </a:t>
            </a:r>
            <a:r>
              <a:rPr lang="zh-TW" altLang="en-US" dirty="0"/>
              <a:t>證照陪跑計畫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21FFD-C94F-42D4-9D33-5C2C75B7F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03384F-8996-4EBC-8A1C-120731FF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3C2BF61-5795-492C-8FCC-8B34152CB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err="1">
                <a:hlinkClick r:id="rId2"/>
              </a:rPr>
              <a:t>dslab.csie.org</a:t>
            </a:r>
            <a:r>
              <a:rPr lang="en-US" altLang="zh-TW" dirty="0">
                <a:hlinkClick r:id="rId2"/>
              </a:rPr>
              <a:t>/bigdata/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624055-B608-4878-95FD-1D0F630F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83F7D-D87D-41BE-A510-8FE7F8457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15B9B1-BB98-494D-8CCC-13142A80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2492896"/>
            <a:ext cx="94583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9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38149</TotalTime>
  <Words>175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新細明體</vt:lpstr>
      <vt:lpstr>Calibri</vt:lpstr>
      <vt:lpstr>Corbel</vt:lpstr>
      <vt:lpstr>Custom Theme</vt:lpstr>
      <vt:lpstr>Week 7 Q&amp;A</vt:lpstr>
      <vt:lpstr>Midterm</vt:lpstr>
      <vt:lpstr>Midterm</vt:lpstr>
      <vt:lpstr>AWS 證照陪跑計畫</vt:lpstr>
      <vt:lpstr>AWS 證照陪跑計畫</vt:lpstr>
      <vt:lpstr>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710</cp:revision>
  <dcterms:created xsi:type="dcterms:W3CDTF">2012-12-17T14:50:36Z</dcterms:created>
  <dcterms:modified xsi:type="dcterms:W3CDTF">2024-04-11T05:09:52Z</dcterms:modified>
</cp:coreProperties>
</file>