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</p:sldMasterIdLst>
  <p:sldIdLst>
    <p:sldId id="256" r:id="rId5"/>
    <p:sldId id="263" r:id="rId6"/>
    <p:sldId id="257" r:id="rId7"/>
    <p:sldId id="258" r:id="rId8"/>
    <p:sldId id="265" r:id="rId9"/>
    <p:sldId id="266" r:id="rId10"/>
    <p:sldId id="259" r:id="rId11"/>
    <p:sldId id="260" r:id="rId12"/>
    <p:sldId id="267" r:id="rId13"/>
    <p:sldId id="26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D0020-4C7F-4531-A60F-3C8B43273657}" v="171" dt="2022-10-19T06:52:14.370"/>
    <p1510:client id="{95D52F49-6550-410D-BFAB-7B7192363437}" v="5" dt="2022-10-19T06:49:15.099"/>
    <p1510:client id="{CC5246A6-E630-46D9-9F64-E60B4FC4DC96}" v="68" dt="2022-10-19T06:41:23.907"/>
    <p1510:client id="{FF1D09BD-E2B3-4D51-93EA-7F75EFA9ED89}" v="100" dt="2022-10-19T06:47:25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E00E7-3A2E-43DE-9796-3BA5B605F31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4CF9E-B85B-4882-86EF-25C8F2A072AC}">
      <dgm:prSet custT="1"/>
      <dgm:spPr/>
      <dgm:t>
        <a:bodyPr/>
        <a:lstStyle/>
        <a:p>
          <a:r>
            <a:rPr lang="nl-NL" sz="3000" b="0" i="0" dirty="0">
              <a:latin typeface="Aharoni" panose="02010803020104030203" pitchFamily="2" charset="-79"/>
              <a:cs typeface="Aharoni" panose="02010803020104030203" pitchFamily="2" charset="-79"/>
            </a:rPr>
            <a:t>Must: aandacht trekken, lichtjes, bewegende onderdelen</a:t>
          </a:r>
          <a:r>
            <a:rPr lang="nl-NL" sz="3300" b="0" i="0" dirty="0"/>
            <a:t>.</a:t>
          </a:r>
          <a:endParaRPr lang="en-US" sz="3300" dirty="0"/>
        </a:p>
      </dgm:t>
    </dgm:pt>
    <dgm:pt modelId="{A4BF64B1-0865-4019-8861-A23A595ED0D7}" type="parTrans" cxnId="{77C218F8-3F62-4BA5-99F9-C3104153957B}">
      <dgm:prSet/>
      <dgm:spPr/>
      <dgm:t>
        <a:bodyPr/>
        <a:lstStyle/>
        <a:p>
          <a:endParaRPr lang="en-US"/>
        </a:p>
      </dgm:t>
    </dgm:pt>
    <dgm:pt modelId="{7BE13100-4D49-48A2-B107-F1A0B482F23C}" type="sibTrans" cxnId="{77C218F8-3F62-4BA5-99F9-C3104153957B}">
      <dgm:prSet/>
      <dgm:spPr/>
      <dgm:t>
        <a:bodyPr/>
        <a:lstStyle/>
        <a:p>
          <a:endParaRPr lang="en-US"/>
        </a:p>
      </dgm:t>
    </dgm:pt>
    <dgm:pt modelId="{0E1E1F20-B92B-4CEC-9C0A-2CAB4845977F}">
      <dgm:prSet custT="1"/>
      <dgm:spPr/>
      <dgm:t>
        <a:bodyPr/>
        <a:lstStyle/>
        <a:p>
          <a:r>
            <a:rPr lang="nl-NL" sz="3000" b="0" i="0" dirty="0" err="1">
              <a:latin typeface="Aharoni" panose="02010803020104030203" pitchFamily="2" charset="-79"/>
              <a:cs typeface="Aharoni" panose="02010803020104030203" pitchFamily="2" charset="-79"/>
            </a:rPr>
            <a:t>Should</a:t>
          </a:r>
          <a:r>
            <a:rPr lang="nl-NL" sz="3000" b="0" i="0" dirty="0">
              <a:latin typeface="Aharoni" panose="02010803020104030203" pitchFamily="2" charset="-79"/>
              <a:cs typeface="Aharoni" panose="02010803020104030203" pitchFamily="2" charset="-79"/>
            </a:rPr>
            <a:t>: bewegende onderdelen en knipperende lampjes zijn het belangrijkste omdat dat echt de aandacht trekt dus dit moet er zeker in zitten</a:t>
          </a:r>
          <a:r>
            <a:rPr lang="nl-NL" sz="2200" b="0" i="0" dirty="0">
              <a:latin typeface="Aharoni" panose="02010803020104030203" pitchFamily="2" charset="-79"/>
              <a:cs typeface="Aharoni" panose="02010803020104030203" pitchFamily="2" charset="-79"/>
            </a:rPr>
            <a:t>.</a:t>
          </a:r>
          <a:endParaRPr lang="en-US" sz="22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FE2C0B7-9AAE-48A9-BA03-8FDAA5CC7D25}" type="parTrans" cxnId="{4B541766-FC7C-406B-9FC0-3F2A30FABC33}">
      <dgm:prSet/>
      <dgm:spPr/>
      <dgm:t>
        <a:bodyPr/>
        <a:lstStyle/>
        <a:p>
          <a:endParaRPr lang="en-US"/>
        </a:p>
      </dgm:t>
    </dgm:pt>
    <dgm:pt modelId="{114694F9-192C-435A-8D2C-4E4DD5C16019}" type="sibTrans" cxnId="{4B541766-FC7C-406B-9FC0-3F2A30FABC33}">
      <dgm:prSet/>
      <dgm:spPr/>
      <dgm:t>
        <a:bodyPr/>
        <a:lstStyle/>
        <a:p>
          <a:endParaRPr lang="en-US"/>
        </a:p>
      </dgm:t>
    </dgm:pt>
    <dgm:pt modelId="{027E7239-4185-4A3E-9268-6B549811B8EA}">
      <dgm:prSet custT="1"/>
      <dgm:spPr/>
      <dgm:t>
        <a:bodyPr/>
        <a:lstStyle/>
        <a:p>
          <a:r>
            <a:rPr lang="nl-NL" sz="3000" b="0" i="0" dirty="0" err="1">
              <a:latin typeface="Aharoni" panose="02010803020104030203" pitchFamily="2" charset="-79"/>
              <a:cs typeface="Aharoni" panose="02010803020104030203" pitchFamily="2" charset="-79"/>
            </a:rPr>
            <a:t>Could</a:t>
          </a:r>
          <a:r>
            <a:rPr lang="nl-NL" sz="3000" b="0" i="0" dirty="0">
              <a:latin typeface="Aharoni" panose="02010803020104030203" pitchFamily="2" charset="-79"/>
              <a:cs typeface="Aharoni" panose="02010803020104030203" pitchFamily="2" charset="-79"/>
            </a:rPr>
            <a:t>: een eventueel betaalmiddel voor de flipperkast</a:t>
          </a:r>
          <a:r>
            <a:rPr lang="nl-NL" sz="3000" b="0" i="0" dirty="0"/>
            <a:t>.</a:t>
          </a:r>
          <a:endParaRPr lang="en-US" sz="3000" dirty="0"/>
        </a:p>
      </dgm:t>
    </dgm:pt>
    <dgm:pt modelId="{D1604D2A-340E-4C95-A4A2-87B95BA25CFE}" type="parTrans" cxnId="{1BD8B61F-E831-4322-8E99-7C08411AE6B6}">
      <dgm:prSet/>
      <dgm:spPr/>
      <dgm:t>
        <a:bodyPr/>
        <a:lstStyle/>
        <a:p>
          <a:endParaRPr lang="en-US"/>
        </a:p>
      </dgm:t>
    </dgm:pt>
    <dgm:pt modelId="{1141590F-6672-4112-9A7B-57FD4CF06E05}" type="sibTrans" cxnId="{1BD8B61F-E831-4322-8E99-7C08411AE6B6}">
      <dgm:prSet/>
      <dgm:spPr/>
      <dgm:t>
        <a:bodyPr/>
        <a:lstStyle/>
        <a:p>
          <a:endParaRPr lang="en-US"/>
        </a:p>
      </dgm:t>
    </dgm:pt>
    <dgm:pt modelId="{6042BDF6-80CD-455D-819E-268444E4FD08}">
      <dgm:prSet custT="1"/>
      <dgm:spPr/>
      <dgm:t>
        <a:bodyPr/>
        <a:lstStyle/>
        <a:p>
          <a:r>
            <a:rPr lang="nl-NL" sz="3000" b="0" i="0" dirty="0" err="1">
              <a:latin typeface="Aharoni" panose="02010803020104030203" pitchFamily="2" charset="-79"/>
              <a:cs typeface="Aharoni" panose="02010803020104030203" pitchFamily="2" charset="-79"/>
            </a:rPr>
            <a:t>Would</a:t>
          </a:r>
          <a:r>
            <a:rPr lang="nl-NL" sz="3000" b="0" i="0" dirty="0">
              <a:latin typeface="Aharoni" panose="02010803020104030203" pitchFamily="2" charset="-79"/>
              <a:cs typeface="Aharoni" panose="02010803020104030203" pitchFamily="2" charset="-79"/>
            </a:rPr>
            <a:t> have: een moeilijker speelveld waar je meer punten kunt verdienen.</a:t>
          </a:r>
          <a:endParaRPr lang="en-US" sz="3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5C7FF79-6F6D-47A1-9ABB-9B8A8396D770}" type="parTrans" cxnId="{4C213BFE-2108-4F9A-8291-2FE410F9C1BD}">
      <dgm:prSet/>
      <dgm:spPr/>
      <dgm:t>
        <a:bodyPr/>
        <a:lstStyle/>
        <a:p>
          <a:endParaRPr lang="en-US"/>
        </a:p>
      </dgm:t>
    </dgm:pt>
    <dgm:pt modelId="{BDC7492D-08BE-417E-AD15-21F16C6E1F60}" type="sibTrans" cxnId="{4C213BFE-2108-4F9A-8291-2FE410F9C1BD}">
      <dgm:prSet/>
      <dgm:spPr/>
      <dgm:t>
        <a:bodyPr/>
        <a:lstStyle/>
        <a:p>
          <a:endParaRPr lang="en-US"/>
        </a:p>
      </dgm:t>
    </dgm:pt>
    <dgm:pt modelId="{C5224A0B-A36D-4416-B68A-B2BD2128EFA1}" type="pres">
      <dgm:prSet presAssocID="{D9BE00E7-3A2E-43DE-9796-3BA5B605F316}" presName="vert0" presStyleCnt="0">
        <dgm:presLayoutVars>
          <dgm:dir/>
          <dgm:animOne val="branch"/>
          <dgm:animLvl val="lvl"/>
        </dgm:presLayoutVars>
      </dgm:prSet>
      <dgm:spPr/>
    </dgm:pt>
    <dgm:pt modelId="{45847523-A33A-4CAF-863A-CA6C00A3B58B}" type="pres">
      <dgm:prSet presAssocID="{1714CF9E-B85B-4882-86EF-25C8F2A072AC}" presName="thickLine" presStyleLbl="alignNode1" presStyleIdx="0" presStyleCnt="4"/>
      <dgm:spPr/>
    </dgm:pt>
    <dgm:pt modelId="{DD1AE60A-FECC-4ECD-89C1-D233AEA627A1}" type="pres">
      <dgm:prSet presAssocID="{1714CF9E-B85B-4882-86EF-25C8F2A072AC}" presName="horz1" presStyleCnt="0"/>
      <dgm:spPr/>
    </dgm:pt>
    <dgm:pt modelId="{DA4C2B6D-0753-486D-8E44-86F7B3013620}" type="pres">
      <dgm:prSet presAssocID="{1714CF9E-B85B-4882-86EF-25C8F2A072AC}" presName="tx1" presStyleLbl="revTx" presStyleIdx="0" presStyleCnt="4"/>
      <dgm:spPr/>
    </dgm:pt>
    <dgm:pt modelId="{B7FFD40C-DABF-4B48-9E57-963EFCA4EB5E}" type="pres">
      <dgm:prSet presAssocID="{1714CF9E-B85B-4882-86EF-25C8F2A072AC}" presName="vert1" presStyleCnt="0"/>
      <dgm:spPr/>
    </dgm:pt>
    <dgm:pt modelId="{057EB9C0-01C0-482D-A627-61E6394F3797}" type="pres">
      <dgm:prSet presAssocID="{0E1E1F20-B92B-4CEC-9C0A-2CAB4845977F}" presName="thickLine" presStyleLbl="alignNode1" presStyleIdx="1" presStyleCnt="4"/>
      <dgm:spPr/>
    </dgm:pt>
    <dgm:pt modelId="{C3ECAFEF-DC8A-4457-A103-810BB2F152A4}" type="pres">
      <dgm:prSet presAssocID="{0E1E1F20-B92B-4CEC-9C0A-2CAB4845977F}" presName="horz1" presStyleCnt="0"/>
      <dgm:spPr/>
    </dgm:pt>
    <dgm:pt modelId="{A1D0BB6B-9EBC-4DBF-9650-E6B544FEE934}" type="pres">
      <dgm:prSet presAssocID="{0E1E1F20-B92B-4CEC-9C0A-2CAB4845977F}" presName="tx1" presStyleLbl="revTx" presStyleIdx="1" presStyleCnt="4"/>
      <dgm:spPr/>
    </dgm:pt>
    <dgm:pt modelId="{AADBBAAC-F4FF-4BBE-843A-6BEE8221F900}" type="pres">
      <dgm:prSet presAssocID="{0E1E1F20-B92B-4CEC-9C0A-2CAB4845977F}" presName="vert1" presStyleCnt="0"/>
      <dgm:spPr/>
    </dgm:pt>
    <dgm:pt modelId="{53215EF2-B7ED-461D-A541-07E8B1FE2C18}" type="pres">
      <dgm:prSet presAssocID="{027E7239-4185-4A3E-9268-6B549811B8EA}" presName="thickLine" presStyleLbl="alignNode1" presStyleIdx="2" presStyleCnt="4"/>
      <dgm:spPr/>
    </dgm:pt>
    <dgm:pt modelId="{EDA978CE-08F5-4F6B-A601-38229F47F91A}" type="pres">
      <dgm:prSet presAssocID="{027E7239-4185-4A3E-9268-6B549811B8EA}" presName="horz1" presStyleCnt="0"/>
      <dgm:spPr/>
    </dgm:pt>
    <dgm:pt modelId="{750F5CB0-FC72-48D4-8B3D-23199E313908}" type="pres">
      <dgm:prSet presAssocID="{027E7239-4185-4A3E-9268-6B549811B8EA}" presName="tx1" presStyleLbl="revTx" presStyleIdx="2" presStyleCnt="4"/>
      <dgm:spPr/>
    </dgm:pt>
    <dgm:pt modelId="{AB937E02-6B39-4C62-94D4-40ADF015FDD7}" type="pres">
      <dgm:prSet presAssocID="{027E7239-4185-4A3E-9268-6B549811B8EA}" presName="vert1" presStyleCnt="0"/>
      <dgm:spPr/>
    </dgm:pt>
    <dgm:pt modelId="{A946C1EC-2ECB-4205-86F4-892D2B8ADB1A}" type="pres">
      <dgm:prSet presAssocID="{6042BDF6-80CD-455D-819E-268444E4FD08}" presName="thickLine" presStyleLbl="alignNode1" presStyleIdx="3" presStyleCnt="4"/>
      <dgm:spPr/>
    </dgm:pt>
    <dgm:pt modelId="{39FB5829-A31B-42B3-9DD5-7CACB4105010}" type="pres">
      <dgm:prSet presAssocID="{6042BDF6-80CD-455D-819E-268444E4FD08}" presName="horz1" presStyleCnt="0"/>
      <dgm:spPr/>
    </dgm:pt>
    <dgm:pt modelId="{B894B337-F407-494D-A498-D6F97061D30E}" type="pres">
      <dgm:prSet presAssocID="{6042BDF6-80CD-455D-819E-268444E4FD08}" presName="tx1" presStyleLbl="revTx" presStyleIdx="3" presStyleCnt="4"/>
      <dgm:spPr/>
    </dgm:pt>
    <dgm:pt modelId="{B8D06DBD-27DA-4043-9EFD-7D70155DD166}" type="pres">
      <dgm:prSet presAssocID="{6042BDF6-80CD-455D-819E-268444E4FD08}" presName="vert1" presStyleCnt="0"/>
      <dgm:spPr/>
    </dgm:pt>
  </dgm:ptLst>
  <dgm:cxnLst>
    <dgm:cxn modelId="{38301307-9276-4D7C-97B1-D7CEF3D4B6F0}" type="presOf" srcId="{0E1E1F20-B92B-4CEC-9C0A-2CAB4845977F}" destId="{A1D0BB6B-9EBC-4DBF-9650-E6B544FEE934}" srcOrd="0" destOrd="0" presId="urn:microsoft.com/office/officeart/2008/layout/LinedList"/>
    <dgm:cxn modelId="{1BD8B61F-E831-4322-8E99-7C08411AE6B6}" srcId="{D9BE00E7-3A2E-43DE-9796-3BA5B605F316}" destId="{027E7239-4185-4A3E-9268-6B549811B8EA}" srcOrd="2" destOrd="0" parTransId="{D1604D2A-340E-4C95-A4A2-87B95BA25CFE}" sibTransId="{1141590F-6672-4112-9A7B-57FD4CF06E05}"/>
    <dgm:cxn modelId="{4B541766-FC7C-406B-9FC0-3F2A30FABC33}" srcId="{D9BE00E7-3A2E-43DE-9796-3BA5B605F316}" destId="{0E1E1F20-B92B-4CEC-9C0A-2CAB4845977F}" srcOrd="1" destOrd="0" parTransId="{FFE2C0B7-9AAE-48A9-BA03-8FDAA5CC7D25}" sibTransId="{114694F9-192C-435A-8D2C-4E4DD5C16019}"/>
    <dgm:cxn modelId="{D3DF4853-B702-48E5-A5AA-38E07F072A7C}" type="presOf" srcId="{D9BE00E7-3A2E-43DE-9796-3BA5B605F316}" destId="{C5224A0B-A36D-4416-B68A-B2BD2128EFA1}" srcOrd="0" destOrd="0" presId="urn:microsoft.com/office/officeart/2008/layout/LinedList"/>
    <dgm:cxn modelId="{DC0D3E9E-1F51-473C-AF0E-3CDD31A174F9}" type="presOf" srcId="{1714CF9E-B85B-4882-86EF-25C8F2A072AC}" destId="{DA4C2B6D-0753-486D-8E44-86F7B3013620}" srcOrd="0" destOrd="0" presId="urn:microsoft.com/office/officeart/2008/layout/LinedList"/>
    <dgm:cxn modelId="{675B8AC8-EC4E-462A-9C55-43B721F20AAB}" type="presOf" srcId="{027E7239-4185-4A3E-9268-6B549811B8EA}" destId="{750F5CB0-FC72-48D4-8B3D-23199E313908}" srcOrd="0" destOrd="0" presId="urn:microsoft.com/office/officeart/2008/layout/LinedList"/>
    <dgm:cxn modelId="{B5910CE0-8330-4A54-BE70-1B77A941E4A7}" type="presOf" srcId="{6042BDF6-80CD-455D-819E-268444E4FD08}" destId="{B894B337-F407-494D-A498-D6F97061D30E}" srcOrd="0" destOrd="0" presId="urn:microsoft.com/office/officeart/2008/layout/LinedList"/>
    <dgm:cxn modelId="{77C218F8-3F62-4BA5-99F9-C3104153957B}" srcId="{D9BE00E7-3A2E-43DE-9796-3BA5B605F316}" destId="{1714CF9E-B85B-4882-86EF-25C8F2A072AC}" srcOrd="0" destOrd="0" parTransId="{A4BF64B1-0865-4019-8861-A23A595ED0D7}" sibTransId="{7BE13100-4D49-48A2-B107-F1A0B482F23C}"/>
    <dgm:cxn modelId="{4C213BFE-2108-4F9A-8291-2FE410F9C1BD}" srcId="{D9BE00E7-3A2E-43DE-9796-3BA5B605F316}" destId="{6042BDF6-80CD-455D-819E-268444E4FD08}" srcOrd="3" destOrd="0" parTransId="{E5C7FF79-6F6D-47A1-9ABB-9B8A8396D770}" sibTransId="{BDC7492D-08BE-417E-AD15-21F16C6E1F60}"/>
    <dgm:cxn modelId="{2972FF01-D5CA-44DD-9D0A-4F0FED8516EB}" type="presParOf" srcId="{C5224A0B-A36D-4416-B68A-B2BD2128EFA1}" destId="{45847523-A33A-4CAF-863A-CA6C00A3B58B}" srcOrd="0" destOrd="0" presId="urn:microsoft.com/office/officeart/2008/layout/LinedList"/>
    <dgm:cxn modelId="{34D37EC6-DE2E-4F46-BB2C-940D01B539ED}" type="presParOf" srcId="{C5224A0B-A36D-4416-B68A-B2BD2128EFA1}" destId="{DD1AE60A-FECC-4ECD-89C1-D233AEA627A1}" srcOrd="1" destOrd="0" presId="urn:microsoft.com/office/officeart/2008/layout/LinedList"/>
    <dgm:cxn modelId="{C00A040A-1FED-4A73-81B4-B001AA2A478E}" type="presParOf" srcId="{DD1AE60A-FECC-4ECD-89C1-D233AEA627A1}" destId="{DA4C2B6D-0753-486D-8E44-86F7B3013620}" srcOrd="0" destOrd="0" presId="urn:microsoft.com/office/officeart/2008/layout/LinedList"/>
    <dgm:cxn modelId="{37FE9B08-4075-4160-A46C-E209408C319C}" type="presParOf" srcId="{DD1AE60A-FECC-4ECD-89C1-D233AEA627A1}" destId="{B7FFD40C-DABF-4B48-9E57-963EFCA4EB5E}" srcOrd="1" destOrd="0" presId="urn:microsoft.com/office/officeart/2008/layout/LinedList"/>
    <dgm:cxn modelId="{1B7A17C4-AD41-433D-A658-D1816E2E4246}" type="presParOf" srcId="{C5224A0B-A36D-4416-B68A-B2BD2128EFA1}" destId="{057EB9C0-01C0-482D-A627-61E6394F3797}" srcOrd="2" destOrd="0" presId="urn:microsoft.com/office/officeart/2008/layout/LinedList"/>
    <dgm:cxn modelId="{0DF1839E-E91C-49A2-B46D-7DEC45E45DFF}" type="presParOf" srcId="{C5224A0B-A36D-4416-B68A-B2BD2128EFA1}" destId="{C3ECAFEF-DC8A-4457-A103-810BB2F152A4}" srcOrd="3" destOrd="0" presId="urn:microsoft.com/office/officeart/2008/layout/LinedList"/>
    <dgm:cxn modelId="{A94488C8-9F14-436B-AB80-6A4A2BB32CC8}" type="presParOf" srcId="{C3ECAFEF-DC8A-4457-A103-810BB2F152A4}" destId="{A1D0BB6B-9EBC-4DBF-9650-E6B544FEE934}" srcOrd="0" destOrd="0" presId="urn:microsoft.com/office/officeart/2008/layout/LinedList"/>
    <dgm:cxn modelId="{406DB514-237F-466B-9BF6-FD4A067F9574}" type="presParOf" srcId="{C3ECAFEF-DC8A-4457-A103-810BB2F152A4}" destId="{AADBBAAC-F4FF-4BBE-843A-6BEE8221F900}" srcOrd="1" destOrd="0" presId="urn:microsoft.com/office/officeart/2008/layout/LinedList"/>
    <dgm:cxn modelId="{5049476D-06D4-4FFA-80DF-512467E7235E}" type="presParOf" srcId="{C5224A0B-A36D-4416-B68A-B2BD2128EFA1}" destId="{53215EF2-B7ED-461D-A541-07E8B1FE2C18}" srcOrd="4" destOrd="0" presId="urn:microsoft.com/office/officeart/2008/layout/LinedList"/>
    <dgm:cxn modelId="{0CE5196C-191A-4E79-8D60-1A05D41BD4F9}" type="presParOf" srcId="{C5224A0B-A36D-4416-B68A-B2BD2128EFA1}" destId="{EDA978CE-08F5-4F6B-A601-38229F47F91A}" srcOrd="5" destOrd="0" presId="urn:microsoft.com/office/officeart/2008/layout/LinedList"/>
    <dgm:cxn modelId="{5B8F1F30-8182-4055-A15C-E40617263B79}" type="presParOf" srcId="{EDA978CE-08F5-4F6B-A601-38229F47F91A}" destId="{750F5CB0-FC72-48D4-8B3D-23199E313908}" srcOrd="0" destOrd="0" presId="urn:microsoft.com/office/officeart/2008/layout/LinedList"/>
    <dgm:cxn modelId="{1A78D5B0-ACAD-4D90-A4E2-EFED563F0323}" type="presParOf" srcId="{EDA978CE-08F5-4F6B-A601-38229F47F91A}" destId="{AB937E02-6B39-4C62-94D4-40ADF015FDD7}" srcOrd="1" destOrd="0" presId="urn:microsoft.com/office/officeart/2008/layout/LinedList"/>
    <dgm:cxn modelId="{6454E904-EEC2-4D4E-92F4-864CDA8D1881}" type="presParOf" srcId="{C5224A0B-A36D-4416-B68A-B2BD2128EFA1}" destId="{A946C1EC-2ECB-4205-86F4-892D2B8ADB1A}" srcOrd="6" destOrd="0" presId="urn:microsoft.com/office/officeart/2008/layout/LinedList"/>
    <dgm:cxn modelId="{94307270-26B1-4A6C-8FE6-5A39245730A4}" type="presParOf" srcId="{C5224A0B-A36D-4416-B68A-B2BD2128EFA1}" destId="{39FB5829-A31B-42B3-9DD5-7CACB4105010}" srcOrd="7" destOrd="0" presId="urn:microsoft.com/office/officeart/2008/layout/LinedList"/>
    <dgm:cxn modelId="{AD362C80-4500-4C41-A2D4-E84332485102}" type="presParOf" srcId="{39FB5829-A31B-42B3-9DD5-7CACB4105010}" destId="{B894B337-F407-494D-A498-D6F97061D30E}" srcOrd="0" destOrd="0" presId="urn:microsoft.com/office/officeart/2008/layout/LinedList"/>
    <dgm:cxn modelId="{0E8CA55B-F31C-4975-8FDD-79204EE470B5}" type="presParOf" srcId="{39FB5829-A31B-42B3-9DD5-7CACB4105010}" destId="{B8D06DBD-27DA-4043-9EFD-7D70155DD1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47523-A33A-4CAF-863A-CA6C00A3B58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C2B6D-0753-486D-8E44-86F7B3013620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Must: aandacht trekken, lichtjes, bewegende onderdelen</a:t>
          </a:r>
          <a:r>
            <a:rPr lang="nl-NL" sz="3300" b="0" i="0" kern="1200" dirty="0"/>
            <a:t>.</a:t>
          </a:r>
          <a:endParaRPr lang="en-US" sz="3300" kern="1200" dirty="0"/>
        </a:p>
      </dsp:txBody>
      <dsp:txXfrm>
        <a:off x="0" y="0"/>
        <a:ext cx="10515600" cy="1087834"/>
      </dsp:txXfrm>
    </dsp:sp>
    <dsp:sp modelId="{057EB9C0-01C0-482D-A627-61E6394F379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0BB6B-9EBC-4DBF-9650-E6B544FEE93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 dirty="0" err="1">
              <a:latin typeface="Aharoni" panose="02010803020104030203" pitchFamily="2" charset="-79"/>
              <a:cs typeface="Aharoni" panose="02010803020104030203" pitchFamily="2" charset="-79"/>
            </a:rPr>
            <a:t>Should</a:t>
          </a:r>
          <a:r>
            <a:rPr lang="nl-NL" sz="30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: bewegende onderdelen en knipperende lampjes zijn het belangrijkste omdat dat echt de aandacht trekt dus dit moet er zeker in zitten</a:t>
          </a:r>
          <a:r>
            <a:rPr lang="nl-NL" sz="22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.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087834"/>
        <a:ext cx="10515600" cy="1087834"/>
      </dsp:txXfrm>
    </dsp:sp>
    <dsp:sp modelId="{53215EF2-B7ED-461D-A541-07E8B1FE2C1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F5CB0-FC72-48D4-8B3D-23199E313908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 dirty="0" err="1">
              <a:latin typeface="Aharoni" panose="02010803020104030203" pitchFamily="2" charset="-79"/>
              <a:cs typeface="Aharoni" panose="02010803020104030203" pitchFamily="2" charset="-79"/>
            </a:rPr>
            <a:t>Could</a:t>
          </a:r>
          <a:r>
            <a:rPr lang="nl-NL" sz="30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: een eventueel betaalmiddel voor de flipperkast</a:t>
          </a:r>
          <a:r>
            <a:rPr lang="nl-NL" sz="3000" b="0" i="0" kern="1200" dirty="0"/>
            <a:t>.</a:t>
          </a:r>
          <a:endParaRPr lang="en-US" sz="3000" kern="1200" dirty="0"/>
        </a:p>
      </dsp:txBody>
      <dsp:txXfrm>
        <a:off x="0" y="2175669"/>
        <a:ext cx="10515600" cy="1087834"/>
      </dsp:txXfrm>
    </dsp:sp>
    <dsp:sp modelId="{A946C1EC-2ECB-4205-86F4-892D2B8ADB1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4B337-F407-494D-A498-D6F97061D30E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000" b="0" i="0" kern="1200" dirty="0" err="1">
              <a:latin typeface="Aharoni" panose="02010803020104030203" pitchFamily="2" charset="-79"/>
              <a:cs typeface="Aharoni" panose="02010803020104030203" pitchFamily="2" charset="-79"/>
            </a:rPr>
            <a:t>Would</a:t>
          </a:r>
          <a:r>
            <a:rPr lang="nl-NL" sz="3000" b="0" i="0" kern="1200" dirty="0">
              <a:latin typeface="Aharoni" panose="02010803020104030203" pitchFamily="2" charset="-79"/>
              <a:cs typeface="Aharoni" panose="02010803020104030203" pitchFamily="2" charset="-79"/>
            </a:rPr>
            <a:t> have: een moeilijker speelveld waar je meer punten kunt verdienen.</a:t>
          </a:r>
          <a:endParaRPr lang="en-US" sz="3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2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binnen&#10;&#10;Automatisch gegenereerde beschrijving">
            <a:extLst>
              <a:ext uri="{FF2B5EF4-FFF2-40B4-BE49-F238E27FC236}">
                <a16:creationId xmlns:a16="http://schemas.microsoft.com/office/drawing/2014/main" id="{7FE11397-A737-1908-C854-8BAAE7443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6E3BD8-985F-43C4-D6B9-6B1BD6A2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480" y="1200152"/>
            <a:ext cx="6897171" cy="4457696"/>
          </a:xfrm>
        </p:spPr>
        <p:txBody>
          <a:bodyPr anchor="ctr">
            <a:normAutofit/>
          </a:bodyPr>
          <a:lstStyle/>
          <a:p>
            <a:pPr algn="r"/>
            <a:r>
              <a:rPr lang="nl-NL" sz="8000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Flipperkast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BF874D-0709-B2B6-5339-7AAEEE3D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5502" y="1200152"/>
            <a:ext cx="2816535" cy="4457696"/>
          </a:xfrm>
        </p:spPr>
        <p:txBody>
          <a:bodyPr anchor="ctr">
            <a:normAutofit/>
          </a:bodyPr>
          <a:lstStyle/>
          <a:p>
            <a:pPr algn="l"/>
            <a:r>
              <a:rPr lang="nl-NL" sz="28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Tesse, Matthijs, Dennis, Patrick &amp; Teun</a:t>
            </a:r>
          </a:p>
        </p:txBody>
      </p:sp>
    </p:spTree>
    <p:extLst>
      <p:ext uri="{BB962C8B-B14F-4D97-AF65-F5344CB8AC3E}">
        <p14:creationId xmlns:p14="http://schemas.microsoft.com/office/powerpoint/2010/main" val="5702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F29986-0F96-0CC9-6FDC-0B8CB01B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Aharoni" panose="02010803020104030203" pitchFamily="2" charset="-79"/>
                <a:cs typeface="Aharoni" panose="02010803020104030203" pitchFamily="2" charset="-79"/>
              </a:rPr>
              <a:t>Vragen?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F9347B9-8C91-339E-B79D-1C56E270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45B9B3F-F6EE-D2E3-C25E-D916E8476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101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C3A25-4B6E-B930-DD00-0300645E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Wie </a:t>
            </a:r>
            <a:r>
              <a:rPr lang="en-US" sz="5400" dirty="0" err="1">
                <a:latin typeface="Aharoni" panose="02010803020104030203" pitchFamily="2" charset="-79"/>
                <a:cs typeface="Aharoni" panose="02010803020104030203" pitchFamily="2" charset="-79"/>
              </a:rPr>
              <a:t>zijn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 err="1">
                <a:latin typeface="Aharoni" panose="02010803020104030203" pitchFamily="2" charset="-79"/>
                <a:cs typeface="Aharoni" panose="02010803020104030203" pitchFamily="2" charset="-79"/>
              </a:rPr>
              <a:t>wij</a:t>
            </a: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F0D04-3A12-4247-78F2-2DD29D3E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01367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Ons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 team is </a:t>
            </a: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samengesteld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uit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 de </a:t>
            </a: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opleidingen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- Smart Technology</a:t>
            </a:r>
          </a:p>
          <a:p>
            <a:pPr>
              <a:buFontTx/>
              <a:buChar char="-"/>
            </a:pP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Werktuigbouwkunde</a:t>
            </a: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Opdrachtgever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M.Pipping</a:t>
            </a: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09B6D1C-9C48-030D-8084-41532AE3E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02" r="2" b="2346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82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404C26-CDE2-EF54-2EB6-D6404B50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 dirty="0">
                <a:latin typeface="Aharoni" panose="02010803020104030203" pitchFamily="2" charset="-79"/>
                <a:cs typeface="Aharoni" panose="02010803020104030203" pitchFamily="2" charset="-79"/>
              </a:rPr>
              <a:t>Voorwoord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D6F1968-C2D7-AB5C-BC3B-D22F91E3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Project </a:t>
            </a: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Flipperkast</a:t>
            </a: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Kantine</a:t>
            </a: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Studenten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>
              <a:buFontTx/>
              <a:buChar char="-"/>
            </a:pP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Scorebord</a:t>
            </a: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DZHF </a:t>
            </a: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thema</a:t>
            </a: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endParaRPr lang="en-US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Tx/>
              <a:buChar char="-"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Tijdelijke aanduiding voor inhoud 4" descr="Afbeelding met paperclip, kleurrijk&#10;&#10;Automatisch gegenereerde beschrijving">
            <a:extLst>
              <a:ext uri="{FF2B5EF4-FFF2-40B4-BE49-F238E27FC236}">
                <a16:creationId xmlns:a16="http://schemas.microsoft.com/office/drawing/2014/main" id="{91902E82-9177-68B3-CA9E-246CF2F46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r="165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643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C9D5A4-5AE3-1D55-49A0-A204A1CF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latin typeface="Aharoni" panose="02010803020104030203" pitchFamily="2" charset="-79"/>
                <a:cs typeface="Aharoni" panose="02010803020104030203" pitchFamily="2" charset="-79"/>
              </a:rPr>
              <a:t>Ontwerp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0C8A55D-02B8-0D4A-4DB0-8D0AC11AF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2" r="11315" b="-2"/>
          <a:stretch/>
        </p:blipFill>
        <p:spPr>
          <a:xfrm>
            <a:off x="434043" y="2619784"/>
            <a:ext cx="3475314" cy="3600041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C06F1E4-86F0-5375-8629-F564962EF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0" r="13508" b="-2"/>
          <a:stretch/>
        </p:blipFill>
        <p:spPr>
          <a:xfrm>
            <a:off x="4358367" y="2619784"/>
            <a:ext cx="3475265" cy="3600041"/>
          </a:xfrm>
          <a:prstGeom prst="rect">
            <a:avLst/>
          </a:prstGeom>
        </p:spPr>
      </p:pic>
      <p:pic>
        <p:nvPicPr>
          <p:cNvPr id="5" name="Tijdelijke aanduiding voor inhoud 4" descr="Afbeelding met vloer, binnen, muur, houten&#10;&#10;Automatisch gegenereerde beschrijving">
            <a:extLst>
              <a:ext uri="{FF2B5EF4-FFF2-40B4-BE49-F238E27FC236}">
                <a16:creationId xmlns:a16="http://schemas.microsoft.com/office/drawing/2014/main" id="{66B5CAEF-C1AE-0299-7B62-BA4BFA74D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t="-285" r="17559" b="570"/>
          <a:stretch/>
        </p:blipFill>
        <p:spPr>
          <a:xfrm>
            <a:off x="8278267" y="2619784"/>
            <a:ext cx="3484066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9E982E-2118-D7CF-8988-AC2E3DFA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889" y="971220"/>
            <a:ext cx="10381401" cy="4741322"/>
          </a:xfrm>
        </p:spPr>
        <p:txBody>
          <a:bodyPr>
            <a:noAutofit/>
          </a:bodyPr>
          <a:lstStyle/>
          <a:p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Ontwerpeisen</a:t>
            </a:r>
          </a:p>
          <a:p>
            <a:pPr marL="0" indent="0">
              <a:buNone/>
            </a:pPr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Docent zinnetjes, DZHF thema, high score, </a:t>
            </a:r>
            <a:r>
              <a:rPr lang="nl-NL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LED’s</a:t>
            </a:r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, werkende flippers en geluiden.</a:t>
            </a:r>
          </a:p>
          <a:p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Ontwerpkeuzes</a:t>
            </a:r>
          </a:p>
          <a:p>
            <a:pPr marL="0" indent="0">
              <a:buNone/>
            </a:pPr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DZHF thema, scorebord en werkende flippers</a:t>
            </a:r>
          </a:p>
          <a:p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Haalbaarheid</a:t>
            </a:r>
          </a:p>
          <a:p>
            <a:pPr marL="0" indent="0">
              <a:buNone/>
            </a:pPr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Krap </a:t>
            </a:r>
            <a:r>
              <a:rPr lang="nl-NL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i.v.m</a:t>
            </a:r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 bestelde onderdelen en programmeren</a:t>
            </a:r>
          </a:p>
          <a:p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Tijdverdeling</a:t>
            </a:r>
          </a:p>
          <a:p>
            <a:pPr marL="0" indent="0">
              <a:buNone/>
            </a:pPr>
            <a:r>
              <a:rPr lang="nl-NL" sz="3000" dirty="0">
                <a:latin typeface="Aharoni" panose="02010803020104030203" pitchFamily="2" charset="-79"/>
                <a:cs typeface="Aharoni" panose="02010803020104030203" pitchFamily="2" charset="-79"/>
              </a:rPr>
              <a:t>Opdrachten, project, opdrachten verbeteren</a:t>
            </a:r>
          </a:p>
        </p:txBody>
      </p:sp>
    </p:spTree>
    <p:extLst>
      <p:ext uri="{BB962C8B-B14F-4D97-AF65-F5344CB8AC3E}">
        <p14:creationId xmlns:p14="http://schemas.microsoft.com/office/powerpoint/2010/main" val="138836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CB3A60A-FE74-7AFD-9B34-DE93FC07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27" y="3270490"/>
            <a:ext cx="1499746" cy="3170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681941-D2F4-348E-4535-DB3C153E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>
                <a:latin typeface="Aharoni" panose="02010803020104030203" pitchFamily="2" charset="-79"/>
                <a:cs typeface="Aharoni" panose="02010803020104030203" pitchFamily="2" charset="-79"/>
              </a:rPr>
              <a:t>MoSCoW methode</a:t>
            </a:r>
            <a:endParaRPr lang="nl-N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BB2250CD-B70A-7068-EE82-046790C282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990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0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680AF7D-F3E9-4098-845A-48B3971D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00A7A1-9A09-918E-3298-994352FE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05" y="1429626"/>
            <a:ext cx="4913478" cy="3275922"/>
          </a:xfrm>
          <a:prstGeom prst="ellipse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Materiaal</a:t>
            </a:r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- en </a:t>
            </a:r>
            <a:r>
              <a:rPr lang="en-US" sz="3000" dirty="0" err="1">
                <a:latin typeface="Aharoni" panose="02010803020104030203" pitchFamily="2" charset="-79"/>
                <a:cs typeface="Aharoni" panose="02010803020104030203" pitchFamily="2" charset="-79"/>
              </a:rPr>
              <a:t>kostenberekening</a:t>
            </a:r>
            <a:endParaRPr lang="en-U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63C333-ECBF-9167-5181-DFACD7336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5" r="3057" b="-2"/>
          <a:stretch/>
        </p:blipFill>
        <p:spPr>
          <a:xfrm>
            <a:off x="4950979" y="395234"/>
            <a:ext cx="6978566" cy="337971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Afbeelding 6" descr="Afbeelding met automaat&#10;&#10;Automatisch gegenereerde beschrijving">
            <a:extLst>
              <a:ext uri="{FF2B5EF4-FFF2-40B4-BE49-F238E27FC236}">
                <a16:creationId xmlns:a16="http://schemas.microsoft.com/office/drawing/2014/main" id="{3E2C7BF2-A579-9398-09B3-EB0239AAA6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56" b="-2"/>
          <a:stretch/>
        </p:blipFill>
        <p:spPr>
          <a:xfrm>
            <a:off x="6096000" y="4170185"/>
            <a:ext cx="2462892" cy="2287315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8B0087E9-0577-4728-66D3-14E7AE91AE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79" b="3"/>
          <a:stretch/>
        </p:blipFill>
        <p:spPr>
          <a:xfrm>
            <a:off x="9035686" y="4118582"/>
            <a:ext cx="2831612" cy="23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1FFFA4-CFD8-E2F0-E786-0470C5D5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Planning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0DD49339-A5F3-BB16-EB3F-1B1FB938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MS-Project</a:t>
            </a:r>
          </a:p>
        </p:txBody>
      </p:sp>
      <p:pic>
        <p:nvPicPr>
          <p:cNvPr id="3" name="Tijdelijke aanduiding voor inhoud 4" descr="Afbeelding met tafel&#10;&#10;Automatisch gegenereerde beschrijving">
            <a:extLst>
              <a:ext uri="{FF2B5EF4-FFF2-40B4-BE49-F238E27FC236}">
                <a16:creationId xmlns:a16="http://schemas.microsoft.com/office/drawing/2014/main" id="{FCC8396C-CF25-5B53-61A0-CED738E3FC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r="26679"/>
          <a:stretch/>
        </p:blipFill>
        <p:spPr>
          <a:xfrm>
            <a:off x="531017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381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D66115-268B-202E-6A77-11C6937E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2778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 dirty="0">
                <a:latin typeface="Aharoni" panose="02010803020104030203" pitchFamily="2" charset="-79"/>
                <a:cs typeface="Aharoni" panose="02010803020104030203" pitchFamily="2" charset="-79"/>
              </a:rPr>
              <a:t>Eindproduct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ijdelijke aanduiding voor inhoud 6" descr="Afbeelding met binnen&#10;&#10;Automatisch gegenereerde beschrijving">
            <a:extLst>
              <a:ext uri="{FF2B5EF4-FFF2-40B4-BE49-F238E27FC236}">
                <a16:creationId xmlns:a16="http://schemas.microsoft.com/office/drawing/2014/main" id="{43417994-BA61-0A79-8E01-50BAC90E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3" y="2720848"/>
            <a:ext cx="3227028" cy="3861814"/>
          </a:xfrm>
        </p:spPr>
      </p:pic>
      <p:pic>
        <p:nvPicPr>
          <p:cNvPr id="5" name="Tijdelijke aanduiding voor inhoud 4" descr="Afbeelding met binnen&#10;&#10;Automatisch gegenereerde beschrijving">
            <a:extLst>
              <a:ext uri="{FF2B5EF4-FFF2-40B4-BE49-F238E27FC236}">
                <a16:creationId xmlns:a16="http://schemas.microsoft.com/office/drawing/2014/main" id="{7562A6D3-674C-08A0-D8FC-0DB78F1629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" r="-1" b="2244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13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jeroo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4CD0030E9EA469B1B65C192DB1225" ma:contentTypeVersion="8" ma:contentTypeDescription="Een nieuw document maken." ma:contentTypeScope="" ma:versionID="86f72dffaee84822e84e690153f32bb1">
  <xsd:schema xmlns:xsd="http://www.w3.org/2001/XMLSchema" xmlns:xs="http://www.w3.org/2001/XMLSchema" xmlns:p="http://schemas.microsoft.com/office/2006/metadata/properties" xmlns:ns2="842b416f-c192-4743-b416-f997e98ab9e2" targetNamespace="http://schemas.microsoft.com/office/2006/metadata/properties" ma:root="true" ma:fieldsID="9234df90c246c4f41ea4a8be91eb1603" ns2:_="">
    <xsd:import namespace="842b416f-c192-4743-b416-f997e98ab9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b416f-c192-4743-b416-f997e98a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F12A41-09B7-47AA-98E0-B23D4210A17D}">
  <ds:schemaRefs>
    <ds:schemaRef ds:uri="842b416f-c192-4743-b416-f997e98ab9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95F246-48F8-4B5B-A052-436147AE6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0D53E8-6C1A-43F1-95B9-1538A2418918}">
  <ds:schemaRefs>
    <ds:schemaRef ds:uri="842b416f-c192-4743-b416-f997e98ab9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148</Words>
  <Application>Microsoft Office PowerPoint</Application>
  <PresentationFormat>Breedbeeld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Office Theme</vt:lpstr>
      <vt:lpstr>Flipperkast</vt:lpstr>
      <vt:lpstr>Wie zijn wij?</vt:lpstr>
      <vt:lpstr>Voorwoord</vt:lpstr>
      <vt:lpstr>Ontwerp</vt:lpstr>
      <vt:lpstr>PowerPoint-presentatie</vt:lpstr>
      <vt:lpstr>MoSCoW methode</vt:lpstr>
      <vt:lpstr>Materiaal- en kostenberekening</vt:lpstr>
      <vt:lpstr>Planning</vt:lpstr>
      <vt:lpstr>Eindproduct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Flipperkast</dc:title>
  <dc:creator>Teun Faber</dc:creator>
  <cp:lastModifiedBy>Tesse Kruijthof</cp:lastModifiedBy>
  <cp:revision>5</cp:revision>
  <dcterms:created xsi:type="dcterms:W3CDTF">2022-10-12T07:01:59Z</dcterms:created>
  <dcterms:modified xsi:type="dcterms:W3CDTF">2023-02-02T07:00:30Z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0x010100CEF4CD0030E9EA469B1B65C192DB1225</vt:lpwstr>
  </property>
</Properties>
</file>