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7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Gandhi0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Gandhi0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KGandhi0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F36104-F14F-9C11-07BC-46356933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481781" y="141915"/>
            <a:ext cx="11021961" cy="59374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21D9EF-A20D-8542-1AEA-893174446929}"/>
              </a:ext>
            </a:extLst>
          </p:cNvPr>
          <p:cNvSpPr txBox="1">
            <a:spLocks/>
          </p:cNvSpPr>
          <p:nvPr/>
        </p:nvSpPr>
        <p:spPr>
          <a:xfrm>
            <a:off x="300866" y="778617"/>
            <a:ext cx="11891134" cy="13254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Email Spoofing: </a:t>
            </a:r>
            <a:br>
              <a:rPr lang="en-US" i="1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</a:br>
            <a:r>
              <a:rPr lang="en-US" i="1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The Silent Threat in Your Inbox</a:t>
            </a:r>
            <a:br>
              <a:rPr lang="en-US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</a:br>
            <a:endParaRPr lang="en-IN" dirty="0">
              <a:latin typeface="Roboto Mono" panose="020F0502020204030204" pitchFamily="49" charset="0"/>
              <a:ea typeface="Roboto Mono" panose="020F0502020204030204" pitchFamily="49" charset="0"/>
              <a:cs typeface="Roboto Mono" panose="020F0502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737EE-3A1E-0238-7E60-3ACA8FFC8CC3}"/>
              </a:ext>
            </a:extLst>
          </p:cNvPr>
          <p:cNvSpPr txBox="1"/>
          <p:nvPr/>
        </p:nvSpPr>
        <p:spPr>
          <a:xfrm>
            <a:off x="6681019" y="2648188"/>
            <a:ext cx="551098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By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Medishetty Manikanta Gandhi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22D41A6256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Cyber Security – A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Sri Indu College of Engineering and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A96E9-72EF-AAD7-B950-1CE298842CE8}"/>
              </a:ext>
            </a:extLst>
          </p:cNvPr>
          <p:cNvSpPr txBox="1"/>
          <p:nvPr/>
        </p:nvSpPr>
        <p:spPr>
          <a:xfrm>
            <a:off x="0" y="64401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SICET					 				GitHub : </a:t>
            </a:r>
            <a:r>
              <a:rPr lang="en-IN" dirty="0">
                <a:hlinkClick r:id="rId3"/>
              </a:rPr>
              <a:t>MKGandhi05</a:t>
            </a:r>
            <a:r>
              <a:rPr lang="en-IN" dirty="0"/>
              <a:t>									  01</a:t>
            </a:r>
          </a:p>
        </p:txBody>
      </p:sp>
    </p:spTree>
    <p:extLst>
      <p:ext uri="{BB962C8B-B14F-4D97-AF65-F5344CB8AC3E}">
        <p14:creationId xmlns:p14="http://schemas.microsoft.com/office/powerpoint/2010/main" val="409713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push dir="u"/>
      </p:transition>
    </mc:Choice>
    <mc:Fallback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4162D8-87A5-8DA8-24E1-FE74089B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926" y="1546362"/>
            <a:ext cx="4251350" cy="4251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2863D2-6ADB-A654-7DC3-F09A0C79C580}"/>
              </a:ext>
            </a:extLst>
          </p:cNvPr>
          <p:cNvSpPr txBox="1"/>
          <p:nvPr/>
        </p:nvSpPr>
        <p:spPr>
          <a:xfrm>
            <a:off x="0" y="64401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SICET					 				GitHub : </a:t>
            </a:r>
            <a:r>
              <a:rPr lang="en-IN" dirty="0">
                <a:hlinkClick r:id="rId3"/>
              </a:rPr>
              <a:t>MKGandhi05</a:t>
            </a:r>
            <a:r>
              <a:rPr lang="en-IN" dirty="0"/>
              <a:t>									  02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96A3E6-FFF9-BEBC-B1C5-EB3F70DCC3B3}"/>
              </a:ext>
            </a:extLst>
          </p:cNvPr>
          <p:cNvSpPr txBox="1">
            <a:spLocks/>
          </p:cNvSpPr>
          <p:nvPr/>
        </p:nvSpPr>
        <p:spPr>
          <a:xfrm>
            <a:off x="300866" y="778617"/>
            <a:ext cx="8469508" cy="74538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What is Email Spoofing?</a:t>
            </a:r>
            <a:br>
              <a:rPr lang="en-US" dirty="0"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</a:br>
            <a:endParaRPr lang="en-IN" dirty="0">
              <a:latin typeface="Roboto Mono" panose="020F0502020204030204" pitchFamily="49" charset="0"/>
              <a:ea typeface="Roboto Mono" panose="020F0502020204030204" pitchFamily="49" charset="0"/>
              <a:cs typeface="Roboto Mono" panose="020F05020202040302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E4D314-6042-3AF0-2848-DA28D4AD0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" y="1897916"/>
            <a:ext cx="6179820" cy="3786603"/>
          </a:xfrm>
          <a:prstGeom prst="rect">
            <a:avLst/>
          </a:prstGeom>
        </p:spPr>
        <p:txBody>
          <a:bodyPr>
            <a:noAutofit/>
          </a:bodyPr>
          <a:lstStyle/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Forging the sender's email address to look legit</a:t>
            </a:r>
          </a:p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Used in phishing, impersonation, and scams</a:t>
            </a:r>
          </a:p>
          <a:p>
            <a:pPr marL="571500" indent="-571500" defTabSz="9144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en-US" sz="2400" i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Mono" panose="020F0502020204030204" pitchFamily="49" charset="0"/>
                <a:ea typeface="Roboto Mono" panose="020F0502020204030204" pitchFamily="49" charset="0"/>
                <a:cs typeface="Roboto Mono" panose="020F0502020204030204" pitchFamily="49" charset="0"/>
              </a:rPr>
              <a:t>No hacking required — just manipulation of email headers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C917E7-2F51-B47C-1EC0-0CFB238A6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191" y="1335071"/>
            <a:ext cx="4251349" cy="44626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374F86-CC4F-04FE-B579-AC809CFF1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5504" y="912294"/>
            <a:ext cx="5308194" cy="53081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D4FECB-CFC6-F2B4-3579-331A3381D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601" y="362217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578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608FA-2FE9-07A7-5750-F21EC24EAA4C}"/>
              </a:ext>
            </a:extLst>
          </p:cNvPr>
          <p:cNvSpPr txBox="1"/>
          <p:nvPr/>
        </p:nvSpPr>
        <p:spPr>
          <a:xfrm>
            <a:off x="0" y="644012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SICET					 				GitHub : </a:t>
            </a:r>
            <a:r>
              <a:rPr lang="en-IN" dirty="0">
                <a:hlinkClick r:id="rId2"/>
              </a:rPr>
              <a:t>MKGandhi05</a:t>
            </a:r>
            <a:r>
              <a:rPr lang="en-IN" dirty="0"/>
              <a:t>									  03</a:t>
            </a:r>
          </a:p>
        </p:txBody>
      </p:sp>
    </p:spTree>
    <p:extLst>
      <p:ext uri="{BB962C8B-B14F-4D97-AF65-F5344CB8AC3E}">
        <p14:creationId xmlns:p14="http://schemas.microsoft.com/office/powerpoint/2010/main" val="23341876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136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 Mono</vt:lpstr>
      <vt:lpstr>Wingdings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Medishetty Manikanta Gandhi</dc:creator>
  <cp:lastModifiedBy>Medishetty Manikanta Gandhi</cp:lastModifiedBy>
  <cp:revision>1</cp:revision>
  <dcterms:created xsi:type="dcterms:W3CDTF">2025-04-12T16:54:03Z</dcterms:created>
  <dcterms:modified xsi:type="dcterms:W3CDTF">2025-04-12T17:46:40Z</dcterms:modified>
</cp:coreProperties>
</file>