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12" r:id="rId6"/>
    <p:sldId id="309" r:id="rId7"/>
    <p:sldId id="310" r:id="rId8"/>
    <p:sldId id="311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 Black" panose="020B0604020202020204" charset="-52"/>
      <p:bold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Staatlich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FF0000"/>
    <a:srgbClr val="FAA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25T09:10:13.983"/>
    <p1510:client id="{17C12616-CFD6-4231-8015-7F897D8E0275}" v="53" dt="2021-04-25T09:15:02.938"/>
  </p1510:revLst>
</p1510:revInfo>
</file>

<file path=ppt/tableStyles.xml><?xml version="1.0" encoding="utf-8"?>
<a:tblStyleLst xmlns:a="http://schemas.openxmlformats.org/drawingml/2006/main" def="{A73FCB55-B05A-4A7F-8A0A-7E396F27A08A}">
  <a:tblStyle styleId="{A73FCB55-B05A-4A7F-8A0A-7E396F27A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за Николаева Опанска" userId="S::tnopanska19@codingburgas.bg::9b852914-d2e1-440a-91f6-f9b57236f00e" providerId="AD" clId="Web-{00000000-0000-0000-0000-000000000000}"/>
    <pc:docChg chg="modSld">
      <pc:chgData name="Тереза Николаева Опанска" userId="S::tnopanska19@codingburgas.bg::9b852914-d2e1-440a-91f6-f9b57236f00e" providerId="AD" clId="Web-{00000000-0000-0000-0000-000000000000}" dt="2021-04-25T09:10:13.983" v="4"/>
      <pc:docMkLst>
        <pc:docMk/>
      </pc:docMkLst>
      <pc:sldChg chg="addSp delSp modSp">
        <pc:chgData name="Тереза Николаева Опанска" userId="S::tnopanska19@codingburgas.bg::9b852914-d2e1-440a-91f6-f9b57236f00e" providerId="AD" clId="Web-{00000000-0000-0000-0000-000000000000}" dt="2021-04-25T09:10:13.983" v="4"/>
        <pc:sldMkLst>
          <pc:docMk/>
          <pc:sldMk cId="133082651" sldId="308"/>
        </pc:sldMkLst>
        <pc:spChg chg="del">
          <ac:chgData name="Тереза Николаева Опанска" userId="S::tnopanska19@codingburgas.bg::9b852914-d2e1-440a-91f6-f9b57236f00e" providerId="AD" clId="Web-{00000000-0000-0000-0000-000000000000}" dt="2021-04-25T09:10:13.983" v="4"/>
          <ac:spMkLst>
            <pc:docMk/>
            <pc:sldMk cId="133082651" sldId="308"/>
            <ac:spMk id="3" creationId="{549F251E-ADB6-49C0-BADE-1D202E06E1F8}"/>
          </ac:spMkLst>
        </pc:spChg>
        <pc:graphicFrameChg chg="add del mod">
          <ac:chgData name="Тереза Николаева Опанска" userId="S::tnopanska19@codingburgas.bg::9b852914-d2e1-440a-91f6-f9b57236f00e" providerId="AD" clId="Web-{00000000-0000-0000-0000-000000000000}" dt="2021-04-25T09:10:09.655" v="2"/>
          <ac:graphicFrameMkLst>
            <pc:docMk/>
            <pc:sldMk cId="133082651" sldId="308"/>
            <ac:graphicFrameMk id="5" creationId="{0F4003A2-945D-4027-BA86-40CCA2E50616}"/>
          </ac:graphicFrameMkLst>
        </pc:graphicFrameChg>
        <pc:picChg chg="add del">
          <ac:chgData name="Тереза Николаева Опанска" userId="S::tnopanska19@codingburgas.bg::9b852914-d2e1-440a-91f6-f9b57236f00e" providerId="AD" clId="Web-{00000000-0000-0000-0000-000000000000}" dt="2021-04-25T09:10:10.358" v="3"/>
          <ac:picMkLst>
            <pc:docMk/>
            <pc:sldMk cId="133082651" sldId="308"/>
            <ac:picMk id="6" creationId="{B91F02E3-3408-4A85-9F3F-802F4CEAA4F2}"/>
          </ac:picMkLst>
        </pc:picChg>
      </pc:sldChg>
    </pc:docChg>
  </pc:docChgLst>
  <pc:docChgLst>
    <pc:chgData name="Мириам Костадинова Георгиева" userId="81501f03-7bdb-4d36-a757-8cf37d9b9a82" providerId="ADAL" clId="{17C12616-CFD6-4231-8015-7F897D8E0275}"/>
    <pc:docChg chg="custSel modSld">
      <pc:chgData name="Мириам Костадинова Георгиева" userId="81501f03-7bdb-4d36-a757-8cf37d9b9a82" providerId="ADAL" clId="{17C12616-CFD6-4231-8015-7F897D8E0275}" dt="2021-04-25T09:15:02.938" v="97" actId="478"/>
      <pc:docMkLst>
        <pc:docMk/>
      </pc:docMkLst>
      <pc:sldChg chg="modSp mod">
        <pc:chgData name="Мириам Костадинова Георгиева" userId="81501f03-7bdb-4d36-a757-8cf37d9b9a82" providerId="ADAL" clId="{17C12616-CFD6-4231-8015-7F897D8E0275}" dt="2021-04-25T09:03:48.860" v="77" actId="20577"/>
        <pc:sldMkLst>
          <pc:docMk/>
          <pc:sldMk cId="2130464096" sldId="306"/>
        </pc:sldMkLst>
        <pc:spChg chg="mod">
          <ac:chgData name="Мириам Костадинова Георгиева" userId="81501f03-7bdb-4d36-a757-8cf37d9b9a82" providerId="ADAL" clId="{17C12616-CFD6-4231-8015-7F897D8E0275}" dt="2021-04-25T09:03:48.860" v="77" actId="20577"/>
          <ac:spMkLst>
            <pc:docMk/>
            <pc:sldMk cId="2130464096" sldId="306"/>
            <ac:spMk id="3" creationId="{8DF3A521-7401-43D3-8D01-8CD63FBF268E}"/>
          </ac:spMkLst>
        </pc:sp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8:31.877" v="96" actId="1076"/>
        <pc:sldMkLst>
          <pc:docMk/>
          <pc:sldMk cId="133082651" sldId="308"/>
        </pc:sldMkLst>
        <pc:picChg chg="add del mod">
          <ac:chgData name="Мириам Костадинова Георгиева" userId="81501f03-7bdb-4d36-a757-8cf37d9b9a82" providerId="ADAL" clId="{17C12616-CFD6-4231-8015-7F897D8E0275}" dt="2021-04-25T09:06:31.396" v="91" actId="478"/>
          <ac:picMkLst>
            <pc:docMk/>
            <pc:sldMk cId="133082651" sldId="308"/>
            <ac:picMk id="5" creationId="{A0C297A4-6597-496F-A5A8-6FBF597CD60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8:31.877" v="96" actId="1076"/>
          <ac:picMkLst>
            <pc:docMk/>
            <pc:sldMk cId="133082651" sldId="308"/>
            <ac:picMk id="6" creationId="{B91F02E3-3408-4A85-9F3F-802F4CEAA4F2}"/>
          </ac:picMkLst>
        </pc:picChg>
        <pc:picChg chg="add del">
          <ac:chgData name="Мириам Костадинова Георгиева" userId="81501f03-7bdb-4d36-a757-8cf37d9b9a82" providerId="ADAL" clId="{17C12616-CFD6-4231-8015-7F897D8E0275}" dt="2021-04-25T09:06:26.539" v="90"/>
          <ac:picMkLst>
            <pc:docMk/>
            <pc:sldMk cId="133082651" sldId="308"/>
            <ac:picMk id="2050" creationId="{60938728-C35B-49AE-8F65-11DCC4441A35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5:52.372" v="86" actId="1076"/>
        <pc:sldMkLst>
          <pc:docMk/>
          <pc:sldMk cId="424276783" sldId="309"/>
        </pc:sldMkLst>
        <pc:grpChg chg="add del mod">
          <ac:chgData name="Мириам Костадинова Георгиева" userId="81501f03-7bdb-4d36-a757-8cf37d9b9a82" providerId="ADAL" clId="{17C12616-CFD6-4231-8015-7F897D8E0275}" dt="2021-04-23T20:43:02.493" v="9" actId="478"/>
          <ac:grpSpMkLst>
            <pc:docMk/>
            <pc:sldMk cId="424276783" sldId="309"/>
            <ac:grpSpMk id="7" creationId="{9D36A36A-3901-4F44-B545-FEB49267A16D}"/>
          </ac:grpSpMkLst>
        </pc:grpChg>
        <pc:grpChg chg="add mod">
          <ac:chgData name="Мириам Костадинова Георгиева" userId="81501f03-7bdb-4d36-a757-8cf37d9b9a82" providerId="ADAL" clId="{17C12616-CFD6-4231-8015-7F897D8E0275}" dt="2021-04-23T20:42:19.725" v="0"/>
          <ac:grpSpMkLst>
            <pc:docMk/>
            <pc:sldMk cId="424276783" sldId="309"/>
            <ac:grpSpMk id="8" creationId="{2DD9D322-B4E9-4CD6-8102-97DEE83A181A}"/>
          </ac:grpSpMkLst>
        </pc:grpChg>
        <pc:picChg chg="add mod">
          <ac:chgData name="Мириам Костадинова Георгиева" userId="81501f03-7bdb-4d36-a757-8cf37d9b9a82" providerId="ADAL" clId="{17C12616-CFD6-4231-8015-7F897D8E0275}" dt="2021-04-23T20:45:06.725" v="49" actId="1076"/>
          <ac:picMkLst>
            <pc:docMk/>
            <pc:sldMk cId="424276783" sldId="309"/>
            <ac:picMk id="3" creationId="{85EB4BC4-E9E6-439A-AC78-01BBE1E2D4A2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2.884" v="1" actId="478"/>
          <ac:picMkLst>
            <pc:docMk/>
            <pc:sldMk cId="424276783" sldId="309"/>
            <ac:picMk id="4" creationId="{E8D940CA-473F-4256-8A7D-681B9B7B5500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5.587" v="5" actId="478"/>
          <ac:picMkLst>
            <pc:docMk/>
            <pc:sldMk cId="424276783" sldId="309"/>
            <ac:picMk id="5" creationId="{5D82381B-9A32-4601-B08A-85CB38D1FFA7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3.173" v="4" actId="478"/>
          <ac:picMkLst>
            <pc:docMk/>
            <pc:sldMk cId="424276783" sldId="309"/>
            <ac:picMk id="6" creationId="{F87796CB-1455-4525-AE9A-75EE10897E29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9" creationId="{DD958C4D-CCEC-4946-B756-1147FBB8A4A5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0" creationId="{A4562AAD-4D0A-41CB-A0A1-76B549170502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1" creationId="{47DF9181-85D5-4787-A7AD-97AB4AB496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2" creationId="{C1E2CD41-4334-473B-A716-0247E8DD305D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3" creationId="{94478F34-5942-4FAC-B940-DF02D51AC66A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54.904" v="7" actId="1076"/>
          <ac:picMkLst>
            <pc:docMk/>
            <pc:sldMk cId="424276783" sldId="309"/>
            <ac:picMk id="14" creationId="{7BAC9C36-2221-48B5-80F5-9409EB96B67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0.058" v="85" actId="1076"/>
          <ac:picMkLst>
            <pc:docMk/>
            <pc:sldMk cId="424276783" sldId="309"/>
            <ac:picMk id="15" creationId="{7DF8E465-86B0-49F6-B820-E1733144DF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5.923" v="57" actId="1076"/>
          <ac:picMkLst>
            <pc:docMk/>
            <pc:sldMk cId="424276783" sldId="309"/>
            <ac:picMk id="16" creationId="{7D8979DE-923D-4771-91E1-77FD75BC8E9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4.239" v="55" actId="1076"/>
          <ac:picMkLst>
            <pc:docMk/>
            <pc:sldMk cId="424276783" sldId="309"/>
            <ac:picMk id="17" creationId="{D9901D23-DE8F-4910-B31F-B876C8F9AA2C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48.755" v="84" actId="1076"/>
          <ac:picMkLst>
            <pc:docMk/>
            <pc:sldMk cId="424276783" sldId="309"/>
            <ac:picMk id="18" creationId="{A4295281-86DE-4D0E-B54A-7CC512691786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3:21.925" v="15" actId="1076"/>
          <ac:picMkLst>
            <pc:docMk/>
            <pc:sldMk cId="424276783" sldId="309"/>
            <ac:picMk id="19" creationId="{2C0C3FEF-72CA-45F6-8BEC-57E577D14366}"/>
          </ac:picMkLst>
        </pc:picChg>
        <pc:picChg chg="add del mod">
          <ac:chgData name="Мириам Костадинова Георгиева" userId="81501f03-7bdb-4d36-a757-8cf37d9b9a82" providerId="ADAL" clId="{17C12616-CFD6-4231-8015-7F897D8E0275}" dt="2021-04-23T20:44:38.086" v="34"/>
          <ac:picMkLst>
            <pc:docMk/>
            <pc:sldMk cId="424276783" sldId="309"/>
            <ac:picMk id="1026" creationId="{59F7B384-5ADF-4882-9A09-B0C5187C05B1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2.372" v="86" actId="1076"/>
          <ac:picMkLst>
            <pc:docMk/>
            <pc:sldMk cId="424276783" sldId="309"/>
            <ac:picMk id="1026" creationId="{9D27C3D1-1CB7-4746-8952-6C0CB368AF9F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5.093" v="2" actId="478"/>
          <ac:picMkLst>
            <pc:docMk/>
            <pc:sldMk cId="424276783" sldId="309"/>
            <ac:picMk id="1028" creationId="{C835EBC6-7C47-4DE0-9D9B-6D228A221D96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15:02.938" v="97" actId="478"/>
        <pc:sldMkLst>
          <pc:docMk/>
          <pc:sldMk cId="2106263993" sldId="310"/>
        </pc:sldMkLst>
        <pc:spChg chg="del">
          <ac:chgData name="Мириам Костадинова Георгиева" userId="81501f03-7bdb-4d36-a757-8cf37d9b9a82" providerId="ADAL" clId="{17C12616-CFD6-4231-8015-7F897D8E0275}" dt="2021-04-25T09:15:02.938" v="97" actId="478"/>
          <ac:spMkLst>
            <pc:docMk/>
            <pc:sldMk cId="2106263993" sldId="310"/>
            <ac:spMk id="3" creationId="{5856D327-A5C9-4059-A593-955E62379AD8}"/>
          </ac:spMkLst>
        </pc:spChg>
        <pc:picChg chg="add mod">
          <ac:chgData name="Мириам Костадинова Георгиева" userId="81501f03-7bdb-4d36-a757-8cf37d9b9a82" providerId="ADAL" clId="{17C12616-CFD6-4231-8015-7F897D8E0275}" dt="2021-04-24T17:14:24.820" v="71" actId="1076"/>
          <ac:picMkLst>
            <pc:docMk/>
            <pc:sldMk cId="2106263993" sldId="310"/>
            <ac:picMk id="5" creationId="{24CBA9E8-E2A5-458E-A393-13AAD53F46D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F3A7F-BBDC-4F66-9D75-2C3025D6CB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bg-BG"/>
        </a:p>
      </dgm:t>
    </dgm:pt>
    <dgm:pt modelId="{716EFE0A-3474-4512-A9D2-DCADB03A5D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stage -planning</a:t>
          </a:r>
          <a:endParaRPr lang="bg-BG"/>
        </a:p>
      </dgm:t>
    </dgm:pt>
    <dgm:pt modelId="{EB782ECA-442F-4F7E-AEC3-8AEACDEE4528}" type="parTrans" cxnId="{1783C6F8-F516-4BE2-ABA4-0A664AC3CAD3}">
      <dgm:prSet/>
      <dgm:spPr/>
      <dgm:t>
        <a:bodyPr/>
        <a:lstStyle/>
        <a:p>
          <a:endParaRPr lang="bg-BG"/>
        </a:p>
      </dgm:t>
    </dgm:pt>
    <dgm:pt modelId="{D9D62543-FAC7-45D0-9CA9-A66B86925338}" type="sibTrans" cxnId="{1783C6F8-F516-4BE2-ABA4-0A664AC3CAD3}">
      <dgm:prSet/>
      <dgm:spPr/>
      <dgm:t>
        <a:bodyPr/>
        <a:lstStyle/>
        <a:p>
          <a:endParaRPr lang="bg-BG"/>
        </a:p>
      </dgm:t>
    </dgm:pt>
    <dgm:pt modelId="{3F78408E-2BD7-4602-8AC0-8955BEAB9B1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stage - realization</a:t>
          </a:r>
          <a:endParaRPr lang="bg-BG"/>
        </a:p>
      </dgm:t>
    </dgm:pt>
    <dgm:pt modelId="{3E28815F-7FB0-4049-B999-553B7F459AB7}" type="parTrans" cxnId="{7FADC1AD-9187-4AA0-9DB2-8B0D0742CA5C}">
      <dgm:prSet/>
      <dgm:spPr/>
      <dgm:t>
        <a:bodyPr/>
        <a:lstStyle/>
        <a:p>
          <a:endParaRPr lang="bg-BG"/>
        </a:p>
      </dgm:t>
    </dgm:pt>
    <dgm:pt modelId="{42FBEB8C-0D34-4A48-B7B5-32F26EFD78B2}" type="sibTrans" cxnId="{7FADC1AD-9187-4AA0-9DB2-8B0D0742CA5C}">
      <dgm:prSet/>
      <dgm:spPr/>
      <dgm:t>
        <a:bodyPr/>
        <a:lstStyle/>
        <a:p>
          <a:endParaRPr lang="bg-BG"/>
        </a:p>
      </dgm:t>
    </dgm:pt>
    <dgm:pt modelId="{0F967906-5194-4033-85A8-E22E196C95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stage - presentation</a:t>
          </a:r>
          <a:endParaRPr lang="bg-BG"/>
        </a:p>
      </dgm:t>
    </dgm:pt>
    <dgm:pt modelId="{B479D742-4314-41F6-9AB2-069B01B3A5C8}" type="parTrans" cxnId="{9DE3CD2C-5986-4602-B9D7-294304292880}">
      <dgm:prSet/>
      <dgm:spPr/>
      <dgm:t>
        <a:bodyPr/>
        <a:lstStyle/>
        <a:p>
          <a:endParaRPr lang="bg-BG"/>
        </a:p>
      </dgm:t>
    </dgm:pt>
    <dgm:pt modelId="{15F9D667-6690-4392-B564-E80987C67A5B}" type="sibTrans" cxnId="{9DE3CD2C-5986-4602-B9D7-294304292880}">
      <dgm:prSet/>
      <dgm:spPr/>
      <dgm:t>
        <a:bodyPr/>
        <a:lstStyle/>
        <a:p>
          <a:endParaRPr lang="bg-BG"/>
        </a:p>
      </dgm:t>
    </dgm:pt>
    <dgm:pt modelId="{0022234B-ED9E-495E-BE41-E95E67DD417C}" type="pres">
      <dgm:prSet presAssocID="{662F3A7F-BBDC-4F66-9D75-2C3025D6CBD0}" presName="root" presStyleCnt="0">
        <dgm:presLayoutVars>
          <dgm:dir/>
          <dgm:resizeHandles val="exact"/>
        </dgm:presLayoutVars>
      </dgm:prSet>
      <dgm:spPr/>
    </dgm:pt>
    <dgm:pt modelId="{BEE7135A-5978-45F5-8737-C7316C919568}" type="pres">
      <dgm:prSet presAssocID="{716EFE0A-3474-4512-A9D2-DCADB03A5D5B}" presName="compNode" presStyleCnt="0"/>
      <dgm:spPr/>
    </dgm:pt>
    <dgm:pt modelId="{8BDED914-7E58-4B61-B6F5-C1C7F4DDE396}" type="pres">
      <dgm:prSet presAssocID="{716EFE0A-3474-4512-A9D2-DCADB03A5D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7772F3AE-A51D-4EBF-906E-D158ACC6D9A9}" type="pres">
      <dgm:prSet presAssocID="{716EFE0A-3474-4512-A9D2-DCADB03A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тметка"/>
        </a:ext>
      </dgm:extLst>
    </dgm:pt>
    <dgm:pt modelId="{01BAB8E8-2696-475E-81A3-50BFECD5371F}" type="pres">
      <dgm:prSet presAssocID="{716EFE0A-3474-4512-A9D2-DCADB03A5D5B}" presName="spaceRect" presStyleCnt="0"/>
      <dgm:spPr/>
    </dgm:pt>
    <dgm:pt modelId="{4F5766E1-96A7-4FAA-8DE4-B86C0411FB28}" type="pres">
      <dgm:prSet presAssocID="{716EFE0A-3474-4512-A9D2-DCADB03A5D5B}" presName="textRect" presStyleLbl="revTx" presStyleIdx="0" presStyleCnt="3">
        <dgm:presLayoutVars>
          <dgm:chMax val="1"/>
          <dgm:chPref val="1"/>
        </dgm:presLayoutVars>
      </dgm:prSet>
      <dgm:spPr/>
    </dgm:pt>
    <dgm:pt modelId="{732324F6-519D-4CFB-B85A-9D1656051C93}" type="pres">
      <dgm:prSet presAssocID="{D9D62543-FAC7-45D0-9CA9-A66B86925338}" presName="sibTrans" presStyleCnt="0"/>
      <dgm:spPr/>
    </dgm:pt>
    <dgm:pt modelId="{2234170C-507C-4151-882F-5B6952767279}" type="pres">
      <dgm:prSet presAssocID="{3F78408E-2BD7-4602-8AC0-8955BEAB9B1C}" presName="compNode" presStyleCnt="0"/>
      <dgm:spPr/>
    </dgm:pt>
    <dgm:pt modelId="{12A3585D-89C3-480A-A42C-EA63A1CE8D71}" type="pres">
      <dgm:prSet presAssocID="{3F78408E-2BD7-4602-8AC0-8955BEAB9B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4242B1-1DB3-4FD1-9544-A0AE398A2367}" type="pres">
      <dgm:prSet presAssocID="{3F78408E-2BD7-4602-8AC0-8955BEAB9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ъбни колела"/>
        </a:ext>
      </dgm:extLst>
    </dgm:pt>
    <dgm:pt modelId="{2B64AE81-9401-450D-8DD0-6B1C0A13AF30}" type="pres">
      <dgm:prSet presAssocID="{3F78408E-2BD7-4602-8AC0-8955BEAB9B1C}" presName="spaceRect" presStyleCnt="0"/>
      <dgm:spPr/>
    </dgm:pt>
    <dgm:pt modelId="{463CFA44-7C73-4A91-B640-54CA5BDC07F7}" type="pres">
      <dgm:prSet presAssocID="{3F78408E-2BD7-4602-8AC0-8955BEAB9B1C}" presName="textRect" presStyleLbl="revTx" presStyleIdx="1" presStyleCnt="3">
        <dgm:presLayoutVars>
          <dgm:chMax val="1"/>
          <dgm:chPref val="1"/>
        </dgm:presLayoutVars>
      </dgm:prSet>
      <dgm:spPr/>
    </dgm:pt>
    <dgm:pt modelId="{CA7F2227-DE18-4299-8BF8-DF5913A6F538}" type="pres">
      <dgm:prSet presAssocID="{42FBEB8C-0D34-4A48-B7B5-32F26EFD78B2}" presName="sibTrans" presStyleCnt="0"/>
      <dgm:spPr/>
    </dgm:pt>
    <dgm:pt modelId="{64F4D34C-4EE0-4BE9-AAE5-6D14BDF11FE2}" type="pres">
      <dgm:prSet presAssocID="{0F967906-5194-4033-85A8-E22E196C953D}" presName="compNode" presStyleCnt="0"/>
      <dgm:spPr/>
    </dgm:pt>
    <dgm:pt modelId="{05E10837-FDB5-4467-B5E5-42196DF35B2F}" type="pres">
      <dgm:prSet presAssocID="{0F967906-5194-4033-85A8-E22E196C953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</dgm:spPr>
    </dgm:pt>
    <dgm:pt modelId="{821901D1-DE72-4A86-9BB4-2B9E46427CB2}" type="pres">
      <dgm:prSet presAssocID="{0F967906-5194-4033-85A8-E22E196C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732F4DF-CAA1-4506-8AC0-E9C43B939C90}" type="pres">
      <dgm:prSet presAssocID="{0F967906-5194-4033-85A8-E22E196C953D}" presName="spaceRect" presStyleCnt="0"/>
      <dgm:spPr/>
    </dgm:pt>
    <dgm:pt modelId="{63951128-6AB6-4566-A8EE-91516004A3DA}" type="pres">
      <dgm:prSet presAssocID="{0F967906-5194-4033-85A8-E22E196C95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E080E-47D2-46F5-A358-A7FEAED002B1}" type="presOf" srcId="{662F3A7F-BBDC-4F66-9D75-2C3025D6CBD0}" destId="{0022234B-ED9E-495E-BE41-E95E67DD417C}" srcOrd="0" destOrd="0" presId="urn:microsoft.com/office/officeart/2018/5/layout/IconLeafLabelList"/>
    <dgm:cxn modelId="{9DE3CD2C-5986-4602-B9D7-294304292880}" srcId="{662F3A7F-BBDC-4F66-9D75-2C3025D6CBD0}" destId="{0F967906-5194-4033-85A8-E22E196C953D}" srcOrd="2" destOrd="0" parTransId="{B479D742-4314-41F6-9AB2-069B01B3A5C8}" sibTransId="{15F9D667-6690-4392-B564-E80987C67A5B}"/>
    <dgm:cxn modelId="{8732BB7C-7FA2-45D3-A27E-C5B14EACD471}" type="presOf" srcId="{3F78408E-2BD7-4602-8AC0-8955BEAB9B1C}" destId="{463CFA44-7C73-4A91-B640-54CA5BDC07F7}" srcOrd="0" destOrd="0" presId="urn:microsoft.com/office/officeart/2018/5/layout/IconLeafLabelList"/>
    <dgm:cxn modelId="{7FADC1AD-9187-4AA0-9DB2-8B0D0742CA5C}" srcId="{662F3A7F-BBDC-4F66-9D75-2C3025D6CBD0}" destId="{3F78408E-2BD7-4602-8AC0-8955BEAB9B1C}" srcOrd="1" destOrd="0" parTransId="{3E28815F-7FB0-4049-B999-553B7F459AB7}" sibTransId="{42FBEB8C-0D34-4A48-B7B5-32F26EFD78B2}"/>
    <dgm:cxn modelId="{872268E2-3A88-40D6-B291-3674DE4B4992}" type="presOf" srcId="{0F967906-5194-4033-85A8-E22E196C953D}" destId="{63951128-6AB6-4566-A8EE-91516004A3DA}" srcOrd="0" destOrd="0" presId="urn:microsoft.com/office/officeart/2018/5/layout/IconLeafLabelList"/>
    <dgm:cxn modelId="{5F57B8F0-839E-4D76-ACD7-72639BADE9C3}" type="presOf" srcId="{716EFE0A-3474-4512-A9D2-DCADB03A5D5B}" destId="{4F5766E1-96A7-4FAA-8DE4-B86C0411FB28}" srcOrd="0" destOrd="0" presId="urn:microsoft.com/office/officeart/2018/5/layout/IconLeafLabelList"/>
    <dgm:cxn modelId="{1783C6F8-F516-4BE2-ABA4-0A664AC3CAD3}" srcId="{662F3A7F-BBDC-4F66-9D75-2C3025D6CBD0}" destId="{716EFE0A-3474-4512-A9D2-DCADB03A5D5B}" srcOrd="0" destOrd="0" parTransId="{EB782ECA-442F-4F7E-AEC3-8AEACDEE4528}" sibTransId="{D9D62543-FAC7-45D0-9CA9-A66B86925338}"/>
    <dgm:cxn modelId="{5B71B599-FD6A-44B5-9C3D-5A23CD4E7D1A}" type="presParOf" srcId="{0022234B-ED9E-495E-BE41-E95E67DD417C}" destId="{BEE7135A-5978-45F5-8737-C7316C919568}" srcOrd="0" destOrd="0" presId="urn:microsoft.com/office/officeart/2018/5/layout/IconLeafLabelList"/>
    <dgm:cxn modelId="{D41C0E86-1263-4BCA-9426-24C06047AC25}" type="presParOf" srcId="{BEE7135A-5978-45F5-8737-C7316C919568}" destId="{8BDED914-7E58-4B61-B6F5-C1C7F4DDE396}" srcOrd="0" destOrd="0" presId="urn:microsoft.com/office/officeart/2018/5/layout/IconLeafLabelList"/>
    <dgm:cxn modelId="{988D7A9D-6D40-4602-B957-C213F52D67D3}" type="presParOf" srcId="{BEE7135A-5978-45F5-8737-C7316C919568}" destId="{7772F3AE-A51D-4EBF-906E-D158ACC6D9A9}" srcOrd="1" destOrd="0" presId="urn:microsoft.com/office/officeart/2018/5/layout/IconLeafLabelList"/>
    <dgm:cxn modelId="{11C23231-B441-48AE-83C0-F15BA79F421B}" type="presParOf" srcId="{BEE7135A-5978-45F5-8737-C7316C919568}" destId="{01BAB8E8-2696-475E-81A3-50BFECD5371F}" srcOrd="2" destOrd="0" presId="urn:microsoft.com/office/officeart/2018/5/layout/IconLeafLabelList"/>
    <dgm:cxn modelId="{E061CCCA-B0F1-4DA4-9AB5-A6D74127D334}" type="presParOf" srcId="{BEE7135A-5978-45F5-8737-C7316C919568}" destId="{4F5766E1-96A7-4FAA-8DE4-B86C0411FB28}" srcOrd="3" destOrd="0" presId="urn:microsoft.com/office/officeart/2018/5/layout/IconLeafLabelList"/>
    <dgm:cxn modelId="{6F6AB873-C017-410D-B562-07EE89DE475D}" type="presParOf" srcId="{0022234B-ED9E-495E-BE41-E95E67DD417C}" destId="{732324F6-519D-4CFB-B85A-9D1656051C93}" srcOrd="1" destOrd="0" presId="urn:microsoft.com/office/officeart/2018/5/layout/IconLeafLabelList"/>
    <dgm:cxn modelId="{67143389-FC7C-4BC6-B852-4CDBDBED12C0}" type="presParOf" srcId="{0022234B-ED9E-495E-BE41-E95E67DD417C}" destId="{2234170C-507C-4151-882F-5B6952767279}" srcOrd="2" destOrd="0" presId="urn:microsoft.com/office/officeart/2018/5/layout/IconLeafLabelList"/>
    <dgm:cxn modelId="{D9ECDC81-BB16-4BB0-9D08-D62298578BF2}" type="presParOf" srcId="{2234170C-507C-4151-882F-5B6952767279}" destId="{12A3585D-89C3-480A-A42C-EA63A1CE8D71}" srcOrd="0" destOrd="0" presId="urn:microsoft.com/office/officeart/2018/5/layout/IconLeafLabelList"/>
    <dgm:cxn modelId="{BB65EA89-00A2-44F2-9466-E881260624AD}" type="presParOf" srcId="{2234170C-507C-4151-882F-5B6952767279}" destId="{504242B1-1DB3-4FD1-9544-A0AE398A2367}" srcOrd="1" destOrd="0" presId="urn:microsoft.com/office/officeart/2018/5/layout/IconLeafLabelList"/>
    <dgm:cxn modelId="{4A906CA8-1BBD-4161-9F2D-2A9EF438CA77}" type="presParOf" srcId="{2234170C-507C-4151-882F-5B6952767279}" destId="{2B64AE81-9401-450D-8DD0-6B1C0A13AF30}" srcOrd="2" destOrd="0" presId="urn:microsoft.com/office/officeart/2018/5/layout/IconLeafLabelList"/>
    <dgm:cxn modelId="{04F2DEFD-776E-44D5-86DB-8C37662AEE9C}" type="presParOf" srcId="{2234170C-507C-4151-882F-5B6952767279}" destId="{463CFA44-7C73-4A91-B640-54CA5BDC07F7}" srcOrd="3" destOrd="0" presId="urn:microsoft.com/office/officeart/2018/5/layout/IconLeafLabelList"/>
    <dgm:cxn modelId="{73C2958F-A5C2-484D-B0E2-506AA4DA5144}" type="presParOf" srcId="{0022234B-ED9E-495E-BE41-E95E67DD417C}" destId="{CA7F2227-DE18-4299-8BF8-DF5913A6F538}" srcOrd="3" destOrd="0" presId="urn:microsoft.com/office/officeart/2018/5/layout/IconLeafLabelList"/>
    <dgm:cxn modelId="{4FE42530-6BEB-499A-84F0-3FFAF8E7F11C}" type="presParOf" srcId="{0022234B-ED9E-495E-BE41-E95E67DD417C}" destId="{64F4D34C-4EE0-4BE9-AAE5-6D14BDF11FE2}" srcOrd="4" destOrd="0" presId="urn:microsoft.com/office/officeart/2018/5/layout/IconLeafLabelList"/>
    <dgm:cxn modelId="{98B64AB5-02E2-49F1-ACCB-345302D54E1B}" type="presParOf" srcId="{64F4D34C-4EE0-4BE9-AAE5-6D14BDF11FE2}" destId="{05E10837-FDB5-4467-B5E5-42196DF35B2F}" srcOrd="0" destOrd="0" presId="urn:microsoft.com/office/officeart/2018/5/layout/IconLeafLabelList"/>
    <dgm:cxn modelId="{FD639F12-B59D-4956-9F12-BFE42F390E7E}" type="presParOf" srcId="{64F4D34C-4EE0-4BE9-AAE5-6D14BDF11FE2}" destId="{821901D1-DE72-4A86-9BB4-2B9E46427CB2}" srcOrd="1" destOrd="0" presId="urn:microsoft.com/office/officeart/2018/5/layout/IconLeafLabelList"/>
    <dgm:cxn modelId="{5E213F5B-43CE-4585-8BCA-A44A0C163D1B}" type="presParOf" srcId="{64F4D34C-4EE0-4BE9-AAE5-6D14BDF11FE2}" destId="{7732F4DF-CAA1-4506-8AC0-E9C43B939C90}" srcOrd="2" destOrd="0" presId="urn:microsoft.com/office/officeart/2018/5/layout/IconLeafLabelList"/>
    <dgm:cxn modelId="{9CDCEF61-E769-43C6-A65A-9F1E6B264712}" type="presParOf" srcId="{64F4D34C-4EE0-4BE9-AAE5-6D14BDF11FE2}" destId="{63951128-6AB6-4566-A8EE-91516004A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D914-7E58-4B61-B6F5-C1C7F4DDE396}">
      <dsp:nvSpPr>
        <dsp:cNvPr id="0" name=""/>
        <dsp:cNvSpPr/>
      </dsp:nvSpPr>
      <dsp:spPr>
        <a:xfrm>
          <a:off x="407453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2F3AE-A51D-4EBF-906E-D158ACC6D9A9}">
      <dsp:nvSpPr>
        <dsp:cNvPr id="0" name=""/>
        <dsp:cNvSpPr/>
      </dsp:nvSpPr>
      <dsp:spPr>
        <a:xfrm>
          <a:off x="648766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66E1-96A7-4FAA-8DE4-B86C0411FB28}">
      <dsp:nvSpPr>
        <dsp:cNvPr id="0" name=""/>
        <dsp:cNvSpPr/>
      </dsp:nvSpPr>
      <dsp:spPr>
        <a:xfrm>
          <a:off x="45484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stage -planning</a:t>
          </a:r>
          <a:endParaRPr lang="bg-BG" sz="1800" kern="1200"/>
        </a:p>
      </dsp:txBody>
      <dsp:txXfrm>
        <a:off x="45484" y="1729134"/>
        <a:ext cx="1856250" cy="720000"/>
      </dsp:txXfrm>
    </dsp:sp>
    <dsp:sp modelId="{12A3585D-89C3-480A-A42C-EA63A1CE8D71}">
      <dsp:nvSpPr>
        <dsp:cNvPr id="0" name=""/>
        <dsp:cNvSpPr/>
      </dsp:nvSpPr>
      <dsp:spPr>
        <a:xfrm>
          <a:off x="2588547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42B1-1DB3-4FD1-9544-A0AE398A2367}">
      <dsp:nvSpPr>
        <dsp:cNvPr id="0" name=""/>
        <dsp:cNvSpPr/>
      </dsp:nvSpPr>
      <dsp:spPr>
        <a:xfrm>
          <a:off x="2829859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FA44-7C73-4A91-B640-54CA5BDC07F7}">
      <dsp:nvSpPr>
        <dsp:cNvPr id="0" name=""/>
        <dsp:cNvSpPr/>
      </dsp:nvSpPr>
      <dsp:spPr>
        <a:xfrm>
          <a:off x="2226578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Second stage - realization</a:t>
          </a:r>
          <a:endParaRPr lang="bg-BG" sz="1800" kern="1200"/>
        </a:p>
      </dsp:txBody>
      <dsp:txXfrm>
        <a:off x="2226578" y="1729134"/>
        <a:ext cx="1856250" cy="720000"/>
      </dsp:txXfrm>
    </dsp:sp>
    <dsp:sp modelId="{05E10837-FDB5-4467-B5E5-42196DF35B2F}">
      <dsp:nvSpPr>
        <dsp:cNvPr id="0" name=""/>
        <dsp:cNvSpPr/>
      </dsp:nvSpPr>
      <dsp:spPr>
        <a:xfrm>
          <a:off x="4769641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01D1-DE72-4A86-9BB4-2B9E46427CB2}">
      <dsp:nvSpPr>
        <dsp:cNvPr id="0" name=""/>
        <dsp:cNvSpPr/>
      </dsp:nvSpPr>
      <dsp:spPr>
        <a:xfrm>
          <a:off x="5010953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51128-6AB6-4566-A8EE-91516004A3DA}">
      <dsp:nvSpPr>
        <dsp:cNvPr id="0" name=""/>
        <dsp:cNvSpPr/>
      </dsp:nvSpPr>
      <dsp:spPr>
        <a:xfrm>
          <a:off x="4407672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Third stage - presentation</a:t>
          </a:r>
          <a:endParaRPr lang="bg-BG" sz="1800" kern="1200"/>
        </a:p>
      </dsp:txBody>
      <dsp:txXfrm>
        <a:off x="4407672" y="1729134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804025"/>
            <a:ext cx="36609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463525"/>
            <a:ext cx="36609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rgbClr val="FEC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914400" y="1281475"/>
            <a:ext cx="72999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640916" y="4939133"/>
            <a:ext cx="3036" cy="2077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38"/>
                </a:moveTo>
                <a:lnTo>
                  <a:pt x="39" y="38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6843884" y="-426174"/>
            <a:ext cx="2501000" cy="1673624"/>
            <a:chOff x="6843884" y="-426174"/>
            <a:chExt cx="2501000" cy="1673624"/>
          </a:xfrm>
        </p:grpSpPr>
        <p:sp>
          <p:nvSpPr>
            <p:cNvPr id="91" name="Google Shape;91;p4"/>
            <p:cNvSpPr/>
            <p:nvPr/>
          </p:nvSpPr>
          <p:spPr>
            <a:xfrm>
              <a:off x="7667903" y="-136207"/>
              <a:ext cx="1600774" cy="1383657"/>
            </a:xfrm>
            <a:custGeom>
              <a:avLst/>
              <a:gdLst/>
              <a:ahLst/>
              <a:cxnLst/>
              <a:rect l="l" t="t" r="r" b="b"/>
              <a:pathLst>
                <a:path w="29956" h="25893" extrusionOk="0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884" y="-4261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-65294" y="2635223"/>
            <a:ext cx="4507248" cy="2851689"/>
            <a:chOff x="-65294" y="2635223"/>
            <a:chExt cx="4507248" cy="2851689"/>
          </a:xfrm>
        </p:grpSpPr>
        <p:sp>
          <p:nvSpPr>
            <p:cNvPr id="94" name="Google Shape;94;p4"/>
            <p:cNvSpPr/>
            <p:nvPr/>
          </p:nvSpPr>
          <p:spPr>
            <a:xfrm>
              <a:off x="-37819" y="3229639"/>
              <a:ext cx="642083" cy="720261"/>
            </a:xfrm>
            <a:custGeom>
              <a:avLst/>
              <a:gdLst/>
              <a:ahLst/>
              <a:cxnLst/>
              <a:rect l="l" t="t" r="r" b="b"/>
              <a:pathLst>
                <a:path w="8249" h="13525" extrusionOk="0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37819" y="3866020"/>
              <a:ext cx="2675357" cy="1620893"/>
            </a:xfrm>
            <a:custGeom>
              <a:avLst/>
              <a:gdLst/>
              <a:ahLst/>
              <a:cxnLst/>
              <a:rect l="l" t="t" r="r" b="b"/>
              <a:pathLst>
                <a:path w="34371" h="30437" extrusionOk="0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rgbClr val="FFF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rgbClr val="FEC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rgbClr val="F9AD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199" y="1538065"/>
            <a:ext cx="5011135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Firestarters</a:t>
            </a:r>
            <a:endParaRPr/>
          </a:p>
        </p:txBody>
      </p:sp>
      <p:sp>
        <p:nvSpPr>
          <p:cNvPr id="1811" name="Google Shape;1811;p38"/>
          <p:cNvSpPr txBox="1">
            <a:spLocks noGrp="1"/>
          </p:cNvSpPr>
          <p:nvPr>
            <p:ph type="subTitle" idx="1"/>
          </p:nvPr>
        </p:nvSpPr>
        <p:spPr>
          <a:xfrm>
            <a:off x="911100" y="3432987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 Department Project by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0F7-2058-45F2-8649-015D93D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team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A521-7401-43D3-8D01-8CD63FBF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Miriam </a:t>
            </a:r>
            <a:r>
              <a:rPr lang="en-US" sz="1800" b="1" dirty="0" err="1"/>
              <a:t>Kostadinova</a:t>
            </a:r>
            <a:r>
              <a:rPr lang="en-US" sz="1800" b="1" dirty="0"/>
              <a:t> Georgieva 9g</a:t>
            </a:r>
            <a:r>
              <a:rPr lang="en-US" sz="1800" dirty="0"/>
              <a:t> – Scrum Trainer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Alexander Niels Boris Klingenberg 9a </a:t>
            </a:r>
            <a:r>
              <a:rPr lang="en-US" sz="1800" dirty="0"/>
              <a:t>– Developer </a:t>
            </a:r>
            <a:r>
              <a:rPr lang="en-US" sz="1800" dirty="0" err="1"/>
              <a:t>BackEnd</a:t>
            </a:r>
            <a:endParaRPr lang="en-US" sz="1800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 err="1"/>
              <a:t>Teodor</a:t>
            </a:r>
            <a:r>
              <a:rPr lang="en-US" sz="1800" b="1" dirty="0"/>
              <a:t> </a:t>
            </a:r>
            <a:r>
              <a:rPr lang="en-US" sz="1800" b="1" dirty="0" err="1"/>
              <a:t>Toshkov</a:t>
            </a:r>
            <a:r>
              <a:rPr lang="en-US" sz="1800" b="1" dirty="0"/>
              <a:t> </a:t>
            </a:r>
            <a:r>
              <a:rPr lang="en-US" sz="1800" b="1" dirty="0" err="1"/>
              <a:t>Karchev</a:t>
            </a:r>
            <a:r>
              <a:rPr lang="en-US" sz="1800" b="1" dirty="0"/>
              <a:t> 9b </a:t>
            </a:r>
            <a:r>
              <a:rPr lang="en-US" sz="1800" dirty="0"/>
              <a:t>– </a:t>
            </a:r>
            <a:r>
              <a:rPr lang="en-US" sz="1800" dirty="0" err="1"/>
              <a:t>Desinger</a:t>
            </a:r>
            <a:r>
              <a:rPr lang="en-US" sz="1800" dirty="0"/>
              <a:t> 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Tereza Nikolaeva </a:t>
            </a:r>
            <a:r>
              <a:rPr lang="en-US" sz="1800" b="1" dirty="0" err="1"/>
              <a:t>Opanska</a:t>
            </a:r>
            <a:r>
              <a:rPr lang="en-US" sz="1800" b="1" dirty="0"/>
              <a:t> 9v </a:t>
            </a:r>
            <a:r>
              <a:rPr lang="en-US" sz="1800" dirty="0"/>
              <a:t>– Developer </a:t>
            </a:r>
            <a:r>
              <a:rPr lang="en-US" sz="1800" dirty="0" err="1"/>
              <a:t>FrontEnd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04640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CBE-3697-4E92-AC6F-B2DC768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Stages of realization</a:t>
            </a:r>
            <a:endParaRPr lang="bg-B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F04E2-8F0F-4FE1-9331-8911FDAF2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6988"/>
              </p:ext>
            </p:extLst>
          </p:nvPr>
        </p:nvGraphicFramePr>
        <p:xfrm>
          <a:off x="1417296" y="1637414"/>
          <a:ext cx="6309407" cy="269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9003;p83">
            <a:extLst>
              <a:ext uri="{FF2B5EF4-FFF2-40B4-BE49-F238E27FC236}">
                <a16:creationId xmlns:a16="http://schemas.microsoft.com/office/drawing/2014/main" id="{26D015D7-F515-493D-9BD3-210504B37531}"/>
              </a:ext>
            </a:extLst>
          </p:cNvPr>
          <p:cNvGrpSpPr/>
          <p:nvPr/>
        </p:nvGrpSpPr>
        <p:grpSpPr>
          <a:xfrm>
            <a:off x="4314511" y="2192745"/>
            <a:ext cx="514977" cy="507924"/>
            <a:chOff x="-31817400" y="3910025"/>
            <a:chExt cx="301675" cy="294075"/>
          </a:xfrm>
          <a:solidFill>
            <a:srgbClr val="FFFFFF"/>
          </a:solidFill>
        </p:grpSpPr>
        <p:sp>
          <p:nvSpPr>
            <p:cNvPr id="7" name="Google Shape;9004;p83">
              <a:extLst>
                <a:ext uri="{FF2B5EF4-FFF2-40B4-BE49-F238E27FC236}">
                  <a16:creationId xmlns:a16="http://schemas.microsoft.com/office/drawing/2014/main" id="{F218DC35-9B5B-4D0C-9477-95CA60CCC1AD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05;p83">
              <a:extLst>
                <a:ext uri="{FF2B5EF4-FFF2-40B4-BE49-F238E27FC236}">
                  <a16:creationId xmlns:a16="http://schemas.microsoft.com/office/drawing/2014/main" id="{282205AC-DB2D-4BD5-AC01-25981211FA59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06;p83">
              <a:extLst>
                <a:ext uri="{FF2B5EF4-FFF2-40B4-BE49-F238E27FC236}">
                  <a16:creationId xmlns:a16="http://schemas.microsoft.com/office/drawing/2014/main" id="{2B191D14-21BF-489C-A750-61E06A3C615C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466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Site construction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BA11D-BD4B-4567-BA90-937E0AF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75391"/>
            <a:ext cx="6766560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92A5F-1CDE-46E3-BCF8-430FECC2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1589604"/>
            <a:ext cx="6998208" cy="22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306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F570-2A49-460F-A414-F2F38F1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Programs we used </a:t>
            </a:r>
            <a:endParaRPr lang="bg-BG"/>
          </a:p>
        </p:txBody>
      </p:sp>
      <p:pic>
        <p:nvPicPr>
          <p:cNvPr id="14" name="Картина 96" descr="Discord, logo, logos icon - Free download on Iconfinder">
            <a:extLst>
              <a:ext uri="{FF2B5EF4-FFF2-40B4-BE49-F238E27FC236}">
                <a16:creationId xmlns:a16="http://schemas.microsoft.com/office/drawing/2014/main" id="{7BAC9C36-2221-48B5-80F5-9409EB96B6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" y="714228"/>
            <a:ext cx="139509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Картина 92">
            <a:extLst>
              <a:ext uri="{FF2B5EF4-FFF2-40B4-BE49-F238E27FC236}">
                <a16:creationId xmlns:a16="http://schemas.microsoft.com/office/drawing/2014/main" id="{7DF8E465-86B0-49F6-B820-E1733144DF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98" y="1717631"/>
            <a:ext cx="1279525" cy="12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Картина 94">
            <a:extLst>
              <a:ext uri="{FF2B5EF4-FFF2-40B4-BE49-F238E27FC236}">
                <a16:creationId xmlns:a16="http://schemas.microsoft.com/office/drawing/2014/main" id="{7D8979DE-923D-4771-91E1-77FD75BC8E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4" y="3517033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Картина 95">
            <a:extLst>
              <a:ext uri="{FF2B5EF4-FFF2-40B4-BE49-F238E27FC236}">
                <a16:creationId xmlns:a16="http://schemas.microsoft.com/office/drawing/2014/main" id="{D9901D23-DE8F-4910-B31F-B876C8F9AA2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8" y="3450993"/>
            <a:ext cx="109855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Картина 93">
            <a:extLst>
              <a:ext uri="{FF2B5EF4-FFF2-40B4-BE49-F238E27FC236}">
                <a16:creationId xmlns:a16="http://schemas.microsoft.com/office/drawing/2014/main" id="{A4295281-86DE-4D0E-B54A-7CC5126917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36" y="1717631"/>
            <a:ext cx="1134745" cy="113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Картина 91" descr="Visual Studio Code - Wikipedia">
            <a:extLst>
              <a:ext uri="{FF2B5EF4-FFF2-40B4-BE49-F238E27FC236}">
                <a16:creationId xmlns:a16="http://schemas.microsoft.com/office/drawing/2014/main" id="{2C0C3FEF-72CA-45F6-8BEC-57E577D143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74" y="613007"/>
            <a:ext cx="1776095" cy="177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Excel 365 изтегли безплатно - 2021 най-нова версия">
            <a:extLst>
              <a:ext uri="{FF2B5EF4-FFF2-40B4-BE49-F238E27FC236}">
                <a16:creationId xmlns:a16="http://schemas.microsoft.com/office/drawing/2014/main" id="{85EB4BC4-E9E6-439A-AC78-01BBE1E2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73" y="3266609"/>
            <a:ext cx="1651162" cy="14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aw.io Reviews and Pricing - 2021">
            <a:extLst>
              <a:ext uri="{FF2B5EF4-FFF2-40B4-BE49-F238E27FC236}">
                <a16:creationId xmlns:a16="http://schemas.microsoft.com/office/drawing/2014/main" id="{9D27C3D1-1CB7-4746-8952-6C0CB36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59" y="1987083"/>
            <a:ext cx="1279526" cy="12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dustry-leading vector graphics software | Adobe Illustrator">
            <a:extLst>
              <a:ext uri="{FF2B5EF4-FFF2-40B4-BE49-F238E27FC236}">
                <a16:creationId xmlns:a16="http://schemas.microsoft.com/office/drawing/2014/main" id="{28DDBDB2-AAE1-4411-A84F-F763CA8B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98" y="3423370"/>
            <a:ext cx="1160302" cy="113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6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74C-B656-40D2-A08C-83D8617B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Flowchart of our site</a:t>
            </a:r>
            <a:endParaRPr lang="bg-B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CBA9E8-E2A5-458E-A393-13AAD53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" y="1421293"/>
            <a:ext cx="7390110" cy="2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39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0F9-F784-44C8-96FC-6EB9849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91" y="632064"/>
            <a:ext cx="5160668" cy="2859170"/>
          </a:xfrm>
        </p:spPr>
        <p:txBody>
          <a:bodyPr/>
          <a:lstStyle/>
          <a:p>
            <a:r>
              <a:rPr lang="en-US" sz="6000"/>
              <a:t>Thank you for your attention!</a:t>
            </a:r>
            <a:br>
              <a:rPr lang="en-US" sz="6000"/>
            </a:br>
            <a:endParaRPr lang="bg-BG" sz="6000"/>
          </a:p>
        </p:txBody>
      </p:sp>
      <p:grpSp>
        <p:nvGrpSpPr>
          <p:cNvPr id="4" name="Графика 22" descr="Laptop with phone and calculator">
            <a:extLst>
              <a:ext uri="{FF2B5EF4-FFF2-40B4-BE49-F238E27FC236}">
                <a16:creationId xmlns:a16="http://schemas.microsoft.com/office/drawing/2014/main" id="{2E162309-28AF-4DC9-A6D9-AA4FA36F31EC}"/>
              </a:ext>
            </a:extLst>
          </p:cNvPr>
          <p:cNvGrpSpPr/>
          <p:nvPr/>
        </p:nvGrpSpPr>
        <p:grpSpPr>
          <a:xfrm>
            <a:off x="925539" y="2233315"/>
            <a:ext cx="3394032" cy="2278121"/>
            <a:chOff x="8587478" y="275582"/>
            <a:chExt cx="3839213" cy="2971676"/>
          </a:xfrm>
        </p:grpSpPr>
        <p:sp>
          <p:nvSpPr>
            <p:cNvPr id="5" name="Свободна форма: фигура 24">
              <a:extLst>
                <a:ext uri="{FF2B5EF4-FFF2-40B4-BE49-F238E27FC236}">
                  <a16:creationId xmlns:a16="http://schemas.microsoft.com/office/drawing/2014/main" id="{7DD00D41-D6EA-48C1-8371-5172FAA9B9C0}"/>
                </a:ext>
              </a:extLst>
            </p:cNvPr>
            <p:cNvSpPr/>
            <p:nvPr/>
          </p:nvSpPr>
          <p:spPr>
            <a:xfrm rot="-661740">
              <a:off x="8725223" y="1568997"/>
              <a:ext cx="1052479" cy="1419180"/>
            </a:xfrm>
            <a:custGeom>
              <a:avLst/>
              <a:gdLst>
                <a:gd name="connsiteX0" fmla="*/ 0 w 1052479"/>
                <a:gd name="connsiteY0" fmla="*/ 0 h 1419180"/>
                <a:gd name="connsiteX1" fmla="*/ 1052480 w 1052479"/>
                <a:gd name="connsiteY1" fmla="*/ 0 h 1419180"/>
                <a:gd name="connsiteX2" fmla="*/ 1052480 w 1052479"/>
                <a:gd name="connsiteY2" fmla="*/ 1419181 h 1419180"/>
                <a:gd name="connsiteX3" fmla="*/ 0 w 1052479"/>
                <a:gd name="connsiteY3" fmla="*/ 1419181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479" h="1419180">
                  <a:moveTo>
                    <a:pt x="0" y="0"/>
                  </a:moveTo>
                  <a:lnTo>
                    <a:pt x="1052480" y="0"/>
                  </a:lnTo>
                  <a:lnTo>
                    <a:pt x="1052480" y="1419181"/>
                  </a:lnTo>
                  <a:lnTo>
                    <a:pt x="0" y="1419181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Графика 22" descr="Laptop with phone and calculator">
              <a:extLst>
                <a:ext uri="{FF2B5EF4-FFF2-40B4-BE49-F238E27FC236}">
                  <a16:creationId xmlns:a16="http://schemas.microsoft.com/office/drawing/2014/main" id="{8C2BF3A7-CE60-4ED4-B331-A8B03ED3D613}"/>
                </a:ext>
              </a:extLst>
            </p:cNvPr>
            <p:cNvGrpSpPr/>
            <p:nvPr/>
          </p:nvGrpSpPr>
          <p:grpSpPr>
            <a:xfrm>
              <a:off x="9223095" y="1747119"/>
              <a:ext cx="1052512" cy="1419225"/>
              <a:chOff x="9223095" y="1747119"/>
              <a:chExt cx="1052512" cy="1419225"/>
            </a:xfrm>
          </p:grpSpPr>
          <p:sp>
            <p:nvSpPr>
              <p:cNvPr id="149" name="Свободна форма: фигура 26">
                <a:extLst>
                  <a:ext uri="{FF2B5EF4-FFF2-40B4-BE49-F238E27FC236}">
                    <a16:creationId xmlns:a16="http://schemas.microsoft.com/office/drawing/2014/main" id="{9FDFBF2F-962B-4E4F-8D65-CA1335B3C3E8}"/>
                  </a:ext>
                </a:extLst>
              </p:cNvPr>
              <p:cNvSpPr/>
              <p:nvPr/>
            </p:nvSpPr>
            <p:spPr>
              <a:xfrm>
                <a:off x="9223095" y="1747119"/>
                <a:ext cx="1052512" cy="1419225"/>
              </a:xfrm>
              <a:custGeom>
                <a:avLst/>
                <a:gdLst>
                  <a:gd name="connsiteX0" fmla="*/ 0 w 1052512"/>
                  <a:gd name="connsiteY0" fmla="*/ 0 h 1419225"/>
                  <a:gd name="connsiteX1" fmla="*/ 1052512 w 1052512"/>
                  <a:gd name="connsiteY1" fmla="*/ 0 h 1419225"/>
                  <a:gd name="connsiteX2" fmla="*/ 1052512 w 1052512"/>
                  <a:gd name="connsiteY2" fmla="*/ 1419225 h 1419225"/>
                  <a:gd name="connsiteX3" fmla="*/ 0 w 1052512"/>
                  <a:gd name="connsiteY3" fmla="*/ 1419225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2" h="1419225">
                    <a:moveTo>
                      <a:pt x="0" y="0"/>
                    </a:moveTo>
                    <a:lnTo>
                      <a:pt x="1052512" y="0"/>
                    </a:lnTo>
                    <a:lnTo>
                      <a:pt x="1052512" y="1419225"/>
                    </a:lnTo>
                    <a:lnTo>
                      <a:pt x="0" y="1419225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Свободна форма: фигура 27">
                <a:extLst>
                  <a:ext uri="{FF2B5EF4-FFF2-40B4-BE49-F238E27FC236}">
                    <a16:creationId xmlns:a16="http://schemas.microsoft.com/office/drawing/2014/main" id="{6900170B-7B31-40CA-B7B6-59925EBD0EC8}"/>
                  </a:ext>
                </a:extLst>
              </p:cNvPr>
              <p:cNvSpPr/>
              <p:nvPr/>
            </p:nvSpPr>
            <p:spPr>
              <a:xfrm>
                <a:off x="9373114" y="1977981"/>
                <a:ext cx="752475" cy="968692"/>
              </a:xfrm>
              <a:custGeom>
                <a:avLst/>
                <a:gdLst>
                  <a:gd name="connsiteX0" fmla="*/ 752475 w 752475"/>
                  <a:gd name="connsiteY0" fmla="*/ 968693 h 968692"/>
                  <a:gd name="connsiteX1" fmla="*/ 0 w 752475"/>
                  <a:gd name="connsiteY1" fmla="*/ 968693 h 968692"/>
                  <a:gd name="connsiteX2" fmla="*/ 0 w 752475"/>
                  <a:gd name="connsiteY2" fmla="*/ 963930 h 968692"/>
                  <a:gd name="connsiteX3" fmla="*/ 752475 w 752475"/>
                  <a:gd name="connsiteY3" fmla="*/ 963930 h 968692"/>
                  <a:gd name="connsiteX4" fmla="*/ 752475 w 752475"/>
                  <a:gd name="connsiteY4" fmla="*/ 968693 h 968692"/>
                  <a:gd name="connsiteX5" fmla="*/ 752475 w 752475"/>
                  <a:gd name="connsiteY5" fmla="*/ 920115 h 968692"/>
                  <a:gd name="connsiteX6" fmla="*/ 0 w 752475"/>
                  <a:gd name="connsiteY6" fmla="*/ 920115 h 968692"/>
                  <a:gd name="connsiteX7" fmla="*/ 0 w 752475"/>
                  <a:gd name="connsiteY7" fmla="*/ 924878 h 968692"/>
                  <a:gd name="connsiteX8" fmla="*/ 752475 w 752475"/>
                  <a:gd name="connsiteY8" fmla="*/ 924878 h 968692"/>
                  <a:gd name="connsiteX9" fmla="*/ 752475 w 752475"/>
                  <a:gd name="connsiteY9" fmla="*/ 920115 h 968692"/>
                  <a:gd name="connsiteX10" fmla="*/ 752475 w 752475"/>
                  <a:gd name="connsiteY10" fmla="*/ 876300 h 968692"/>
                  <a:gd name="connsiteX11" fmla="*/ 0 w 752475"/>
                  <a:gd name="connsiteY11" fmla="*/ 876300 h 968692"/>
                  <a:gd name="connsiteX12" fmla="*/ 0 w 752475"/>
                  <a:gd name="connsiteY12" fmla="*/ 881063 h 968692"/>
                  <a:gd name="connsiteX13" fmla="*/ 752475 w 752475"/>
                  <a:gd name="connsiteY13" fmla="*/ 881063 h 968692"/>
                  <a:gd name="connsiteX14" fmla="*/ 752475 w 752475"/>
                  <a:gd name="connsiteY14" fmla="*/ 876300 h 968692"/>
                  <a:gd name="connsiteX15" fmla="*/ 752475 w 752475"/>
                  <a:gd name="connsiteY15" fmla="*/ 832485 h 968692"/>
                  <a:gd name="connsiteX16" fmla="*/ 0 w 752475"/>
                  <a:gd name="connsiteY16" fmla="*/ 832485 h 968692"/>
                  <a:gd name="connsiteX17" fmla="*/ 0 w 752475"/>
                  <a:gd name="connsiteY17" fmla="*/ 837247 h 968692"/>
                  <a:gd name="connsiteX18" fmla="*/ 752475 w 752475"/>
                  <a:gd name="connsiteY18" fmla="*/ 837247 h 968692"/>
                  <a:gd name="connsiteX19" fmla="*/ 752475 w 752475"/>
                  <a:gd name="connsiteY19" fmla="*/ 832485 h 968692"/>
                  <a:gd name="connsiteX20" fmla="*/ 752475 w 752475"/>
                  <a:gd name="connsiteY20" fmla="*/ 788670 h 968692"/>
                  <a:gd name="connsiteX21" fmla="*/ 0 w 752475"/>
                  <a:gd name="connsiteY21" fmla="*/ 788670 h 968692"/>
                  <a:gd name="connsiteX22" fmla="*/ 0 w 752475"/>
                  <a:gd name="connsiteY22" fmla="*/ 793433 h 968692"/>
                  <a:gd name="connsiteX23" fmla="*/ 752475 w 752475"/>
                  <a:gd name="connsiteY23" fmla="*/ 793433 h 968692"/>
                  <a:gd name="connsiteX24" fmla="*/ 752475 w 752475"/>
                  <a:gd name="connsiteY24" fmla="*/ 788670 h 968692"/>
                  <a:gd name="connsiteX25" fmla="*/ 752475 w 752475"/>
                  <a:gd name="connsiteY25" fmla="*/ 744855 h 968692"/>
                  <a:gd name="connsiteX26" fmla="*/ 0 w 752475"/>
                  <a:gd name="connsiteY26" fmla="*/ 744855 h 968692"/>
                  <a:gd name="connsiteX27" fmla="*/ 0 w 752475"/>
                  <a:gd name="connsiteY27" fmla="*/ 749618 h 968692"/>
                  <a:gd name="connsiteX28" fmla="*/ 752475 w 752475"/>
                  <a:gd name="connsiteY28" fmla="*/ 749618 h 968692"/>
                  <a:gd name="connsiteX29" fmla="*/ 752475 w 752475"/>
                  <a:gd name="connsiteY29" fmla="*/ 744855 h 968692"/>
                  <a:gd name="connsiteX30" fmla="*/ 752475 w 752475"/>
                  <a:gd name="connsiteY30" fmla="*/ 701040 h 968692"/>
                  <a:gd name="connsiteX31" fmla="*/ 0 w 752475"/>
                  <a:gd name="connsiteY31" fmla="*/ 701040 h 968692"/>
                  <a:gd name="connsiteX32" fmla="*/ 0 w 752475"/>
                  <a:gd name="connsiteY32" fmla="*/ 705803 h 968692"/>
                  <a:gd name="connsiteX33" fmla="*/ 752475 w 752475"/>
                  <a:gd name="connsiteY33" fmla="*/ 705803 h 968692"/>
                  <a:gd name="connsiteX34" fmla="*/ 752475 w 752475"/>
                  <a:gd name="connsiteY34" fmla="*/ 701040 h 968692"/>
                  <a:gd name="connsiteX35" fmla="*/ 752475 w 752475"/>
                  <a:gd name="connsiteY35" fmla="*/ 657225 h 968692"/>
                  <a:gd name="connsiteX36" fmla="*/ 0 w 752475"/>
                  <a:gd name="connsiteY36" fmla="*/ 657225 h 968692"/>
                  <a:gd name="connsiteX37" fmla="*/ 0 w 752475"/>
                  <a:gd name="connsiteY37" fmla="*/ 661988 h 968692"/>
                  <a:gd name="connsiteX38" fmla="*/ 752475 w 752475"/>
                  <a:gd name="connsiteY38" fmla="*/ 661988 h 968692"/>
                  <a:gd name="connsiteX39" fmla="*/ 752475 w 752475"/>
                  <a:gd name="connsiteY39" fmla="*/ 657225 h 968692"/>
                  <a:gd name="connsiteX40" fmla="*/ 752475 w 752475"/>
                  <a:gd name="connsiteY40" fmla="*/ 613410 h 968692"/>
                  <a:gd name="connsiteX41" fmla="*/ 0 w 752475"/>
                  <a:gd name="connsiteY41" fmla="*/ 613410 h 968692"/>
                  <a:gd name="connsiteX42" fmla="*/ 0 w 752475"/>
                  <a:gd name="connsiteY42" fmla="*/ 618172 h 968692"/>
                  <a:gd name="connsiteX43" fmla="*/ 752475 w 752475"/>
                  <a:gd name="connsiteY43" fmla="*/ 618172 h 968692"/>
                  <a:gd name="connsiteX44" fmla="*/ 752475 w 752475"/>
                  <a:gd name="connsiteY44" fmla="*/ 613410 h 968692"/>
                  <a:gd name="connsiteX45" fmla="*/ 752475 w 752475"/>
                  <a:gd name="connsiteY45" fmla="*/ 569595 h 968692"/>
                  <a:gd name="connsiteX46" fmla="*/ 0 w 752475"/>
                  <a:gd name="connsiteY46" fmla="*/ 569595 h 968692"/>
                  <a:gd name="connsiteX47" fmla="*/ 0 w 752475"/>
                  <a:gd name="connsiteY47" fmla="*/ 574358 h 968692"/>
                  <a:gd name="connsiteX48" fmla="*/ 752475 w 752475"/>
                  <a:gd name="connsiteY48" fmla="*/ 574358 h 968692"/>
                  <a:gd name="connsiteX49" fmla="*/ 752475 w 752475"/>
                  <a:gd name="connsiteY49" fmla="*/ 569595 h 968692"/>
                  <a:gd name="connsiteX50" fmla="*/ 752475 w 752475"/>
                  <a:gd name="connsiteY50" fmla="*/ 525780 h 968692"/>
                  <a:gd name="connsiteX51" fmla="*/ 0 w 752475"/>
                  <a:gd name="connsiteY51" fmla="*/ 525780 h 968692"/>
                  <a:gd name="connsiteX52" fmla="*/ 0 w 752475"/>
                  <a:gd name="connsiteY52" fmla="*/ 530543 h 968692"/>
                  <a:gd name="connsiteX53" fmla="*/ 752475 w 752475"/>
                  <a:gd name="connsiteY53" fmla="*/ 530543 h 968692"/>
                  <a:gd name="connsiteX54" fmla="*/ 752475 w 752475"/>
                  <a:gd name="connsiteY54" fmla="*/ 525780 h 968692"/>
                  <a:gd name="connsiteX55" fmla="*/ 752475 w 752475"/>
                  <a:gd name="connsiteY55" fmla="*/ 481965 h 968692"/>
                  <a:gd name="connsiteX56" fmla="*/ 0 w 752475"/>
                  <a:gd name="connsiteY56" fmla="*/ 481965 h 968692"/>
                  <a:gd name="connsiteX57" fmla="*/ 0 w 752475"/>
                  <a:gd name="connsiteY57" fmla="*/ 486728 h 968692"/>
                  <a:gd name="connsiteX58" fmla="*/ 752475 w 752475"/>
                  <a:gd name="connsiteY58" fmla="*/ 486728 h 968692"/>
                  <a:gd name="connsiteX59" fmla="*/ 752475 w 752475"/>
                  <a:gd name="connsiteY59" fmla="*/ 481965 h 968692"/>
                  <a:gd name="connsiteX60" fmla="*/ 752475 w 752475"/>
                  <a:gd name="connsiteY60" fmla="*/ 438150 h 968692"/>
                  <a:gd name="connsiteX61" fmla="*/ 0 w 752475"/>
                  <a:gd name="connsiteY61" fmla="*/ 438150 h 968692"/>
                  <a:gd name="connsiteX62" fmla="*/ 0 w 752475"/>
                  <a:gd name="connsiteY62" fmla="*/ 442913 h 968692"/>
                  <a:gd name="connsiteX63" fmla="*/ 752475 w 752475"/>
                  <a:gd name="connsiteY63" fmla="*/ 442913 h 968692"/>
                  <a:gd name="connsiteX64" fmla="*/ 752475 w 752475"/>
                  <a:gd name="connsiteY64" fmla="*/ 438150 h 968692"/>
                  <a:gd name="connsiteX65" fmla="*/ 752475 w 752475"/>
                  <a:gd name="connsiteY65" fmla="*/ 394335 h 968692"/>
                  <a:gd name="connsiteX66" fmla="*/ 0 w 752475"/>
                  <a:gd name="connsiteY66" fmla="*/ 394335 h 968692"/>
                  <a:gd name="connsiteX67" fmla="*/ 0 w 752475"/>
                  <a:gd name="connsiteY67" fmla="*/ 399097 h 968692"/>
                  <a:gd name="connsiteX68" fmla="*/ 752475 w 752475"/>
                  <a:gd name="connsiteY68" fmla="*/ 399097 h 968692"/>
                  <a:gd name="connsiteX69" fmla="*/ 752475 w 752475"/>
                  <a:gd name="connsiteY69" fmla="*/ 394335 h 968692"/>
                  <a:gd name="connsiteX70" fmla="*/ 752475 w 752475"/>
                  <a:gd name="connsiteY70" fmla="*/ 350520 h 968692"/>
                  <a:gd name="connsiteX71" fmla="*/ 0 w 752475"/>
                  <a:gd name="connsiteY71" fmla="*/ 350520 h 968692"/>
                  <a:gd name="connsiteX72" fmla="*/ 0 w 752475"/>
                  <a:gd name="connsiteY72" fmla="*/ 355283 h 968692"/>
                  <a:gd name="connsiteX73" fmla="*/ 752475 w 752475"/>
                  <a:gd name="connsiteY73" fmla="*/ 355283 h 968692"/>
                  <a:gd name="connsiteX74" fmla="*/ 752475 w 752475"/>
                  <a:gd name="connsiteY74" fmla="*/ 350520 h 968692"/>
                  <a:gd name="connsiteX75" fmla="*/ 752475 w 752475"/>
                  <a:gd name="connsiteY75" fmla="*/ 306705 h 968692"/>
                  <a:gd name="connsiteX76" fmla="*/ 0 w 752475"/>
                  <a:gd name="connsiteY76" fmla="*/ 306705 h 968692"/>
                  <a:gd name="connsiteX77" fmla="*/ 0 w 752475"/>
                  <a:gd name="connsiteY77" fmla="*/ 311468 h 968692"/>
                  <a:gd name="connsiteX78" fmla="*/ 752475 w 752475"/>
                  <a:gd name="connsiteY78" fmla="*/ 311468 h 968692"/>
                  <a:gd name="connsiteX79" fmla="*/ 752475 w 752475"/>
                  <a:gd name="connsiteY79" fmla="*/ 306705 h 968692"/>
                  <a:gd name="connsiteX80" fmla="*/ 752475 w 752475"/>
                  <a:gd name="connsiteY80" fmla="*/ 262890 h 968692"/>
                  <a:gd name="connsiteX81" fmla="*/ 0 w 752475"/>
                  <a:gd name="connsiteY81" fmla="*/ 262890 h 968692"/>
                  <a:gd name="connsiteX82" fmla="*/ 0 w 752475"/>
                  <a:gd name="connsiteY82" fmla="*/ 267653 h 968692"/>
                  <a:gd name="connsiteX83" fmla="*/ 752475 w 752475"/>
                  <a:gd name="connsiteY83" fmla="*/ 267653 h 968692"/>
                  <a:gd name="connsiteX84" fmla="*/ 752475 w 752475"/>
                  <a:gd name="connsiteY84" fmla="*/ 262890 h 968692"/>
                  <a:gd name="connsiteX85" fmla="*/ 752475 w 752475"/>
                  <a:gd name="connsiteY85" fmla="*/ 219075 h 968692"/>
                  <a:gd name="connsiteX86" fmla="*/ 0 w 752475"/>
                  <a:gd name="connsiteY86" fmla="*/ 219075 h 968692"/>
                  <a:gd name="connsiteX87" fmla="*/ 0 w 752475"/>
                  <a:gd name="connsiteY87" fmla="*/ 223838 h 968692"/>
                  <a:gd name="connsiteX88" fmla="*/ 752475 w 752475"/>
                  <a:gd name="connsiteY88" fmla="*/ 223838 h 968692"/>
                  <a:gd name="connsiteX89" fmla="*/ 752475 w 752475"/>
                  <a:gd name="connsiteY89" fmla="*/ 219075 h 968692"/>
                  <a:gd name="connsiteX90" fmla="*/ 752475 w 752475"/>
                  <a:gd name="connsiteY90" fmla="*/ 175260 h 968692"/>
                  <a:gd name="connsiteX91" fmla="*/ 0 w 752475"/>
                  <a:gd name="connsiteY91" fmla="*/ 175260 h 968692"/>
                  <a:gd name="connsiteX92" fmla="*/ 0 w 752475"/>
                  <a:gd name="connsiteY92" fmla="*/ 180022 h 968692"/>
                  <a:gd name="connsiteX93" fmla="*/ 752475 w 752475"/>
                  <a:gd name="connsiteY93" fmla="*/ 180022 h 968692"/>
                  <a:gd name="connsiteX94" fmla="*/ 752475 w 752475"/>
                  <a:gd name="connsiteY94" fmla="*/ 175260 h 968692"/>
                  <a:gd name="connsiteX95" fmla="*/ 752475 w 752475"/>
                  <a:gd name="connsiteY95" fmla="*/ 131445 h 968692"/>
                  <a:gd name="connsiteX96" fmla="*/ 0 w 752475"/>
                  <a:gd name="connsiteY96" fmla="*/ 131445 h 968692"/>
                  <a:gd name="connsiteX97" fmla="*/ 0 w 752475"/>
                  <a:gd name="connsiteY97" fmla="*/ 136208 h 968692"/>
                  <a:gd name="connsiteX98" fmla="*/ 752475 w 752475"/>
                  <a:gd name="connsiteY98" fmla="*/ 136208 h 968692"/>
                  <a:gd name="connsiteX99" fmla="*/ 752475 w 752475"/>
                  <a:gd name="connsiteY99" fmla="*/ 131445 h 968692"/>
                  <a:gd name="connsiteX100" fmla="*/ 752475 w 752475"/>
                  <a:gd name="connsiteY100" fmla="*/ 87630 h 968692"/>
                  <a:gd name="connsiteX101" fmla="*/ 0 w 752475"/>
                  <a:gd name="connsiteY101" fmla="*/ 87630 h 968692"/>
                  <a:gd name="connsiteX102" fmla="*/ 0 w 752475"/>
                  <a:gd name="connsiteY102" fmla="*/ 92393 h 968692"/>
                  <a:gd name="connsiteX103" fmla="*/ 752475 w 752475"/>
                  <a:gd name="connsiteY103" fmla="*/ 92393 h 968692"/>
                  <a:gd name="connsiteX104" fmla="*/ 752475 w 752475"/>
                  <a:gd name="connsiteY104" fmla="*/ 87630 h 968692"/>
                  <a:gd name="connsiteX105" fmla="*/ 752475 w 752475"/>
                  <a:gd name="connsiteY105" fmla="*/ 43815 h 968692"/>
                  <a:gd name="connsiteX106" fmla="*/ 0 w 752475"/>
                  <a:gd name="connsiteY106" fmla="*/ 43815 h 968692"/>
                  <a:gd name="connsiteX107" fmla="*/ 0 w 752475"/>
                  <a:gd name="connsiteY107" fmla="*/ 48578 h 968692"/>
                  <a:gd name="connsiteX108" fmla="*/ 752475 w 752475"/>
                  <a:gd name="connsiteY108" fmla="*/ 48578 h 968692"/>
                  <a:gd name="connsiteX109" fmla="*/ 752475 w 752475"/>
                  <a:gd name="connsiteY109" fmla="*/ 43815 h 968692"/>
                  <a:gd name="connsiteX110" fmla="*/ 752475 w 752475"/>
                  <a:gd name="connsiteY110" fmla="*/ 0 h 968692"/>
                  <a:gd name="connsiteX111" fmla="*/ 0 w 752475"/>
                  <a:gd name="connsiteY111" fmla="*/ 0 h 968692"/>
                  <a:gd name="connsiteX112" fmla="*/ 0 w 752475"/>
                  <a:gd name="connsiteY112" fmla="*/ 4763 h 968692"/>
                  <a:gd name="connsiteX113" fmla="*/ 752475 w 752475"/>
                  <a:gd name="connsiteY113" fmla="*/ 4763 h 968692"/>
                  <a:gd name="connsiteX114" fmla="*/ 752475 w 752475"/>
                  <a:gd name="connsiteY114" fmla="*/ 0 h 96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52475" h="968692">
                    <a:moveTo>
                      <a:pt x="752475" y="968693"/>
                    </a:moveTo>
                    <a:lnTo>
                      <a:pt x="0" y="968693"/>
                    </a:lnTo>
                    <a:lnTo>
                      <a:pt x="0" y="963930"/>
                    </a:lnTo>
                    <a:lnTo>
                      <a:pt x="752475" y="963930"/>
                    </a:lnTo>
                    <a:lnTo>
                      <a:pt x="752475" y="968693"/>
                    </a:lnTo>
                    <a:close/>
                    <a:moveTo>
                      <a:pt x="752475" y="920115"/>
                    </a:moveTo>
                    <a:lnTo>
                      <a:pt x="0" y="920115"/>
                    </a:lnTo>
                    <a:lnTo>
                      <a:pt x="0" y="924878"/>
                    </a:lnTo>
                    <a:lnTo>
                      <a:pt x="752475" y="924878"/>
                    </a:lnTo>
                    <a:lnTo>
                      <a:pt x="752475" y="920115"/>
                    </a:lnTo>
                    <a:close/>
                    <a:moveTo>
                      <a:pt x="752475" y="876300"/>
                    </a:moveTo>
                    <a:lnTo>
                      <a:pt x="0" y="876300"/>
                    </a:lnTo>
                    <a:lnTo>
                      <a:pt x="0" y="881063"/>
                    </a:lnTo>
                    <a:lnTo>
                      <a:pt x="752475" y="881063"/>
                    </a:lnTo>
                    <a:lnTo>
                      <a:pt x="752475" y="876300"/>
                    </a:lnTo>
                    <a:close/>
                    <a:moveTo>
                      <a:pt x="752475" y="832485"/>
                    </a:moveTo>
                    <a:lnTo>
                      <a:pt x="0" y="832485"/>
                    </a:lnTo>
                    <a:lnTo>
                      <a:pt x="0" y="837247"/>
                    </a:lnTo>
                    <a:lnTo>
                      <a:pt x="752475" y="837247"/>
                    </a:lnTo>
                    <a:lnTo>
                      <a:pt x="752475" y="832485"/>
                    </a:lnTo>
                    <a:close/>
                    <a:moveTo>
                      <a:pt x="752475" y="788670"/>
                    </a:moveTo>
                    <a:lnTo>
                      <a:pt x="0" y="788670"/>
                    </a:lnTo>
                    <a:lnTo>
                      <a:pt x="0" y="793433"/>
                    </a:lnTo>
                    <a:lnTo>
                      <a:pt x="752475" y="793433"/>
                    </a:lnTo>
                    <a:lnTo>
                      <a:pt x="752475" y="788670"/>
                    </a:lnTo>
                    <a:close/>
                    <a:moveTo>
                      <a:pt x="752475" y="744855"/>
                    </a:moveTo>
                    <a:lnTo>
                      <a:pt x="0" y="744855"/>
                    </a:lnTo>
                    <a:lnTo>
                      <a:pt x="0" y="749618"/>
                    </a:lnTo>
                    <a:lnTo>
                      <a:pt x="752475" y="749618"/>
                    </a:lnTo>
                    <a:lnTo>
                      <a:pt x="752475" y="744855"/>
                    </a:lnTo>
                    <a:close/>
                    <a:moveTo>
                      <a:pt x="752475" y="701040"/>
                    </a:moveTo>
                    <a:lnTo>
                      <a:pt x="0" y="701040"/>
                    </a:lnTo>
                    <a:lnTo>
                      <a:pt x="0" y="705803"/>
                    </a:lnTo>
                    <a:lnTo>
                      <a:pt x="752475" y="705803"/>
                    </a:lnTo>
                    <a:lnTo>
                      <a:pt x="752475" y="701040"/>
                    </a:lnTo>
                    <a:close/>
                    <a:moveTo>
                      <a:pt x="752475" y="657225"/>
                    </a:moveTo>
                    <a:lnTo>
                      <a:pt x="0" y="657225"/>
                    </a:lnTo>
                    <a:lnTo>
                      <a:pt x="0" y="661988"/>
                    </a:lnTo>
                    <a:lnTo>
                      <a:pt x="752475" y="661988"/>
                    </a:lnTo>
                    <a:lnTo>
                      <a:pt x="752475" y="657225"/>
                    </a:lnTo>
                    <a:close/>
                    <a:moveTo>
                      <a:pt x="752475" y="613410"/>
                    </a:moveTo>
                    <a:lnTo>
                      <a:pt x="0" y="613410"/>
                    </a:lnTo>
                    <a:lnTo>
                      <a:pt x="0" y="618172"/>
                    </a:lnTo>
                    <a:lnTo>
                      <a:pt x="752475" y="618172"/>
                    </a:lnTo>
                    <a:lnTo>
                      <a:pt x="752475" y="613410"/>
                    </a:lnTo>
                    <a:close/>
                    <a:moveTo>
                      <a:pt x="752475" y="569595"/>
                    </a:moveTo>
                    <a:lnTo>
                      <a:pt x="0" y="569595"/>
                    </a:lnTo>
                    <a:lnTo>
                      <a:pt x="0" y="574358"/>
                    </a:lnTo>
                    <a:lnTo>
                      <a:pt x="752475" y="574358"/>
                    </a:lnTo>
                    <a:lnTo>
                      <a:pt x="752475" y="569595"/>
                    </a:lnTo>
                    <a:close/>
                    <a:moveTo>
                      <a:pt x="752475" y="525780"/>
                    </a:moveTo>
                    <a:lnTo>
                      <a:pt x="0" y="525780"/>
                    </a:lnTo>
                    <a:lnTo>
                      <a:pt x="0" y="530543"/>
                    </a:lnTo>
                    <a:lnTo>
                      <a:pt x="752475" y="530543"/>
                    </a:lnTo>
                    <a:lnTo>
                      <a:pt x="752475" y="525780"/>
                    </a:lnTo>
                    <a:close/>
                    <a:moveTo>
                      <a:pt x="752475" y="481965"/>
                    </a:moveTo>
                    <a:lnTo>
                      <a:pt x="0" y="481965"/>
                    </a:lnTo>
                    <a:lnTo>
                      <a:pt x="0" y="486728"/>
                    </a:lnTo>
                    <a:lnTo>
                      <a:pt x="752475" y="486728"/>
                    </a:lnTo>
                    <a:lnTo>
                      <a:pt x="752475" y="481965"/>
                    </a:lnTo>
                    <a:close/>
                    <a:moveTo>
                      <a:pt x="752475" y="438150"/>
                    </a:moveTo>
                    <a:lnTo>
                      <a:pt x="0" y="438150"/>
                    </a:lnTo>
                    <a:lnTo>
                      <a:pt x="0" y="442913"/>
                    </a:lnTo>
                    <a:lnTo>
                      <a:pt x="752475" y="442913"/>
                    </a:lnTo>
                    <a:lnTo>
                      <a:pt x="752475" y="438150"/>
                    </a:lnTo>
                    <a:close/>
                    <a:moveTo>
                      <a:pt x="752475" y="394335"/>
                    </a:moveTo>
                    <a:lnTo>
                      <a:pt x="0" y="394335"/>
                    </a:lnTo>
                    <a:lnTo>
                      <a:pt x="0" y="399097"/>
                    </a:lnTo>
                    <a:lnTo>
                      <a:pt x="752475" y="399097"/>
                    </a:lnTo>
                    <a:lnTo>
                      <a:pt x="752475" y="394335"/>
                    </a:lnTo>
                    <a:close/>
                    <a:moveTo>
                      <a:pt x="752475" y="350520"/>
                    </a:moveTo>
                    <a:lnTo>
                      <a:pt x="0" y="350520"/>
                    </a:lnTo>
                    <a:lnTo>
                      <a:pt x="0" y="355283"/>
                    </a:lnTo>
                    <a:lnTo>
                      <a:pt x="752475" y="355283"/>
                    </a:lnTo>
                    <a:lnTo>
                      <a:pt x="752475" y="350520"/>
                    </a:lnTo>
                    <a:close/>
                    <a:moveTo>
                      <a:pt x="752475" y="306705"/>
                    </a:moveTo>
                    <a:lnTo>
                      <a:pt x="0" y="306705"/>
                    </a:lnTo>
                    <a:lnTo>
                      <a:pt x="0" y="311468"/>
                    </a:lnTo>
                    <a:lnTo>
                      <a:pt x="752475" y="311468"/>
                    </a:lnTo>
                    <a:lnTo>
                      <a:pt x="752475" y="306705"/>
                    </a:lnTo>
                    <a:close/>
                    <a:moveTo>
                      <a:pt x="752475" y="262890"/>
                    </a:moveTo>
                    <a:lnTo>
                      <a:pt x="0" y="262890"/>
                    </a:lnTo>
                    <a:lnTo>
                      <a:pt x="0" y="267653"/>
                    </a:lnTo>
                    <a:lnTo>
                      <a:pt x="752475" y="267653"/>
                    </a:lnTo>
                    <a:lnTo>
                      <a:pt x="752475" y="262890"/>
                    </a:lnTo>
                    <a:close/>
                    <a:moveTo>
                      <a:pt x="752475" y="219075"/>
                    </a:moveTo>
                    <a:lnTo>
                      <a:pt x="0" y="219075"/>
                    </a:lnTo>
                    <a:lnTo>
                      <a:pt x="0" y="223838"/>
                    </a:lnTo>
                    <a:lnTo>
                      <a:pt x="752475" y="223838"/>
                    </a:lnTo>
                    <a:lnTo>
                      <a:pt x="752475" y="219075"/>
                    </a:lnTo>
                    <a:close/>
                    <a:moveTo>
                      <a:pt x="752475" y="175260"/>
                    </a:moveTo>
                    <a:lnTo>
                      <a:pt x="0" y="175260"/>
                    </a:lnTo>
                    <a:lnTo>
                      <a:pt x="0" y="180022"/>
                    </a:lnTo>
                    <a:lnTo>
                      <a:pt x="752475" y="180022"/>
                    </a:lnTo>
                    <a:lnTo>
                      <a:pt x="752475" y="175260"/>
                    </a:lnTo>
                    <a:close/>
                    <a:moveTo>
                      <a:pt x="752475" y="131445"/>
                    </a:moveTo>
                    <a:lnTo>
                      <a:pt x="0" y="131445"/>
                    </a:lnTo>
                    <a:lnTo>
                      <a:pt x="0" y="136208"/>
                    </a:lnTo>
                    <a:lnTo>
                      <a:pt x="752475" y="136208"/>
                    </a:lnTo>
                    <a:lnTo>
                      <a:pt x="752475" y="131445"/>
                    </a:lnTo>
                    <a:close/>
                    <a:moveTo>
                      <a:pt x="752475" y="87630"/>
                    </a:moveTo>
                    <a:lnTo>
                      <a:pt x="0" y="87630"/>
                    </a:lnTo>
                    <a:lnTo>
                      <a:pt x="0" y="92393"/>
                    </a:lnTo>
                    <a:lnTo>
                      <a:pt x="752475" y="92393"/>
                    </a:lnTo>
                    <a:lnTo>
                      <a:pt x="752475" y="87630"/>
                    </a:lnTo>
                    <a:close/>
                    <a:moveTo>
                      <a:pt x="752475" y="43815"/>
                    </a:moveTo>
                    <a:lnTo>
                      <a:pt x="0" y="43815"/>
                    </a:lnTo>
                    <a:lnTo>
                      <a:pt x="0" y="48578"/>
                    </a:lnTo>
                    <a:lnTo>
                      <a:pt x="752475" y="48578"/>
                    </a:lnTo>
                    <a:lnTo>
                      <a:pt x="752475" y="43815"/>
                    </a:lnTo>
                    <a:close/>
                    <a:moveTo>
                      <a:pt x="752475" y="0"/>
                    </a:moveTo>
                    <a:lnTo>
                      <a:pt x="0" y="0"/>
                    </a:lnTo>
                    <a:lnTo>
                      <a:pt x="0" y="4763"/>
                    </a:lnTo>
                    <a:lnTo>
                      <a:pt x="752475" y="4763"/>
                    </a:lnTo>
                    <a:lnTo>
                      <a:pt x="752475" y="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Свободна форма: фигура 28">
              <a:extLst>
                <a:ext uri="{FF2B5EF4-FFF2-40B4-BE49-F238E27FC236}">
                  <a16:creationId xmlns:a16="http://schemas.microsoft.com/office/drawing/2014/main" id="{F46106AD-9909-4F05-87B4-CB1432324C71}"/>
                </a:ext>
              </a:extLst>
            </p:cNvPr>
            <p:cNvSpPr/>
            <p:nvPr/>
          </p:nvSpPr>
          <p:spPr>
            <a:xfrm>
              <a:off x="11350366" y="1659884"/>
              <a:ext cx="1076325" cy="1587374"/>
            </a:xfrm>
            <a:custGeom>
              <a:avLst/>
              <a:gdLst>
                <a:gd name="connsiteX0" fmla="*/ 1074144 w 1076325"/>
                <a:gd name="connsiteY0" fmla="*/ 216427 h 1587374"/>
                <a:gd name="connsiteX1" fmla="*/ 745317 w 1076325"/>
                <a:gd name="connsiteY1" fmla="*/ 222137 h 1587374"/>
                <a:gd name="connsiteX2" fmla="*/ 460043 w 1076325"/>
                <a:gd name="connsiteY2" fmla="*/ 236096 h 1587374"/>
                <a:gd name="connsiteX3" fmla="*/ 489733 w 1076325"/>
                <a:gd name="connsiteY3" fmla="*/ 189252 h 1587374"/>
                <a:gd name="connsiteX4" fmla="*/ 507649 w 1076325"/>
                <a:gd name="connsiteY4" fmla="*/ 136393 h 1587374"/>
                <a:gd name="connsiteX5" fmla="*/ 183314 w 1076325"/>
                <a:gd name="connsiteY5" fmla="*/ 28575 h 1587374"/>
                <a:gd name="connsiteX6" fmla="*/ 157163 w 1076325"/>
                <a:gd name="connsiteY6" fmla="*/ 28575 h 1587374"/>
                <a:gd name="connsiteX7" fmla="*/ 157163 w 1076325"/>
                <a:gd name="connsiteY7" fmla="*/ 0 h 1587374"/>
                <a:gd name="connsiteX8" fmla="*/ 0 w 1076325"/>
                <a:gd name="connsiteY8" fmla="*/ 0 h 1587374"/>
                <a:gd name="connsiteX9" fmla="*/ 0 w 1076325"/>
                <a:gd name="connsiteY9" fmla="*/ 69023 h 1587374"/>
                <a:gd name="connsiteX10" fmla="*/ 157163 w 1076325"/>
                <a:gd name="connsiteY10" fmla="*/ 69023 h 1587374"/>
                <a:gd name="connsiteX11" fmla="*/ 157163 w 1076325"/>
                <a:gd name="connsiteY11" fmla="*/ 38100 h 1587374"/>
                <a:gd name="connsiteX12" fmla="*/ 183314 w 1076325"/>
                <a:gd name="connsiteY12" fmla="*/ 38100 h 1587374"/>
                <a:gd name="connsiteX13" fmla="*/ 498777 w 1076325"/>
                <a:gd name="connsiteY13" fmla="*/ 139846 h 1587374"/>
                <a:gd name="connsiteX14" fmla="*/ 483298 w 1076325"/>
                <a:gd name="connsiteY14" fmla="*/ 182228 h 1587374"/>
                <a:gd name="connsiteX15" fmla="*/ 451461 w 1076325"/>
                <a:gd name="connsiteY15" fmla="*/ 240221 h 1587374"/>
                <a:gd name="connsiteX16" fmla="*/ 746784 w 1076325"/>
                <a:gd name="connsiteY16" fmla="*/ 231548 h 1587374"/>
                <a:gd name="connsiteX17" fmla="*/ 1065481 w 1076325"/>
                <a:gd name="connsiteY17" fmla="*/ 220385 h 1587374"/>
                <a:gd name="connsiteX18" fmla="*/ 1007312 w 1076325"/>
                <a:gd name="connsiteY18" fmla="*/ 301166 h 1587374"/>
                <a:gd name="connsiteX19" fmla="*/ 879257 w 1076325"/>
                <a:gd name="connsiteY19" fmla="*/ 926954 h 1587374"/>
                <a:gd name="connsiteX20" fmla="*/ 934260 w 1076325"/>
                <a:gd name="connsiteY20" fmla="*/ 1158102 h 1587374"/>
                <a:gd name="connsiteX21" fmla="*/ 813549 w 1076325"/>
                <a:gd name="connsiteY21" fmla="*/ 1486129 h 1587374"/>
                <a:gd name="connsiteX22" fmla="*/ 450909 w 1076325"/>
                <a:gd name="connsiteY22" fmla="*/ 1565862 h 1587374"/>
                <a:gd name="connsiteX23" fmla="*/ 438893 w 1076325"/>
                <a:gd name="connsiteY23" fmla="*/ 1552570 h 1587374"/>
                <a:gd name="connsiteX24" fmla="*/ 438893 w 1076325"/>
                <a:gd name="connsiteY24" fmla="*/ 1509708 h 1587374"/>
                <a:gd name="connsiteX25" fmla="*/ 457943 w 1076325"/>
                <a:gd name="connsiteY25" fmla="*/ 1509708 h 1587374"/>
                <a:gd name="connsiteX26" fmla="*/ 457943 w 1076325"/>
                <a:gd name="connsiteY26" fmla="*/ 1395408 h 1587374"/>
                <a:gd name="connsiteX27" fmla="*/ 410318 w 1076325"/>
                <a:gd name="connsiteY27" fmla="*/ 1395408 h 1587374"/>
                <a:gd name="connsiteX28" fmla="*/ 410318 w 1076325"/>
                <a:gd name="connsiteY28" fmla="*/ 1509708 h 1587374"/>
                <a:gd name="connsiteX29" fmla="*/ 429368 w 1076325"/>
                <a:gd name="connsiteY29" fmla="*/ 1509708 h 1587374"/>
                <a:gd name="connsiteX30" fmla="*/ 429368 w 1076325"/>
                <a:gd name="connsiteY30" fmla="*/ 1552570 h 1587374"/>
                <a:gd name="connsiteX31" fmla="*/ 446627 w 1076325"/>
                <a:gd name="connsiteY31" fmla="*/ 1574368 h 1587374"/>
                <a:gd name="connsiteX32" fmla="*/ 526842 w 1076325"/>
                <a:gd name="connsiteY32" fmla="*/ 1587375 h 1587374"/>
                <a:gd name="connsiteX33" fmla="*/ 819226 w 1076325"/>
                <a:gd name="connsiteY33" fmla="*/ 1493777 h 1587374"/>
                <a:gd name="connsiteX34" fmla="*/ 943651 w 1076325"/>
                <a:gd name="connsiteY34" fmla="*/ 1156468 h 1587374"/>
                <a:gd name="connsiteX35" fmla="*/ 888449 w 1076325"/>
                <a:gd name="connsiteY35" fmla="*/ 924430 h 1587374"/>
                <a:gd name="connsiteX36" fmla="*/ 837419 w 1076325"/>
                <a:gd name="connsiteY36" fmla="*/ 604356 h 1587374"/>
                <a:gd name="connsiteX37" fmla="*/ 1013479 w 1076325"/>
                <a:gd name="connsiteY37" fmla="*/ 308429 h 1587374"/>
                <a:gd name="connsiteX38" fmla="*/ 1074144 w 1076325"/>
                <a:gd name="connsiteY38" fmla="*/ 216427 h 158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325" h="1587374">
                  <a:moveTo>
                    <a:pt x="1074144" y="216427"/>
                  </a:moveTo>
                  <a:cubicBezTo>
                    <a:pt x="1056084" y="176936"/>
                    <a:pt x="932221" y="193053"/>
                    <a:pt x="745317" y="222137"/>
                  </a:cubicBezTo>
                  <a:cubicBezTo>
                    <a:pt x="617982" y="241954"/>
                    <a:pt x="473659" y="264419"/>
                    <a:pt x="460043" y="236096"/>
                  </a:cubicBezTo>
                  <a:cubicBezTo>
                    <a:pt x="457057" y="229881"/>
                    <a:pt x="459781" y="216708"/>
                    <a:pt x="489733" y="189252"/>
                  </a:cubicBezTo>
                  <a:cubicBezTo>
                    <a:pt x="508554" y="171998"/>
                    <a:pt x="514583" y="154215"/>
                    <a:pt x="507649" y="136393"/>
                  </a:cubicBezTo>
                  <a:cubicBezTo>
                    <a:pt x="482046" y="70566"/>
                    <a:pt x="280278" y="28575"/>
                    <a:pt x="183314" y="28575"/>
                  </a:cubicBezTo>
                  <a:lnTo>
                    <a:pt x="157163" y="28575"/>
                  </a:lnTo>
                  <a:lnTo>
                    <a:pt x="157163" y="0"/>
                  </a:lnTo>
                  <a:lnTo>
                    <a:pt x="0" y="0"/>
                  </a:lnTo>
                  <a:lnTo>
                    <a:pt x="0" y="69023"/>
                  </a:lnTo>
                  <a:lnTo>
                    <a:pt x="157163" y="69023"/>
                  </a:lnTo>
                  <a:lnTo>
                    <a:pt x="157163" y="38100"/>
                  </a:lnTo>
                  <a:lnTo>
                    <a:pt x="183314" y="38100"/>
                  </a:lnTo>
                  <a:cubicBezTo>
                    <a:pt x="292260" y="38100"/>
                    <a:pt x="476931" y="83682"/>
                    <a:pt x="498777" y="139846"/>
                  </a:cubicBezTo>
                  <a:cubicBezTo>
                    <a:pt x="504215" y="153833"/>
                    <a:pt x="499153" y="167692"/>
                    <a:pt x="483298" y="182228"/>
                  </a:cubicBezTo>
                  <a:cubicBezTo>
                    <a:pt x="455019" y="208155"/>
                    <a:pt x="444898" y="226581"/>
                    <a:pt x="451461" y="240221"/>
                  </a:cubicBezTo>
                  <a:cubicBezTo>
                    <a:pt x="467015" y="272577"/>
                    <a:pt x="573410" y="258528"/>
                    <a:pt x="746784" y="231548"/>
                  </a:cubicBezTo>
                  <a:cubicBezTo>
                    <a:pt x="888473" y="209493"/>
                    <a:pt x="1049074" y="184499"/>
                    <a:pt x="1065481" y="220385"/>
                  </a:cubicBezTo>
                  <a:cubicBezTo>
                    <a:pt x="1070205" y="230710"/>
                    <a:pt x="1063947" y="253112"/>
                    <a:pt x="1007312" y="301166"/>
                  </a:cubicBezTo>
                  <a:cubicBezTo>
                    <a:pt x="764167" y="507473"/>
                    <a:pt x="814959" y="692587"/>
                    <a:pt x="879257" y="926954"/>
                  </a:cubicBezTo>
                  <a:cubicBezTo>
                    <a:pt x="899203" y="999644"/>
                    <a:pt x="919824" y="1074806"/>
                    <a:pt x="934260" y="1158102"/>
                  </a:cubicBezTo>
                  <a:cubicBezTo>
                    <a:pt x="964540" y="1332795"/>
                    <a:pt x="885330" y="1432908"/>
                    <a:pt x="813549" y="1486129"/>
                  </a:cubicBezTo>
                  <a:cubicBezTo>
                    <a:pt x="689739" y="1577930"/>
                    <a:pt x="504277" y="1592728"/>
                    <a:pt x="450909" y="1565862"/>
                  </a:cubicBezTo>
                  <a:cubicBezTo>
                    <a:pt x="445427" y="1563100"/>
                    <a:pt x="438893" y="1558557"/>
                    <a:pt x="438893" y="1552570"/>
                  </a:cubicBezTo>
                  <a:lnTo>
                    <a:pt x="438893" y="1509708"/>
                  </a:lnTo>
                  <a:lnTo>
                    <a:pt x="457943" y="1509708"/>
                  </a:lnTo>
                  <a:lnTo>
                    <a:pt x="457943" y="1395408"/>
                  </a:lnTo>
                  <a:lnTo>
                    <a:pt x="410318" y="1395408"/>
                  </a:lnTo>
                  <a:lnTo>
                    <a:pt x="410318" y="1509708"/>
                  </a:lnTo>
                  <a:lnTo>
                    <a:pt x="429368" y="1509708"/>
                  </a:lnTo>
                  <a:lnTo>
                    <a:pt x="429368" y="1552570"/>
                  </a:lnTo>
                  <a:cubicBezTo>
                    <a:pt x="429368" y="1558552"/>
                    <a:pt x="432363" y="1567186"/>
                    <a:pt x="446627" y="1574368"/>
                  </a:cubicBezTo>
                  <a:cubicBezTo>
                    <a:pt x="462939" y="1582579"/>
                    <a:pt x="491414" y="1587375"/>
                    <a:pt x="526842" y="1587375"/>
                  </a:cubicBezTo>
                  <a:cubicBezTo>
                    <a:pt x="608624" y="1587375"/>
                    <a:pt x="727458" y="1561824"/>
                    <a:pt x="819226" y="1493777"/>
                  </a:cubicBezTo>
                  <a:cubicBezTo>
                    <a:pt x="893159" y="1438961"/>
                    <a:pt x="974760" y="1335943"/>
                    <a:pt x="943651" y="1156468"/>
                  </a:cubicBezTo>
                  <a:cubicBezTo>
                    <a:pt x="929135" y="1072729"/>
                    <a:pt x="908452" y="997334"/>
                    <a:pt x="888449" y="924430"/>
                  </a:cubicBezTo>
                  <a:cubicBezTo>
                    <a:pt x="855974" y="806067"/>
                    <a:pt x="827927" y="703845"/>
                    <a:pt x="837419" y="604356"/>
                  </a:cubicBezTo>
                  <a:cubicBezTo>
                    <a:pt x="847801" y="495567"/>
                    <a:pt x="903746" y="401536"/>
                    <a:pt x="1013479" y="308429"/>
                  </a:cubicBezTo>
                  <a:cubicBezTo>
                    <a:pt x="1063976" y="265581"/>
                    <a:pt x="1083255" y="236344"/>
                    <a:pt x="1074144" y="216427"/>
                  </a:cubicBezTo>
                  <a:close/>
                </a:path>
              </a:pathLst>
            </a:custGeom>
            <a:solidFill>
              <a:srgbClr val="CFCFC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Графика 22" descr="Laptop with phone and calculator">
              <a:extLst>
                <a:ext uri="{FF2B5EF4-FFF2-40B4-BE49-F238E27FC236}">
                  <a16:creationId xmlns:a16="http://schemas.microsoft.com/office/drawing/2014/main" id="{23EBCB86-B74E-4786-9862-D8F147718AA1}"/>
                </a:ext>
              </a:extLst>
            </p:cNvPr>
            <p:cNvGrpSpPr/>
            <p:nvPr/>
          </p:nvGrpSpPr>
          <p:grpSpPr>
            <a:xfrm>
              <a:off x="10382936" y="2923423"/>
              <a:ext cx="1045306" cy="210569"/>
              <a:chOff x="10382936" y="2923423"/>
              <a:chExt cx="1045306" cy="210569"/>
            </a:xfrm>
          </p:grpSpPr>
          <p:sp>
            <p:nvSpPr>
              <p:cNvPr id="147" name="Свободна форма: фигура 30">
                <a:extLst>
                  <a:ext uri="{FF2B5EF4-FFF2-40B4-BE49-F238E27FC236}">
                    <a16:creationId xmlns:a16="http://schemas.microsoft.com/office/drawing/2014/main" id="{3189E204-A5D2-4F0E-BB82-5F445166747D}"/>
                  </a:ext>
                </a:extLst>
              </p:cNvPr>
              <p:cNvSpPr/>
              <p:nvPr/>
            </p:nvSpPr>
            <p:spPr>
              <a:xfrm>
                <a:off x="10382936" y="2923423"/>
                <a:ext cx="1045306" cy="210569"/>
              </a:xfrm>
              <a:custGeom>
                <a:avLst/>
                <a:gdLst>
                  <a:gd name="connsiteX0" fmla="*/ 951529 w 1045306"/>
                  <a:gd name="connsiteY0" fmla="*/ 65689 h 210569"/>
                  <a:gd name="connsiteX1" fmla="*/ 10111 w 1045306"/>
                  <a:gd name="connsiteY1" fmla="*/ 210569 h 210569"/>
                  <a:gd name="connsiteX2" fmla="*/ 0 w 1045306"/>
                  <a:gd name="connsiteY2" fmla="*/ 144880 h 210569"/>
                  <a:gd name="connsiteX3" fmla="*/ 941418 w 1045306"/>
                  <a:gd name="connsiteY3" fmla="*/ 0 h 210569"/>
                  <a:gd name="connsiteX4" fmla="*/ 1045307 w 1045306"/>
                  <a:gd name="connsiteY4" fmla="*/ 17526 h 21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306" h="210569">
                    <a:moveTo>
                      <a:pt x="951529" y="65689"/>
                    </a:moveTo>
                    <a:lnTo>
                      <a:pt x="10111" y="210569"/>
                    </a:lnTo>
                    <a:lnTo>
                      <a:pt x="0" y="144880"/>
                    </a:lnTo>
                    <a:lnTo>
                      <a:pt x="941418" y="0"/>
                    </a:lnTo>
                    <a:lnTo>
                      <a:pt x="1045307" y="17526"/>
                    </a:lnTo>
                    <a:close/>
                  </a:path>
                </a:pathLst>
              </a:custGeom>
              <a:solidFill>
                <a:schemeClr val="accent4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Свободна форма: фигура 31">
                <a:extLst>
                  <a:ext uri="{FF2B5EF4-FFF2-40B4-BE49-F238E27FC236}">
                    <a16:creationId xmlns:a16="http://schemas.microsoft.com/office/drawing/2014/main" id="{B8AB50A2-08F7-4118-863D-F484E5B2AD72}"/>
                  </a:ext>
                </a:extLst>
              </p:cNvPr>
              <p:cNvSpPr/>
              <p:nvPr/>
            </p:nvSpPr>
            <p:spPr>
              <a:xfrm rot="-524900">
                <a:off x="10532970" y="3016438"/>
                <a:ext cx="581045" cy="4762"/>
              </a:xfrm>
              <a:custGeom>
                <a:avLst/>
                <a:gdLst>
                  <a:gd name="connsiteX0" fmla="*/ 0 w 581045"/>
                  <a:gd name="connsiteY0" fmla="*/ 0 h 4762"/>
                  <a:gd name="connsiteX1" fmla="*/ 581045 w 581045"/>
                  <a:gd name="connsiteY1" fmla="*/ 0 h 4762"/>
                  <a:gd name="connsiteX2" fmla="*/ 581045 w 581045"/>
                  <a:gd name="connsiteY2" fmla="*/ 4763 h 4762"/>
                  <a:gd name="connsiteX3" fmla="*/ 0 w 581045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45" h="4762">
                    <a:moveTo>
                      <a:pt x="0" y="0"/>
                    </a:moveTo>
                    <a:lnTo>
                      <a:pt x="581045" y="0"/>
                    </a:lnTo>
                    <a:lnTo>
                      <a:pt x="581045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Графика 22" descr="Laptop with phone and calculator">
              <a:extLst>
                <a:ext uri="{FF2B5EF4-FFF2-40B4-BE49-F238E27FC236}">
                  <a16:creationId xmlns:a16="http://schemas.microsoft.com/office/drawing/2014/main" id="{DF521799-BAA1-41AB-A815-5CD72505B291}"/>
                </a:ext>
              </a:extLst>
            </p:cNvPr>
            <p:cNvGrpSpPr/>
            <p:nvPr/>
          </p:nvGrpSpPr>
          <p:grpSpPr>
            <a:xfrm>
              <a:off x="8587478" y="1668923"/>
              <a:ext cx="530018" cy="1024423"/>
              <a:chOff x="8587478" y="1668923"/>
              <a:chExt cx="530018" cy="1024423"/>
            </a:xfrm>
          </p:grpSpPr>
          <p:sp>
            <p:nvSpPr>
              <p:cNvPr id="111" name="Свободна форма: фигура 33">
                <a:extLst>
                  <a:ext uri="{FF2B5EF4-FFF2-40B4-BE49-F238E27FC236}">
                    <a16:creationId xmlns:a16="http://schemas.microsoft.com/office/drawing/2014/main" id="{D3D93EB6-635B-49D5-880E-CF06B9A03DFB}"/>
                  </a:ext>
                </a:extLst>
              </p:cNvPr>
              <p:cNvSpPr/>
              <p:nvPr/>
            </p:nvSpPr>
            <p:spPr>
              <a:xfrm>
                <a:off x="8587478" y="1668923"/>
                <a:ext cx="530018" cy="1024423"/>
              </a:xfrm>
              <a:custGeom>
                <a:avLst/>
                <a:gdLst>
                  <a:gd name="connsiteX0" fmla="*/ 491533 w 530018"/>
                  <a:gd name="connsiteY0" fmla="*/ 1024423 h 1024423"/>
                  <a:gd name="connsiteX1" fmla="*/ 38486 w 530018"/>
                  <a:gd name="connsiteY1" fmla="*/ 1024423 h 1024423"/>
                  <a:gd name="connsiteX2" fmla="*/ 0 w 530018"/>
                  <a:gd name="connsiteY2" fmla="*/ 985938 h 1024423"/>
                  <a:gd name="connsiteX3" fmla="*/ 0 w 530018"/>
                  <a:gd name="connsiteY3" fmla="*/ 38486 h 1024423"/>
                  <a:gd name="connsiteX4" fmla="*/ 38486 w 530018"/>
                  <a:gd name="connsiteY4" fmla="*/ 0 h 1024423"/>
                  <a:gd name="connsiteX5" fmla="*/ 491533 w 530018"/>
                  <a:gd name="connsiteY5" fmla="*/ 0 h 1024423"/>
                  <a:gd name="connsiteX6" fmla="*/ 530019 w 530018"/>
                  <a:gd name="connsiteY6" fmla="*/ 38486 h 1024423"/>
                  <a:gd name="connsiteX7" fmla="*/ 530019 w 530018"/>
                  <a:gd name="connsiteY7" fmla="*/ 985938 h 1024423"/>
                  <a:gd name="connsiteX8" fmla="*/ 491533 w 530018"/>
                  <a:gd name="connsiteY8" fmla="*/ 1024423 h 102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18" h="1024423">
                    <a:moveTo>
                      <a:pt x="491533" y="1024423"/>
                    </a:moveTo>
                    <a:lnTo>
                      <a:pt x="38486" y="1024423"/>
                    </a:lnTo>
                    <a:cubicBezTo>
                      <a:pt x="17231" y="1024423"/>
                      <a:pt x="0" y="1007193"/>
                      <a:pt x="0" y="985938"/>
                    </a:cubicBezTo>
                    <a:lnTo>
                      <a:pt x="0" y="38486"/>
                    </a:lnTo>
                    <a:cubicBezTo>
                      <a:pt x="0" y="17231"/>
                      <a:pt x="17231" y="0"/>
                      <a:pt x="38486" y="0"/>
                    </a:cubicBezTo>
                    <a:lnTo>
                      <a:pt x="491533" y="0"/>
                    </a:lnTo>
                    <a:cubicBezTo>
                      <a:pt x="512788" y="0"/>
                      <a:pt x="530019" y="17231"/>
                      <a:pt x="530019" y="38486"/>
                    </a:cubicBezTo>
                    <a:lnTo>
                      <a:pt x="530019" y="985938"/>
                    </a:lnTo>
                    <a:cubicBezTo>
                      <a:pt x="530019" y="1007193"/>
                      <a:pt x="512788" y="1024423"/>
                      <a:pt x="491533" y="1024423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Графика 22" descr="Laptop with phone and calculator">
                <a:extLst>
                  <a:ext uri="{FF2B5EF4-FFF2-40B4-BE49-F238E27FC236}">
                    <a16:creationId xmlns:a16="http://schemas.microsoft.com/office/drawing/2014/main" id="{B10CF8F7-7E45-4438-8103-AE76D5B0AD63}"/>
                  </a:ext>
                </a:extLst>
              </p:cNvPr>
              <p:cNvGrpSpPr/>
              <p:nvPr/>
            </p:nvGrpSpPr>
            <p:grpSpPr>
              <a:xfrm>
                <a:off x="8648400" y="2037122"/>
                <a:ext cx="414794" cy="549101"/>
                <a:chOff x="8648400" y="2037122"/>
                <a:chExt cx="414794" cy="549101"/>
              </a:xfrm>
            </p:grpSpPr>
            <p:grpSp>
              <p:nvGrpSpPr>
                <p:cNvPr id="11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7319D752-5E92-4A6A-B31F-D7929311E20F}"/>
                    </a:ext>
                  </a:extLst>
                </p:cNvPr>
                <p:cNvGrpSpPr/>
                <p:nvPr/>
              </p:nvGrpSpPr>
              <p:grpSpPr>
                <a:xfrm>
                  <a:off x="8648400" y="2037122"/>
                  <a:ext cx="414794" cy="198829"/>
                  <a:chOff x="8648400" y="2037122"/>
                  <a:chExt cx="414794" cy="198829"/>
                </a:xfrm>
              </p:grpSpPr>
              <p:sp>
                <p:nvSpPr>
                  <p:cNvPr id="140" name="Свободна форма: фигура 36">
                    <a:extLst>
                      <a:ext uri="{FF2B5EF4-FFF2-40B4-BE49-F238E27FC236}">
                        <a16:creationId xmlns:a16="http://schemas.microsoft.com/office/drawing/2014/main" id="{A56DE7F8-BF5C-4EE2-844A-A72D6341DD2E}"/>
                      </a:ext>
                    </a:extLst>
                  </p:cNvPr>
                  <p:cNvSpPr/>
                  <p:nvPr/>
                </p:nvSpPr>
                <p:spPr>
                  <a:xfrm>
                    <a:off x="8648400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Свободна форма: фигура 37">
                    <a:extLst>
                      <a:ext uri="{FF2B5EF4-FFF2-40B4-BE49-F238E27FC236}">
                        <a16:creationId xmlns:a16="http://schemas.microsoft.com/office/drawing/2014/main" id="{0F87B0D1-2C0D-4A73-933F-3E683CFE5C87}"/>
                      </a:ext>
                    </a:extLst>
                  </p:cNvPr>
                  <p:cNvSpPr/>
                  <p:nvPr/>
                </p:nvSpPr>
                <p:spPr>
                  <a:xfrm>
                    <a:off x="8738273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Свободна форма: фигура 38">
                    <a:extLst>
                      <a:ext uri="{FF2B5EF4-FFF2-40B4-BE49-F238E27FC236}">
                        <a16:creationId xmlns:a16="http://schemas.microsoft.com/office/drawing/2014/main" id="{52C17FF2-6252-4AED-87DA-7C8BA12DBAEE}"/>
                      </a:ext>
                    </a:extLst>
                  </p:cNvPr>
                  <p:cNvSpPr/>
                  <p:nvPr/>
                </p:nvSpPr>
                <p:spPr>
                  <a:xfrm>
                    <a:off x="8652324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Свободна форма: фигура 39">
                    <a:extLst>
                      <a:ext uri="{FF2B5EF4-FFF2-40B4-BE49-F238E27FC236}">
                        <a16:creationId xmlns:a16="http://schemas.microsoft.com/office/drawing/2014/main" id="{020D505A-0178-493F-8BC6-8BA2957AD407}"/>
                      </a:ext>
                    </a:extLst>
                  </p:cNvPr>
                  <p:cNvSpPr/>
                  <p:nvPr/>
                </p:nvSpPr>
                <p:spPr>
                  <a:xfrm>
                    <a:off x="8742197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Свободна форма: фигура 40">
                    <a:extLst>
                      <a:ext uri="{FF2B5EF4-FFF2-40B4-BE49-F238E27FC236}">
                        <a16:creationId xmlns:a16="http://schemas.microsoft.com/office/drawing/2014/main" id="{8FE98AEC-39EE-41CE-9EBA-76750BB329C7}"/>
                      </a:ext>
                    </a:extLst>
                  </p:cNvPr>
                  <p:cNvSpPr/>
                  <p:nvPr/>
                </p:nvSpPr>
                <p:spPr>
                  <a:xfrm>
                    <a:off x="8828146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Свободна форма: фигура 41">
                    <a:extLst>
                      <a:ext uri="{FF2B5EF4-FFF2-40B4-BE49-F238E27FC236}">
                        <a16:creationId xmlns:a16="http://schemas.microsoft.com/office/drawing/2014/main" id="{D91D8142-110A-41DC-9FC2-08ED02A6041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Свободна форма: фигура 42">
                    <a:extLst>
                      <a:ext uri="{FF2B5EF4-FFF2-40B4-BE49-F238E27FC236}">
                        <a16:creationId xmlns:a16="http://schemas.microsoft.com/office/drawing/2014/main" id="{DDAE0692-0AA0-438A-9388-C27D3E57DA84}"/>
                      </a:ext>
                    </a:extLst>
                  </p:cNvPr>
                  <p:cNvSpPr/>
                  <p:nvPr/>
                </p:nvSpPr>
                <p:spPr>
                  <a:xfrm>
                    <a:off x="9007892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0FACD0B-6006-47D4-B037-7F9095C7C445}"/>
                    </a:ext>
                  </a:extLst>
                </p:cNvPr>
                <p:cNvGrpSpPr/>
                <p:nvPr/>
              </p:nvGrpSpPr>
              <p:grpSpPr>
                <a:xfrm>
                  <a:off x="8648400" y="2268217"/>
                  <a:ext cx="414794" cy="55302"/>
                  <a:chOff x="8648400" y="2268217"/>
                  <a:chExt cx="414794" cy="55302"/>
                </a:xfrm>
              </p:grpSpPr>
              <p:sp>
                <p:nvSpPr>
                  <p:cNvPr id="135" name="Свободна форма: фигура 44">
                    <a:extLst>
                      <a:ext uri="{FF2B5EF4-FFF2-40B4-BE49-F238E27FC236}">
                        <a16:creationId xmlns:a16="http://schemas.microsoft.com/office/drawing/2014/main" id="{57A4B671-C191-4109-89F9-E2DD5C8A597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Свободна форма: фигура 45">
                    <a:extLst>
                      <a:ext uri="{FF2B5EF4-FFF2-40B4-BE49-F238E27FC236}">
                        <a16:creationId xmlns:a16="http://schemas.microsoft.com/office/drawing/2014/main" id="{EBDD54FC-06A8-468D-AA91-5F89F4D5261D}"/>
                      </a:ext>
                    </a:extLst>
                  </p:cNvPr>
                  <p:cNvSpPr/>
                  <p:nvPr/>
                </p:nvSpPr>
                <p:spPr>
                  <a:xfrm>
                    <a:off x="8738273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Свободна форма: фигура 46">
                    <a:extLst>
                      <a:ext uri="{FF2B5EF4-FFF2-40B4-BE49-F238E27FC236}">
                        <a16:creationId xmlns:a16="http://schemas.microsoft.com/office/drawing/2014/main" id="{138DF9F7-E151-4D45-B165-11DE9DD9A578}"/>
                      </a:ext>
                    </a:extLst>
                  </p:cNvPr>
                  <p:cNvSpPr/>
                  <p:nvPr/>
                </p:nvSpPr>
                <p:spPr>
                  <a:xfrm>
                    <a:off x="8828146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Свободна форма: фигура 47">
                    <a:extLst>
                      <a:ext uri="{FF2B5EF4-FFF2-40B4-BE49-F238E27FC236}">
                        <a16:creationId xmlns:a16="http://schemas.microsoft.com/office/drawing/2014/main" id="{D4E1EBA6-6583-4378-A554-4E4DBFFAE43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Свободна форма: фигура 48">
                    <a:extLst>
                      <a:ext uri="{FF2B5EF4-FFF2-40B4-BE49-F238E27FC236}">
                        <a16:creationId xmlns:a16="http://schemas.microsoft.com/office/drawing/2014/main" id="{EE628EB9-336F-413B-B2D6-D6F0F6DCCC01}"/>
                      </a:ext>
                    </a:extLst>
                  </p:cNvPr>
                  <p:cNvSpPr/>
                  <p:nvPr/>
                </p:nvSpPr>
                <p:spPr>
                  <a:xfrm>
                    <a:off x="9007892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092B38D-D2F8-49D3-97AC-77EB954B304A}"/>
                    </a:ext>
                  </a:extLst>
                </p:cNvPr>
                <p:cNvGrpSpPr/>
                <p:nvPr/>
              </p:nvGrpSpPr>
              <p:grpSpPr>
                <a:xfrm>
                  <a:off x="8648400" y="2355785"/>
                  <a:ext cx="414794" cy="55302"/>
                  <a:chOff x="8648400" y="2355785"/>
                  <a:chExt cx="414794" cy="55302"/>
                </a:xfrm>
              </p:grpSpPr>
              <p:sp>
                <p:nvSpPr>
                  <p:cNvPr id="130" name="Свободна форма: фигура 50">
                    <a:extLst>
                      <a:ext uri="{FF2B5EF4-FFF2-40B4-BE49-F238E27FC236}">
                        <a16:creationId xmlns:a16="http://schemas.microsoft.com/office/drawing/2014/main" id="{2BEE8A79-3F68-4333-945B-6FDFFB23156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Свободна форма: фигура 51">
                    <a:extLst>
                      <a:ext uri="{FF2B5EF4-FFF2-40B4-BE49-F238E27FC236}">
                        <a16:creationId xmlns:a16="http://schemas.microsoft.com/office/drawing/2014/main" id="{92C2385E-DDB3-43D8-9972-6BF1E6ED5B2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Свободна форма: фигура 52">
                    <a:extLst>
                      <a:ext uri="{FF2B5EF4-FFF2-40B4-BE49-F238E27FC236}">
                        <a16:creationId xmlns:a16="http://schemas.microsoft.com/office/drawing/2014/main" id="{7AC24328-CCA6-4595-AC8A-EB2A0DE0221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Свободна форма: фигура 53">
                    <a:extLst>
                      <a:ext uri="{FF2B5EF4-FFF2-40B4-BE49-F238E27FC236}">
                        <a16:creationId xmlns:a16="http://schemas.microsoft.com/office/drawing/2014/main" id="{C02DFC7D-9591-45F3-A75A-DAD7F1866772}"/>
                      </a:ext>
                    </a:extLst>
                  </p:cNvPr>
                  <p:cNvSpPr/>
                  <p:nvPr/>
                </p:nvSpPr>
                <p:spPr>
                  <a:xfrm>
                    <a:off x="8918019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Свободна форма: фигура 54">
                    <a:extLst>
                      <a:ext uri="{FF2B5EF4-FFF2-40B4-BE49-F238E27FC236}">
                        <a16:creationId xmlns:a16="http://schemas.microsoft.com/office/drawing/2014/main" id="{21835647-BC1F-4AAE-B499-030A36131E0F}"/>
                      </a:ext>
                    </a:extLst>
                  </p:cNvPr>
                  <p:cNvSpPr/>
                  <p:nvPr/>
                </p:nvSpPr>
                <p:spPr>
                  <a:xfrm>
                    <a:off x="9007892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81252860-3CEE-4F95-9B89-BCFB0676C5BB}"/>
                    </a:ext>
                  </a:extLst>
                </p:cNvPr>
                <p:cNvGrpSpPr/>
                <p:nvPr/>
              </p:nvGrpSpPr>
              <p:grpSpPr>
                <a:xfrm>
                  <a:off x="8648400" y="2443353"/>
                  <a:ext cx="414794" cy="55302"/>
                  <a:chOff x="8648400" y="2443353"/>
                  <a:chExt cx="414794" cy="55302"/>
                </a:xfrm>
              </p:grpSpPr>
              <p:sp>
                <p:nvSpPr>
                  <p:cNvPr id="125" name="Свободна форма: фигура 56">
                    <a:extLst>
                      <a:ext uri="{FF2B5EF4-FFF2-40B4-BE49-F238E27FC236}">
                        <a16:creationId xmlns:a16="http://schemas.microsoft.com/office/drawing/2014/main" id="{EAE627E9-1278-4507-807D-779C97C59A46}"/>
                      </a:ext>
                    </a:extLst>
                  </p:cNvPr>
                  <p:cNvSpPr/>
                  <p:nvPr/>
                </p:nvSpPr>
                <p:spPr>
                  <a:xfrm>
                    <a:off x="8648400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Свободна форма: фигура 57">
                    <a:extLst>
                      <a:ext uri="{FF2B5EF4-FFF2-40B4-BE49-F238E27FC236}">
                        <a16:creationId xmlns:a16="http://schemas.microsoft.com/office/drawing/2014/main" id="{FF742C11-8171-4A6B-A259-2B2C350105C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Свободна форма: фигура 58">
                    <a:extLst>
                      <a:ext uri="{FF2B5EF4-FFF2-40B4-BE49-F238E27FC236}">
                        <a16:creationId xmlns:a16="http://schemas.microsoft.com/office/drawing/2014/main" id="{46C1BD3E-59EB-4C8F-AD01-1F65D659A0C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Свободна форма: фигура 59">
                    <a:extLst>
                      <a:ext uri="{FF2B5EF4-FFF2-40B4-BE49-F238E27FC236}">
                        <a16:creationId xmlns:a16="http://schemas.microsoft.com/office/drawing/2014/main" id="{9C5C0B93-BB01-40C4-8584-BE7BD07D360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Свободна форма: фигура 60">
                    <a:extLst>
                      <a:ext uri="{FF2B5EF4-FFF2-40B4-BE49-F238E27FC236}">
                        <a16:creationId xmlns:a16="http://schemas.microsoft.com/office/drawing/2014/main" id="{A1ADCF3D-CD99-4CA0-BD3A-B75531A13BAC}"/>
                      </a:ext>
                    </a:extLst>
                  </p:cNvPr>
                  <p:cNvSpPr/>
                  <p:nvPr/>
                </p:nvSpPr>
                <p:spPr>
                  <a:xfrm>
                    <a:off x="9007892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54B260C-D6F8-4DA2-BCCF-7DBB9063C872}"/>
                    </a:ext>
                  </a:extLst>
                </p:cNvPr>
                <p:cNvGrpSpPr/>
                <p:nvPr/>
              </p:nvGrpSpPr>
              <p:grpSpPr>
                <a:xfrm>
                  <a:off x="8648400" y="2530921"/>
                  <a:ext cx="414794" cy="55302"/>
                  <a:chOff x="8648400" y="2530921"/>
                  <a:chExt cx="414794" cy="55302"/>
                </a:xfrm>
              </p:grpSpPr>
              <p:sp>
                <p:nvSpPr>
                  <p:cNvPr id="120" name="Свободна форма: фигура 62">
                    <a:extLst>
                      <a:ext uri="{FF2B5EF4-FFF2-40B4-BE49-F238E27FC236}">
                        <a16:creationId xmlns:a16="http://schemas.microsoft.com/office/drawing/2014/main" id="{56A69C8C-0189-4FD4-A219-E2A253E256B7}"/>
                      </a:ext>
                    </a:extLst>
                  </p:cNvPr>
                  <p:cNvSpPr/>
                  <p:nvPr/>
                </p:nvSpPr>
                <p:spPr>
                  <a:xfrm>
                    <a:off x="8648400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Свободна форма: фигура 63">
                    <a:extLst>
                      <a:ext uri="{FF2B5EF4-FFF2-40B4-BE49-F238E27FC236}">
                        <a16:creationId xmlns:a16="http://schemas.microsoft.com/office/drawing/2014/main" id="{6F9DB934-ADE9-422F-8EC5-CB7EAA9A915E}"/>
                      </a:ext>
                    </a:extLst>
                  </p:cNvPr>
                  <p:cNvSpPr/>
                  <p:nvPr/>
                </p:nvSpPr>
                <p:spPr>
                  <a:xfrm>
                    <a:off x="8738273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Свободна форма: фигура 64">
                    <a:extLst>
                      <a:ext uri="{FF2B5EF4-FFF2-40B4-BE49-F238E27FC236}">
                        <a16:creationId xmlns:a16="http://schemas.microsoft.com/office/drawing/2014/main" id="{DD6A80FB-C2F1-4ADD-82E3-0FD91F5BB525}"/>
                      </a:ext>
                    </a:extLst>
                  </p:cNvPr>
                  <p:cNvSpPr/>
                  <p:nvPr/>
                </p:nvSpPr>
                <p:spPr>
                  <a:xfrm>
                    <a:off x="8828146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Свободна форма: фигура 65">
                    <a:extLst>
                      <a:ext uri="{FF2B5EF4-FFF2-40B4-BE49-F238E27FC236}">
                        <a16:creationId xmlns:a16="http://schemas.microsoft.com/office/drawing/2014/main" id="{434C874D-C4C7-49D8-AD26-59521CFA23A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Свободна форма: фигура 66">
                    <a:extLst>
                      <a:ext uri="{FF2B5EF4-FFF2-40B4-BE49-F238E27FC236}">
                        <a16:creationId xmlns:a16="http://schemas.microsoft.com/office/drawing/2014/main" id="{ABA388FA-AA9B-4A0B-B68A-7614744CA207}"/>
                      </a:ext>
                    </a:extLst>
                  </p:cNvPr>
                  <p:cNvSpPr/>
                  <p:nvPr/>
                </p:nvSpPr>
                <p:spPr>
                  <a:xfrm>
                    <a:off x="9007892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" name="Свободна форма: фигура 67">
                <a:extLst>
                  <a:ext uri="{FF2B5EF4-FFF2-40B4-BE49-F238E27FC236}">
                    <a16:creationId xmlns:a16="http://schemas.microsoft.com/office/drawing/2014/main" id="{E1989037-2D5A-4078-87DA-60156C9B55C2}"/>
                  </a:ext>
                </a:extLst>
              </p:cNvPr>
              <p:cNvSpPr/>
              <p:nvPr/>
            </p:nvSpPr>
            <p:spPr>
              <a:xfrm>
                <a:off x="8635317" y="1812779"/>
                <a:ext cx="442450" cy="159262"/>
              </a:xfrm>
              <a:custGeom>
                <a:avLst/>
                <a:gdLst>
                  <a:gd name="connsiteX0" fmla="*/ 0 w 442450"/>
                  <a:gd name="connsiteY0" fmla="*/ 0 h 159262"/>
                  <a:gd name="connsiteX1" fmla="*/ 442451 w 442450"/>
                  <a:gd name="connsiteY1" fmla="*/ 0 h 159262"/>
                  <a:gd name="connsiteX2" fmla="*/ 442451 w 442450"/>
                  <a:gd name="connsiteY2" fmla="*/ 159263 h 159262"/>
                  <a:gd name="connsiteX3" fmla="*/ 0 w 442450"/>
                  <a:gd name="connsiteY3" fmla="*/ 159263 h 15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0" h="159262">
                    <a:moveTo>
                      <a:pt x="0" y="0"/>
                    </a:moveTo>
                    <a:lnTo>
                      <a:pt x="442451" y="0"/>
                    </a:lnTo>
                    <a:lnTo>
                      <a:pt x="442451" y="159263"/>
                    </a:lnTo>
                    <a:lnTo>
                      <a:pt x="0" y="15926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Свободна форма: фигура 68">
                <a:extLst>
                  <a:ext uri="{FF2B5EF4-FFF2-40B4-BE49-F238E27FC236}">
                    <a16:creationId xmlns:a16="http://schemas.microsoft.com/office/drawing/2014/main" id="{E4FB2BB1-E919-46C7-A9A2-093A3F12407C}"/>
                  </a:ext>
                </a:extLst>
              </p:cNvPr>
              <p:cNvSpPr/>
              <p:nvPr/>
            </p:nvSpPr>
            <p:spPr>
              <a:xfrm>
                <a:off x="8632188" y="1745961"/>
                <a:ext cx="112437" cy="22902"/>
              </a:xfrm>
              <a:custGeom>
                <a:avLst/>
                <a:gdLst>
                  <a:gd name="connsiteX0" fmla="*/ 0 w 112437"/>
                  <a:gd name="connsiteY0" fmla="*/ 0 h 22902"/>
                  <a:gd name="connsiteX1" fmla="*/ 112438 w 112437"/>
                  <a:gd name="connsiteY1" fmla="*/ 0 h 22902"/>
                  <a:gd name="connsiteX2" fmla="*/ 112438 w 112437"/>
                  <a:gd name="connsiteY2" fmla="*/ 22903 h 22902"/>
                  <a:gd name="connsiteX3" fmla="*/ 0 w 112437"/>
                  <a:gd name="connsiteY3" fmla="*/ 22903 h 2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37" h="22902">
                    <a:moveTo>
                      <a:pt x="0" y="0"/>
                    </a:moveTo>
                    <a:lnTo>
                      <a:pt x="112438" y="0"/>
                    </a:lnTo>
                    <a:lnTo>
                      <a:pt x="112438" y="22903"/>
                    </a:lnTo>
                    <a:lnTo>
                      <a:pt x="0" y="2290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Графика 22" descr="Laptop with phone and calculator">
              <a:extLst>
                <a:ext uri="{FF2B5EF4-FFF2-40B4-BE49-F238E27FC236}">
                  <a16:creationId xmlns:a16="http://schemas.microsoft.com/office/drawing/2014/main" id="{C444AB41-100F-47FA-A473-98C4D1888AA8}"/>
                </a:ext>
              </a:extLst>
            </p:cNvPr>
            <p:cNvGrpSpPr/>
            <p:nvPr/>
          </p:nvGrpSpPr>
          <p:grpSpPr>
            <a:xfrm>
              <a:off x="11522554" y="2050409"/>
              <a:ext cx="530023" cy="1029185"/>
              <a:chOff x="11522554" y="2050409"/>
              <a:chExt cx="530023" cy="1029185"/>
            </a:xfrm>
          </p:grpSpPr>
          <p:sp>
            <p:nvSpPr>
              <p:cNvPr id="106" name="Свободна форма: фигура 70">
                <a:extLst>
                  <a:ext uri="{FF2B5EF4-FFF2-40B4-BE49-F238E27FC236}">
                    <a16:creationId xmlns:a16="http://schemas.microsoft.com/office/drawing/2014/main" id="{7E94D859-5ACC-4762-BC69-0663681EB86E}"/>
                  </a:ext>
                </a:extLst>
              </p:cNvPr>
              <p:cNvSpPr/>
              <p:nvPr/>
            </p:nvSpPr>
            <p:spPr>
              <a:xfrm>
                <a:off x="11522554" y="2050409"/>
                <a:ext cx="530023" cy="1029185"/>
              </a:xfrm>
              <a:custGeom>
                <a:avLst/>
                <a:gdLst>
                  <a:gd name="connsiteX0" fmla="*/ 530023 w 530023"/>
                  <a:gd name="connsiteY0" fmla="*/ 47577 h 1029185"/>
                  <a:gd name="connsiteX1" fmla="*/ 482446 w 530023"/>
                  <a:gd name="connsiteY1" fmla="*/ 0 h 1029185"/>
                  <a:gd name="connsiteX2" fmla="*/ 47577 w 530023"/>
                  <a:gd name="connsiteY2" fmla="*/ 0 h 1029185"/>
                  <a:gd name="connsiteX3" fmla="*/ 0 w 530023"/>
                  <a:gd name="connsiteY3" fmla="*/ 47577 h 1029185"/>
                  <a:gd name="connsiteX4" fmla="*/ 0 w 530023"/>
                  <a:gd name="connsiteY4" fmla="*/ 981608 h 1029185"/>
                  <a:gd name="connsiteX5" fmla="*/ 47577 w 530023"/>
                  <a:gd name="connsiteY5" fmla="*/ 1029186 h 1029185"/>
                  <a:gd name="connsiteX6" fmla="*/ 482446 w 530023"/>
                  <a:gd name="connsiteY6" fmla="*/ 1029186 h 1029185"/>
                  <a:gd name="connsiteX7" fmla="*/ 530023 w 530023"/>
                  <a:gd name="connsiteY7" fmla="*/ 981608 h 1029185"/>
                  <a:gd name="connsiteX8" fmla="*/ 530023 w 530023"/>
                  <a:gd name="connsiteY8" fmla="*/ 47577 h 102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23" h="1029185">
                    <a:moveTo>
                      <a:pt x="530023" y="47577"/>
                    </a:moveTo>
                    <a:cubicBezTo>
                      <a:pt x="530023" y="21303"/>
                      <a:pt x="508721" y="0"/>
                      <a:pt x="482446" y="0"/>
                    </a:cubicBezTo>
                    <a:lnTo>
                      <a:pt x="47577" y="0"/>
                    </a:lnTo>
                    <a:cubicBezTo>
                      <a:pt x="21302" y="0"/>
                      <a:pt x="0" y="21303"/>
                      <a:pt x="0" y="47577"/>
                    </a:cubicBezTo>
                    <a:lnTo>
                      <a:pt x="0" y="981608"/>
                    </a:lnTo>
                    <a:cubicBezTo>
                      <a:pt x="0" y="1007883"/>
                      <a:pt x="21302" y="1029186"/>
                      <a:pt x="47577" y="1029186"/>
                    </a:cubicBezTo>
                    <a:lnTo>
                      <a:pt x="482446" y="1029186"/>
                    </a:lnTo>
                    <a:cubicBezTo>
                      <a:pt x="508721" y="1029186"/>
                      <a:pt x="530023" y="1007883"/>
                      <a:pt x="530023" y="981608"/>
                    </a:cubicBezTo>
                    <a:lnTo>
                      <a:pt x="530023" y="47577"/>
                    </a:ln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Свободна форма: фигура 71">
                <a:extLst>
                  <a:ext uri="{FF2B5EF4-FFF2-40B4-BE49-F238E27FC236}">
                    <a16:creationId xmlns:a16="http://schemas.microsoft.com/office/drawing/2014/main" id="{27A097D8-BAF8-4BE3-A8DE-CA31DAE86D47}"/>
                  </a:ext>
                </a:extLst>
              </p:cNvPr>
              <p:cNvSpPr/>
              <p:nvPr/>
            </p:nvSpPr>
            <p:spPr>
              <a:xfrm>
                <a:off x="11549058" y="2102797"/>
                <a:ext cx="477021" cy="915871"/>
              </a:xfrm>
              <a:custGeom>
                <a:avLst/>
                <a:gdLst>
                  <a:gd name="connsiteX0" fmla="*/ 0 w 477021"/>
                  <a:gd name="connsiteY0" fmla="*/ 0 h 915871"/>
                  <a:gd name="connsiteX1" fmla="*/ 477021 w 477021"/>
                  <a:gd name="connsiteY1" fmla="*/ 0 h 915871"/>
                  <a:gd name="connsiteX2" fmla="*/ 477021 w 477021"/>
                  <a:gd name="connsiteY2" fmla="*/ 915872 h 915871"/>
                  <a:gd name="connsiteX3" fmla="*/ 0 w 477021"/>
                  <a:gd name="connsiteY3" fmla="*/ 915872 h 91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7021" h="915871">
                    <a:moveTo>
                      <a:pt x="0" y="0"/>
                    </a:moveTo>
                    <a:lnTo>
                      <a:pt x="477021" y="0"/>
                    </a:lnTo>
                    <a:lnTo>
                      <a:pt x="477021" y="915872"/>
                    </a:lnTo>
                    <a:lnTo>
                      <a:pt x="0" y="915872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Свободна форма: фигура 72">
                <a:extLst>
                  <a:ext uri="{FF2B5EF4-FFF2-40B4-BE49-F238E27FC236}">
                    <a16:creationId xmlns:a16="http://schemas.microsoft.com/office/drawing/2014/main" id="{31D8889D-7514-4235-A811-4669AE2581E9}"/>
                  </a:ext>
                </a:extLst>
              </p:cNvPr>
              <p:cNvSpPr/>
              <p:nvPr/>
            </p:nvSpPr>
            <p:spPr>
              <a:xfrm>
                <a:off x="11549057" y="2241471"/>
                <a:ext cx="477021" cy="777201"/>
              </a:xfrm>
              <a:custGeom>
                <a:avLst/>
                <a:gdLst>
                  <a:gd name="connsiteX0" fmla="*/ 0 w 477021"/>
                  <a:gd name="connsiteY0" fmla="*/ 477022 h 777201"/>
                  <a:gd name="connsiteX1" fmla="*/ 0 w 477021"/>
                  <a:gd name="connsiteY1" fmla="*/ 643271 h 777201"/>
                  <a:gd name="connsiteX2" fmla="*/ 0 w 477021"/>
                  <a:gd name="connsiteY2" fmla="*/ 777202 h 777201"/>
                  <a:gd name="connsiteX3" fmla="*/ 477022 w 477021"/>
                  <a:gd name="connsiteY3" fmla="*/ 777202 h 777201"/>
                  <a:gd name="connsiteX4" fmla="*/ 477022 w 477021"/>
                  <a:gd name="connsiteY4" fmla="*/ 0 h 77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21" h="777201">
                    <a:moveTo>
                      <a:pt x="0" y="477022"/>
                    </a:moveTo>
                    <a:lnTo>
                      <a:pt x="0" y="643271"/>
                    </a:lnTo>
                    <a:lnTo>
                      <a:pt x="0" y="777202"/>
                    </a:lnTo>
                    <a:lnTo>
                      <a:pt x="477022" y="777202"/>
                    </a:lnTo>
                    <a:lnTo>
                      <a:pt x="477022" y="0"/>
                    </a:lnTo>
                    <a:close/>
                  </a:path>
                </a:pathLst>
              </a:custGeom>
              <a:solidFill>
                <a:srgbClr val="D2D2D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Свободна форма: фигура 73">
                <a:extLst>
                  <a:ext uri="{FF2B5EF4-FFF2-40B4-BE49-F238E27FC236}">
                    <a16:creationId xmlns:a16="http://schemas.microsoft.com/office/drawing/2014/main" id="{2EEA3C53-992E-459F-9103-E5A4453EFC83}"/>
                  </a:ext>
                </a:extLst>
              </p:cNvPr>
              <p:cNvSpPr/>
              <p:nvPr/>
            </p:nvSpPr>
            <p:spPr>
              <a:xfrm>
                <a:off x="11646384" y="2645722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Свободна форма: фигура 74">
                <a:extLst>
                  <a:ext uri="{FF2B5EF4-FFF2-40B4-BE49-F238E27FC236}">
                    <a16:creationId xmlns:a16="http://schemas.microsoft.com/office/drawing/2014/main" id="{908F7689-23AE-45D8-AAA6-3D9B4EB419B1}"/>
                  </a:ext>
                </a:extLst>
              </p:cNvPr>
              <p:cNvSpPr/>
              <p:nvPr/>
            </p:nvSpPr>
            <p:spPr>
              <a:xfrm>
                <a:off x="11646384" y="2712397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Графика 22" descr="Laptop with phone and calculator">
              <a:extLst>
                <a:ext uri="{FF2B5EF4-FFF2-40B4-BE49-F238E27FC236}">
                  <a16:creationId xmlns:a16="http://schemas.microsoft.com/office/drawing/2014/main" id="{4BB21EC4-90F6-45BA-98FA-789AD270817B}"/>
                </a:ext>
              </a:extLst>
            </p:cNvPr>
            <p:cNvGrpSpPr/>
            <p:nvPr/>
          </p:nvGrpSpPr>
          <p:grpSpPr>
            <a:xfrm>
              <a:off x="9156403" y="275582"/>
              <a:ext cx="2407718" cy="2417765"/>
              <a:chOff x="9156403" y="275582"/>
              <a:chExt cx="2407718" cy="2417765"/>
            </a:xfrm>
          </p:grpSpPr>
          <p:sp>
            <p:nvSpPr>
              <p:cNvPr id="12" name="Свободна форма: фигура 76">
                <a:extLst>
                  <a:ext uri="{FF2B5EF4-FFF2-40B4-BE49-F238E27FC236}">
                    <a16:creationId xmlns:a16="http://schemas.microsoft.com/office/drawing/2014/main" id="{0419769F-18F0-4687-81CD-D3AA329FF79E}"/>
                  </a:ext>
                </a:extLst>
              </p:cNvPr>
              <p:cNvSpPr/>
              <p:nvPr/>
            </p:nvSpPr>
            <p:spPr>
              <a:xfrm>
                <a:off x="11350366" y="1497959"/>
                <a:ext cx="57892" cy="133350"/>
              </a:xfrm>
              <a:custGeom>
                <a:avLst/>
                <a:gdLst>
                  <a:gd name="connsiteX0" fmla="*/ 0 w 57892"/>
                  <a:gd name="connsiteY0" fmla="*/ 0 h 133350"/>
                  <a:gd name="connsiteX1" fmla="*/ 57893 w 57892"/>
                  <a:gd name="connsiteY1" fmla="*/ 0 h 133350"/>
                  <a:gd name="connsiteX2" fmla="*/ 57893 w 57892"/>
                  <a:gd name="connsiteY2" fmla="*/ 133350 h 133350"/>
                  <a:gd name="connsiteX3" fmla="*/ 0 w 57892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92" h="133350">
                    <a:moveTo>
                      <a:pt x="0" y="0"/>
                    </a:moveTo>
                    <a:lnTo>
                      <a:pt x="57893" y="0"/>
                    </a:lnTo>
                    <a:lnTo>
                      <a:pt x="57893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Свободна форма: фигура 77">
                <a:extLst>
                  <a:ext uri="{FF2B5EF4-FFF2-40B4-BE49-F238E27FC236}">
                    <a16:creationId xmlns:a16="http://schemas.microsoft.com/office/drawing/2014/main" id="{8F3EE509-79B6-4390-9CFE-B52D282DCE2D}"/>
                  </a:ext>
                </a:extLst>
              </p:cNvPr>
              <p:cNvSpPr/>
              <p:nvPr/>
            </p:nvSpPr>
            <p:spPr>
              <a:xfrm>
                <a:off x="9344711" y="1264597"/>
                <a:ext cx="2028824" cy="1428750"/>
              </a:xfrm>
              <a:custGeom>
                <a:avLst/>
                <a:gdLst>
                  <a:gd name="connsiteX0" fmla="*/ 1971675 w 2028824"/>
                  <a:gd name="connsiteY0" fmla="*/ 1428750 h 1428750"/>
                  <a:gd name="connsiteX1" fmla="*/ 57150 w 2028824"/>
                  <a:gd name="connsiteY1" fmla="*/ 1428750 h 1428750"/>
                  <a:gd name="connsiteX2" fmla="*/ 0 w 2028824"/>
                  <a:gd name="connsiteY2" fmla="*/ 1371600 h 1428750"/>
                  <a:gd name="connsiteX3" fmla="*/ 0 w 2028824"/>
                  <a:gd name="connsiteY3" fmla="*/ 57150 h 1428750"/>
                  <a:gd name="connsiteX4" fmla="*/ 57150 w 2028824"/>
                  <a:gd name="connsiteY4" fmla="*/ 0 h 1428750"/>
                  <a:gd name="connsiteX5" fmla="*/ 1971675 w 2028824"/>
                  <a:gd name="connsiteY5" fmla="*/ 0 h 1428750"/>
                  <a:gd name="connsiteX6" fmla="*/ 2028825 w 2028824"/>
                  <a:gd name="connsiteY6" fmla="*/ 57150 h 1428750"/>
                  <a:gd name="connsiteX7" fmla="*/ 2028825 w 2028824"/>
                  <a:gd name="connsiteY7" fmla="*/ 1371600 h 1428750"/>
                  <a:gd name="connsiteX8" fmla="*/ 1971675 w 2028824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8824" h="1428750">
                    <a:moveTo>
                      <a:pt x="1971675" y="1428750"/>
                    </a:moveTo>
                    <a:lnTo>
                      <a:pt x="57150" y="1428750"/>
                    </a:lnTo>
                    <a:cubicBezTo>
                      <a:pt x="25589" y="1428750"/>
                      <a:pt x="0" y="1403161"/>
                      <a:pt x="0" y="1371600"/>
                    </a:cubicBezTo>
                    <a:lnTo>
                      <a:pt x="0" y="57150"/>
                    </a:lnTo>
                    <a:cubicBezTo>
                      <a:pt x="0" y="25589"/>
                      <a:pt x="25589" y="0"/>
                      <a:pt x="57150" y="0"/>
                    </a:cubicBezTo>
                    <a:lnTo>
                      <a:pt x="1971675" y="0"/>
                    </a:lnTo>
                    <a:cubicBezTo>
                      <a:pt x="2003236" y="0"/>
                      <a:pt x="2028825" y="25589"/>
                      <a:pt x="2028825" y="57150"/>
                    </a:cubicBezTo>
                    <a:lnTo>
                      <a:pt x="2028825" y="1371600"/>
                    </a:lnTo>
                    <a:cubicBezTo>
                      <a:pt x="2028825" y="1403166"/>
                      <a:pt x="2003241" y="1428750"/>
                      <a:pt x="1971675" y="142875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Свободна форма: фигура 78">
                <a:extLst>
                  <a:ext uri="{FF2B5EF4-FFF2-40B4-BE49-F238E27FC236}">
                    <a16:creationId xmlns:a16="http://schemas.microsoft.com/office/drawing/2014/main" id="{6B9FA5B9-51D2-4464-BC95-02AEF62A29B0}"/>
                  </a:ext>
                </a:extLst>
              </p:cNvPr>
              <p:cNvSpPr/>
              <p:nvPr/>
            </p:nvSpPr>
            <p:spPr>
              <a:xfrm>
                <a:off x="9644748" y="1245547"/>
                <a:ext cx="1433512" cy="138112"/>
              </a:xfrm>
              <a:custGeom>
                <a:avLst/>
                <a:gdLst>
                  <a:gd name="connsiteX0" fmla="*/ 0 w 1433512"/>
                  <a:gd name="connsiteY0" fmla="*/ 0 h 138112"/>
                  <a:gd name="connsiteX1" fmla="*/ 1433513 w 1433512"/>
                  <a:gd name="connsiteY1" fmla="*/ 0 h 138112"/>
                  <a:gd name="connsiteX2" fmla="*/ 1433513 w 1433512"/>
                  <a:gd name="connsiteY2" fmla="*/ 138113 h 138112"/>
                  <a:gd name="connsiteX3" fmla="*/ 0 w 1433512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512" h="138112">
                    <a:moveTo>
                      <a:pt x="0" y="0"/>
                    </a:moveTo>
                    <a:lnTo>
                      <a:pt x="1433513" y="0"/>
                    </a:lnTo>
                    <a:lnTo>
                      <a:pt x="1433513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Свободна форма: фигура 79">
                <a:extLst>
                  <a:ext uri="{FF2B5EF4-FFF2-40B4-BE49-F238E27FC236}">
                    <a16:creationId xmlns:a16="http://schemas.microsoft.com/office/drawing/2014/main" id="{44AA418E-5283-44EF-8686-3B39643530AA}"/>
                  </a:ext>
                </a:extLst>
              </p:cNvPr>
              <p:cNvSpPr/>
              <p:nvPr/>
            </p:nvSpPr>
            <p:spPr>
              <a:xfrm>
                <a:off x="10019090" y="2226622"/>
                <a:ext cx="678775" cy="400050"/>
              </a:xfrm>
              <a:custGeom>
                <a:avLst/>
                <a:gdLst>
                  <a:gd name="connsiteX0" fmla="*/ 649338 w 678775"/>
                  <a:gd name="connsiteY0" fmla="*/ 400050 h 400050"/>
                  <a:gd name="connsiteX1" fmla="*/ 29437 w 678775"/>
                  <a:gd name="connsiteY1" fmla="*/ 400050 h 400050"/>
                  <a:gd name="connsiteX2" fmla="*/ 0 w 678775"/>
                  <a:gd name="connsiteY2" fmla="*/ 370613 h 400050"/>
                  <a:gd name="connsiteX3" fmla="*/ 0 w 678775"/>
                  <a:gd name="connsiteY3" fmla="*/ 29437 h 400050"/>
                  <a:gd name="connsiteX4" fmla="*/ 29437 w 678775"/>
                  <a:gd name="connsiteY4" fmla="*/ 0 h 400050"/>
                  <a:gd name="connsiteX5" fmla="*/ 649338 w 678775"/>
                  <a:gd name="connsiteY5" fmla="*/ 0 h 400050"/>
                  <a:gd name="connsiteX6" fmla="*/ 678775 w 678775"/>
                  <a:gd name="connsiteY6" fmla="*/ 29437 h 400050"/>
                  <a:gd name="connsiteX7" fmla="*/ 678775 w 678775"/>
                  <a:gd name="connsiteY7" fmla="*/ 370613 h 400050"/>
                  <a:gd name="connsiteX8" fmla="*/ 649338 w 678775"/>
                  <a:gd name="connsiteY8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75" h="400050">
                    <a:moveTo>
                      <a:pt x="649338" y="400050"/>
                    </a:moveTo>
                    <a:lnTo>
                      <a:pt x="29437" y="400050"/>
                    </a:lnTo>
                    <a:cubicBezTo>
                      <a:pt x="13178" y="400050"/>
                      <a:pt x="0" y="386872"/>
                      <a:pt x="0" y="370613"/>
                    </a:cubicBezTo>
                    <a:lnTo>
                      <a:pt x="0" y="29437"/>
                    </a:lnTo>
                    <a:cubicBezTo>
                      <a:pt x="0" y="13178"/>
                      <a:pt x="13178" y="0"/>
                      <a:pt x="29437" y="0"/>
                    </a:cubicBezTo>
                    <a:lnTo>
                      <a:pt x="649338" y="0"/>
                    </a:lnTo>
                    <a:cubicBezTo>
                      <a:pt x="665597" y="0"/>
                      <a:pt x="678775" y="13178"/>
                      <a:pt x="678775" y="29437"/>
                    </a:cubicBezTo>
                    <a:lnTo>
                      <a:pt x="678775" y="370613"/>
                    </a:lnTo>
                    <a:cubicBezTo>
                      <a:pt x="678775" y="386872"/>
                      <a:pt x="665593" y="400050"/>
                      <a:pt x="649338" y="40005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Свободна форма: фигура 80">
                <a:extLst>
                  <a:ext uri="{FF2B5EF4-FFF2-40B4-BE49-F238E27FC236}">
                    <a16:creationId xmlns:a16="http://schemas.microsoft.com/office/drawing/2014/main" id="{4933041A-50D7-4FA0-9C48-863DE73DDB3E}"/>
                  </a:ext>
                </a:extLst>
              </p:cNvPr>
              <p:cNvSpPr/>
              <p:nvPr/>
            </p:nvSpPr>
            <p:spPr>
              <a:xfrm>
                <a:off x="9445323" y="1371919"/>
                <a:ext cx="1831952" cy="792789"/>
              </a:xfrm>
              <a:custGeom>
                <a:avLst/>
                <a:gdLst>
                  <a:gd name="connsiteX0" fmla="*/ 1795958 w 1831952"/>
                  <a:gd name="connsiteY0" fmla="*/ 792790 h 792789"/>
                  <a:gd name="connsiteX1" fmla="*/ 35966 w 1831952"/>
                  <a:gd name="connsiteY1" fmla="*/ 792061 h 792789"/>
                  <a:gd name="connsiteX2" fmla="*/ 0 w 1831952"/>
                  <a:gd name="connsiteY2" fmla="*/ 756080 h 792789"/>
                  <a:gd name="connsiteX3" fmla="*/ 0 w 1831952"/>
                  <a:gd name="connsiteY3" fmla="*/ 35981 h 792789"/>
                  <a:gd name="connsiteX4" fmla="*/ 35995 w 1831952"/>
                  <a:gd name="connsiteY4" fmla="*/ 0 h 792789"/>
                  <a:gd name="connsiteX5" fmla="*/ 1795987 w 1831952"/>
                  <a:gd name="connsiteY5" fmla="*/ 729 h 792789"/>
                  <a:gd name="connsiteX6" fmla="*/ 1831953 w 1831952"/>
                  <a:gd name="connsiteY6" fmla="*/ 36709 h 792789"/>
                  <a:gd name="connsiteX7" fmla="*/ 1831953 w 1831952"/>
                  <a:gd name="connsiteY7" fmla="*/ 756814 h 792789"/>
                  <a:gd name="connsiteX8" fmla="*/ 1795958 w 1831952"/>
                  <a:gd name="connsiteY8" fmla="*/ 792790 h 79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952" h="792789">
                    <a:moveTo>
                      <a:pt x="1795958" y="792790"/>
                    </a:moveTo>
                    <a:lnTo>
                      <a:pt x="35966" y="792061"/>
                    </a:lnTo>
                    <a:cubicBezTo>
                      <a:pt x="16102" y="792051"/>
                      <a:pt x="0" y="775945"/>
                      <a:pt x="0" y="756080"/>
                    </a:cubicBezTo>
                    <a:lnTo>
                      <a:pt x="0" y="35981"/>
                    </a:lnTo>
                    <a:cubicBezTo>
                      <a:pt x="0" y="16102"/>
                      <a:pt x="16116" y="-5"/>
                      <a:pt x="35995" y="0"/>
                    </a:cubicBezTo>
                    <a:lnTo>
                      <a:pt x="1795987" y="729"/>
                    </a:lnTo>
                    <a:cubicBezTo>
                      <a:pt x="1815851" y="738"/>
                      <a:pt x="1831953" y="16845"/>
                      <a:pt x="1831953" y="36709"/>
                    </a:cubicBezTo>
                    <a:lnTo>
                      <a:pt x="1831953" y="756814"/>
                    </a:lnTo>
                    <a:cubicBezTo>
                      <a:pt x="1831953" y="776688"/>
                      <a:pt x="1815836" y="792799"/>
                      <a:pt x="1795958" y="79279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Графика 22" descr="Laptop with phone and calculator">
                <a:extLst>
                  <a:ext uri="{FF2B5EF4-FFF2-40B4-BE49-F238E27FC236}">
                    <a16:creationId xmlns:a16="http://schemas.microsoft.com/office/drawing/2014/main" id="{A4E90E08-DB47-4DCE-93E1-ADC5B1CAB8D3}"/>
                  </a:ext>
                </a:extLst>
              </p:cNvPr>
              <p:cNvGrpSpPr/>
              <p:nvPr/>
            </p:nvGrpSpPr>
            <p:grpSpPr>
              <a:xfrm>
                <a:off x="9486762" y="1408414"/>
                <a:ext cx="1751085" cy="718532"/>
                <a:chOff x="9486762" y="1408414"/>
                <a:chExt cx="1751085" cy="718532"/>
              </a:xfrm>
              <a:solidFill>
                <a:srgbClr val="2F2F2F"/>
              </a:solidFill>
            </p:grpSpPr>
            <p:grpSp>
              <p:nvGrpSpPr>
                <p:cNvPr id="24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A412207-46F5-459C-BCC6-203656A3E2FB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561972" cy="104617"/>
                  <a:chOff x="9486766" y="1489782"/>
                  <a:chExt cx="1561972" cy="104617"/>
                </a:xfrm>
                <a:solidFill>
                  <a:srgbClr val="2F2F2F"/>
                </a:solidFill>
              </p:grpSpPr>
              <p:sp>
                <p:nvSpPr>
                  <p:cNvPr id="94" name="Свободна форма: фигура 83">
                    <a:extLst>
                      <a:ext uri="{FF2B5EF4-FFF2-40B4-BE49-F238E27FC236}">
                        <a16:creationId xmlns:a16="http://schemas.microsoft.com/office/drawing/2014/main" id="{17DB3C39-D4E3-47A0-BE7F-162E914B7E09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1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Свободна форма: фигура 84">
                    <a:extLst>
                      <a:ext uri="{FF2B5EF4-FFF2-40B4-BE49-F238E27FC236}">
                        <a16:creationId xmlns:a16="http://schemas.microsoft.com/office/drawing/2014/main" id="{446E2189-89C1-4742-86F3-F9593DE1DF7B}"/>
                      </a:ext>
                    </a:extLst>
                  </p:cNvPr>
                  <p:cNvSpPr/>
                  <p:nvPr/>
                </p:nvSpPr>
                <p:spPr>
                  <a:xfrm>
                    <a:off x="967890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Свободна форма: фигура 85">
                    <a:extLst>
                      <a:ext uri="{FF2B5EF4-FFF2-40B4-BE49-F238E27FC236}">
                        <a16:creationId xmlns:a16="http://schemas.microsoft.com/office/drawing/2014/main" id="{935BC763-3294-4915-8080-5BB0199FA2CA}"/>
                      </a:ext>
                    </a:extLst>
                  </p:cNvPr>
                  <p:cNvSpPr/>
                  <p:nvPr/>
                </p:nvSpPr>
                <p:spPr>
                  <a:xfrm>
                    <a:off x="980542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Свободна форма: фигура 86">
                    <a:extLst>
                      <a:ext uri="{FF2B5EF4-FFF2-40B4-BE49-F238E27FC236}">
                        <a16:creationId xmlns:a16="http://schemas.microsoft.com/office/drawing/2014/main" id="{2D134086-E04D-4912-B231-B4BA628ED71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Свободна форма: фигура 87">
                    <a:extLst>
                      <a:ext uri="{FF2B5EF4-FFF2-40B4-BE49-F238E27FC236}">
                        <a16:creationId xmlns:a16="http://schemas.microsoft.com/office/drawing/2014/main" id="{0D176AC0-99B5-4188-B590-9CD654A06933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Свободна форма: фигура 88">
                    <a:extLst>
                      <a:ext uri="{FF2B5EF4-FFF2-40B4-BE49-F238E27FC236}">
                        <a16:creationId xmlns:a16="http://schemas.microsoft.com/office/drawing/2014/main" id="{636849FF-AA9F-4927-B292-7552305BE411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Свободна форма: фигура 89">
                    <a:extLst>
                      <a:ext uri="{FF2B5EF4-FFF2-40B4-BE49-F238E27FC236}">
                        <a16:creationId xmlns:a16="http://schemas.microsoft.com/office/drawing/2014/main" id="{D76E5A92-5106-4188-9914-7AC0914773AE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Свободна форма: фигура 90">
                    <a:extLst>
                      <a:ext uri="{FF2B5EF4-FFF2-40B4-BE49-F238E27FC236}">
                        <a16:creationId xmlns:a16="http://schemas.microsoft.com/office/drawing/2014/main" id="{E04356A4-6044-4313-AD26-CD60B7D70037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Свободна форма: фигура 91">
                    <a:extLst>
                      <a:ext uri="{FF2B5EF4-FFF2-40B4-BE49-F238E27FC236}">
                        <a16:creationId xmlns:a16="http://schemas.microsoft.com/office/drawing/2014/main" id="{55C854A9-5799-4244-8005-9F3D0127733A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Свободна форма: фигура 92">
                    <a:extLst>
                      <a:ext uri="{FF2B5EF4-FFF2-40B4-BE49-F238E27FC236}">
                        <a16:creationId xmlns:a16="http://schemas.microsoft.com/office/drawing/2014/main" id="{B5992598-692F-4F8D-AC59-44E11E4ABCDD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Свободна форма: фигура 93">
                    <a:extLst>
                      <a:ext uri="{FF2B5EF4-FFF2-40B4-BE49-F238E27FC236}">
                        <a16:creationId xmlns:a16="http://schemas.microsoft.com/office/drawing/2014/main" id="{572BC36C-F9AF-4919-9F38-B961329573EE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Свободна форма: фигура 94">
                    <a:extLst>
                      <a:ext uri="{FF2B5EF4-FFF2-40B4-BE49-F238E27FC236}">
                        <a16:creationId xmlns:a16="http://schemas.microsoft.com/office/drawing/2014/main" id="{F25D6786-01E9-4EF1-9A69-F8FF38079C7D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489782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37DF1C70-9309-427E-9AFE-BCCECAE217E4}"/>
                    </a:ext>
                  </a:extLst>
                </p:cNvPr>
                <p:cNvGrpSpPr/>
                <p:nvPr/>
              </p:nvGrpSpPr>
              <p:grpSpPr>
                <a:xfrm>
                  <a:off x="9486766" y="1623456"/>
                  <a:ext cx="1749395" cy="104617"/>
                  <a:chOff x="9486766" y="1623456"/>
                  <a:chExt cx="1749395" cy="104617"/>
                </a:xfrm>
                <a:solidFill>
                  <a:srgbClr val="2F2F2F"/>
                </a:solidFill>
              </p:grpSpPr>
              <p:sp>
                <p:nvSpPr>
                  <p:cNvPr id="80" name="Свободна форма: фигура 96">
                    <a:extLst>
                      <a:ext uri="{FF2B5EF4-FFF2-40B4-BE49-F238E27FC236}">
                        <a16:creationId xmlns:a16="http://schemas.microsoft.com/office/drawing/2014/main" id="{4033E9A0-2444-4F02-95E1-A05C68C9296A}"/>
                      </a:ext>
                    </a:extLst>
                  </p:cNvPr>
                  <p:cNvSpPr/>
                  <p:nvPr/>
                </p:nvSpPr>
                <p:spPr>
                  <a:xfrm>
                    <a:off x="9486766" y="1623456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2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Свободна форма: фигура 97">
                    <a:extLst>
                      <a:ext uri="{FF2B5EF4-FFF2-40B4-BE49-F238E27FC236}">
                        <a16:creationId xmlns:a16="http://schemas.microsoft.com/office/drawing/2014/main" id="{BE677B53-8383-4D48-8908-A65B2191FBDD}"/>
                      </a:ext>
                    </a:extLst>
                  </p:cNvPr>
                  <p:cNvSpPr/>
                  <p:nvPr/>
                </p:nvSpPr>
                <p:spPr>
                  <a:xfrm>
                    <a:off x="9613287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Свободна форма: фигура 98">
                    <a:extLst>
                      <a:ext uri="{FF2B5EF4-FFF2-40B4-BE49-F238E27FC236}">
                        <a16:creationId xmlns:a16="http://schemas.microsoft.com/office/drawing/2014/main" id="{19E5DC99-9C1D-40A2-90EE-91C14DE4A196}"/>
                      </a:ext>
                    </a:extLst>
                  </p:cNvPr>
                  <p:cNvSpPr/>
                  <p:nvPr/>
                </p:nvSpPr>
                <p:spPr>
                  <a:xfrm>
                    <a:off x="973980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Свободна форма: фигура 99">
                    <a:extLst>
                      <a:ext uri="{FF2B5EF4-FFF2-40B4-BE49-F238E27FC236}">
                        <a16:creationId xmlns:a16="http://schemas.microsoft.com/office/drawing/2014/main" id="{964D8384-FFAF-447A-A289-C7A5B4B4894E}"/>
                      </a:ext>
                    </a:extLst>
                  </p:cNvPr>
                  <p:cNvSpPr/>
                  <p:nvPr/>
                </p:nvSpPr>
                <p:spPr>
                  <a:xfrm>
                    <a:off x="986632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Свободна форма: фигура 100">
                    <a:extLst>
                      <a:ext uri="{FF2B5EF4-FFF2-40B4-BE49-F238E27FC236}">
                        <a16:creationId xmlns:a16="http://schemas.microsoft.com/office/drawing/2014/main" id="{FB00506B-64F2-4DF8-8C0E-B2D792031111}"/>
                      </a:ext>
                    </a:extLst>
                  </p:cNvPr>
                  <p:cNvSpPr/>
                  <p:nvPr/>
                </p:nvSpPr>
                <p:spPr>
                  <a:xfrm>
                    <a:off x="999285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Свободна форма: фигура 101">
                    <a:extLst>
                      <a:ext uri="{FF2B5EF4-FFF2-40B4-BE49-F238E27FC236}">
                        <a16:creationId xmlns:a16="http://schemas.microsoft.com/office/drawing/2014/main" id="{2767EE14-EDE6-49C1-81F4-DDF5577BA185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Свободна форма: фигура 102">
                    <a:extLst>
                      <a:ext uri="{FF2B5EF4-FFF2-40B4-BE49-F238E27FC236}">
                        <a16:creationId xmlns:a16="http://schemas.microsoft.com/office/drawing/2014/main" id="{52DEBA71-2607-480D-91CF-50E1152DFDD9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Свободна форма: фигура 103">
                    <a:extLst>
                      <a:ext uri="{FF2B5EF4-FFF2-40B4-BE49-F238E27FC236}">
                        <a16:creationId xmlns:a16="http://schemas.microsoft.com/office/drawing/2014/main" id="{DFFFED9C-8968-4420-8C73-5340716FAC90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Свободна форма: фигура 104">
                    <a:extLst>
                      <a:ext uri="{FF2B5EF4-FFF2-40B4-BE49-F238E27FC236}">
                        <a16:creationId xmlns:a16="http://schemas.microsoft.com/office/drawing/2014/main" id="{139C4E36-ECC0-4A28-BA1A-93A1C2D0394A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Свободна форма: фигура 105">
                    <a:extLst>
                      <a:ext uri="{FF2B5EF4-FFF2-40B4-BE49-F238E27FC236}">
                        <a16:creationId xmlns:a16="http://schemas.microsoft.com/office/drawing/2014/main" id="{7C54CDA7-846F-4040-9E52-8FB9017BBCBF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Свободна форма: фигура 106">
                    <a:extLst>
                      <a:ext uri="{FF2B5EF4-FFF2-40B4-BE49-F238E27FC236}">
                        <a16:creationId xmlns:a16="http://schemas.microsoft.com/office/drawing/2014/main" id="{1B358584-6DC0-4012-A4AF-128F645402B0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623456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Свободна форма: фигура 107">
                    <a:extLst>
                      <a:ext uri="{FF2B5EF4-FFF2-40B4-BE49-F238E27FC236}">
                        <a16:creationId xmlns:a16="http://schemas.microsoft.com/office/drawing/2014/main" id="{A8A08B4E-8ED9-44C8-B96C-45C086EE2837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Свободна форма: фигура 108">
                    <a:extLst>
                      <a:ext uri="{FF2B5EF4-FFF2-40B4-BE49-F238E27FC236}">
                        <a16:creationId xmlns:a16="http://schemas.microsoft.com/office/drawing/2014/main" id="{06F01130-2149-40F5-A718-2CB3151B798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Свободна форма: фигура 109">
                    <a:extLst>
                      <a:ext uri="{FF2B5EF4-FFF2-40B4-BE49-F238E27FC236}">
                        <a16:creationId xmlns:a16="http://schemas.microsoft.com/office/drawing/2014/main" id="{008BEE72-4645-44C8-BBC6-B43A44BD2EF5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623456"/>
                    <a:ext cx="104618" cy="104617"/>
                  </a:xfrm>
                  <a:custGeom>
                    <a:avLst/>
                    <a:gdLst>
                      <a:gd name="connsiteX0" fmla="*/ 92993 w 104618"/>
                      <a:gd name="connsiteY0" fmla="*/ 104618 h 104617"/>
                      <a:gd name="connsiteX1" fmla="*/ 11625 w 104618"/>
                      <a:gd name="connsiteY1" fmla="*/ 104618 h 104617"/>
                      <a:gd name="connsiteX2" fmla="*/ 0 w 104618"/>
                      <a:gd name="connsiteY2" fmla="*/ 92993 h 104617"/>
                      <a:gd name="connsiteX3" fmla="*/ 0 w 104618"/>
                      <a:gd name="connsiteY3" fmla="*/ 11625 h 104617"/>
                      <a:gd name="connsiteX4" fmla="*/ 11625 w 104618"/>
                      <a:gd name="connsiteY4" fmla="*/ 0 h 104617"/>
                      <a:gd name="connsiteX5" fmla="*/ 92993 w 104618"/>
                      <a:gd name="connsiteY5" fmla="*/ 0 h 104617"/>
                      <a:gd name="connsiteX6" fmla="*/ 104618 w 104618"/>
                      <a:gd name="connsiteY6" fmla="*/ 11625 h 104617"/>
                      <a:gd name="connsiteX7" fmla="*/ 104618 w 104618"/>
                      <a:gd name="connsiteY7" fmla="*/ 92993 h 104617"/>
                      <a:gd name="connsiteX8" fmla="*/ 92993 w 10461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9059FBA2-56D7-4A0E-89EA-1A1F56D0DE7A}"/>
                    </a:ext>
                  </a:extLst>
                </p:cNvPr>
                <p:cNvGrpSpPr/>
                <p:nvPr/>
              </p:nvGrpSpPr>
              <p:grpSpPr>
                <a:xfrm>
                  <a:off x="9486766" y="1408414"/>
                  <a:ext cx="1749395" cy="52311"/>
                  <a:chOff x="9486766" y="1408414"/>
                  <a:chExt cx="1749395" cy="52311"/>
                </a:xfrm>
                <a:solidFill>
                  <a:srgbClr val="2F2F2F"/>
                </a:solidFill>
              </p:grpSpPr>
              <p:sp>
                <p:nvSpPr>
                  <p:cNvPr id="66" name="Свободна форма: фигура 111">
                    <a:extLst>
                      <a:ext uri="{FF2B5EF4-FFF2-40B4-BE49-F238E27FC236}">
                        <a16:creationId xmlns:a16="http://schemas.microsoft.com/office/drawing/2014/main" id="{34DD8BC3-6FB2-47C7-8B47-2EE496573730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08414"/>
                    <a:ext cx="104617" cy="52311"/>
                  </a:xfrm>
                  <a:custGeom>
                    <a:avLst/>
                    <a:gdLst>
                      <a:gd name="connsiteX0" fmla="*/ 92993 w 104617"/>
                      <a:gd name="connsiteY0" fmla="*/ 52311 h 52311"/>
                      <a:gd name="connsiteX1" fmla="*/ 11625 w 104617"/>
                      <a:gd name="connsiteY1" fmla="*/ 52311 h 52311"/>
                      <a:gd name="connsiteX2" fmla="*/ 0 w 104617"/>
                      <a:gd name="connsiteY2" fmla="*/ 40686 h 52311"/>
                      <a:gd name="connsiteX3" fmla="*/ 0 w 104617"/>
                      <a:gd name="connsiteY3" fmla="*/ 11625 h 52311"/>
                      <a:gd name="connsiteX4" fmla="*/ 11625 w 104617"/>
                      <a:gd name="connsiteY4" fmla="*/ 0 h 52311"/>
                      <a:gd name="connsiteX5" fmla="*/ 92993 w 104617"/>
                      <a:gd name="connsiteY5" fmla="*/ 0 h 52311"/>
                      <a:gd name="connsiteX6" fmla="*/ 104618 w 104617"/>
                      <a:gd name="connsiteY6" fmla="*/ 11625 h 52311"/>
                      <a:gd name="connsiteX7" fmla="*/ 104618 w 104617"/>
                      <a:gd name="connsiteY7" fmla="*/ 40686 h 52311"/>
                      <a:gd name="connsiteX8" fmla="*/ 92993 w 104617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3" y="47106"/>
                          <a:pt x="99408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Свободна форма: фигура 112">
                    <a:extLst>
                      <a:ext uri="{FF2B5EF4-FFF2-40B4-BE49-F238E27FC236}">
                        <a16:creationId xmlns:a16="http://schemas.microsoft.com/office/drawing/2014/main" id="{FB105D9F-7817-4C58-8551-C9233AE993B0}"/>
                      </a:ext>
                    </a:extLst>
                  </p:cNvPr>
                  <p:cNvSpPr/>
                  <p:nvPr/>
                </p:nvSpPr>
                <p:spPr>
                  <a:xfrm>
                    <a:off x="9613287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Свободна форма: фигура 113">
                    <a:extLst>
                      <a:ext uri="{FF2B5EF4-FFF2-40B4-BE49-F238E27FC236}">
                        <a16:creationId xmlns:a16="http://schemas.microsoft.com/office/drawing/2014/main" id="{B0C8B146-9496-4D5F-8E16-883B4D253B32}"/>
                      </a:ext>
                    </a:extLst>
                  </p:cNvPr>
                  <p:cNvSpPr/>
                  <p:nvPr/>
                </p:nvSpPr>
                <p:spPr>
                  <a:xfrm>
                    <a:off x="973980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Свободна форма: фигура 114">
                    <a:extLst>
                      <a:ext uri="{FF2B5EF4-FFF2-40B4-BE49-F238E27FC236}">
                        <a16:creationId xmlns:a16="http://schemas.microsoft.com/office/drawing/2014/main" id="{3CC418F5-3B1F-44EF-AD68-29ED5A3C14FD}"/>
                      </a:ext>
                    </a:extLst>
                  </p:cNvPr>
                  <p:cNvSpPr/>
                  <p:nvPr/>
                </p:nvSpPr>
                <p:spPr>
                  <a:xfrm>
                    <a:off x="986632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Свободна форма: фигура 115">
                    <a:extLst>
                      <a:ext uri="{FF2B5EF4-FFF2-40B4-BE49-F238E27FC236}">
                        <a16:creationId xmlns:a16="http://schemas.microsoft.com/office/drawing/2014/main" id="{53487F66-D858-42AE-81AE-953716D8F218}"/>
                      </a:ext>
                    </a:extLst>
                  </p:cNvPr>
                  <p:cNvSpPr/>
                  <p:nvPr/>
                </p:nvSpPr>
                <p:spPr>
                  <a:xfrm>
                    <a:off x="999285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Свободна форма: фигура 116">
                    <a:extLst>
                      <a:ext uri="{FF2B5EF4-FFF2-40B4-BE49-F238E27FC236}">
                        <a16:creationId xmlns:a16="http://schemas.microsoft.com/office/drawing/2014/main" id="{4F061115-6EEB-4380-8FE3-3F6C8A7E07FF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Свободна форма: фигура 117">
                    <a:extLst>
                      <a:ext uri="{FF2B5EF4-FFF2-40B4-BE49-F238E27FC236}">
                        <a16:creationId xmlns:a16="http://schemas.microsoft.com/office/drawing/2014/main" id="{A36E0826-38EB-4443-A7CA-C7A8383A35A1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Свободна форма: фигура 118">
                    <a:extLst>
                      <a:ext uri="{FF2B5EF4-FFF2-40B4-BE49-F238E27FC236}">
                        <a16:creationId xmlns:a16="http://schemas.microsoft.com/office/drawing/2014/main" id="{CCD1180F-45F6-49CE-AE4B-2858E0201AB7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Свободна форма: фигура 119">
                    <a:extLst>
                      <a:ext uri="{FF2B5EF4-FFF2-40B4-BE49-F238E27FC236}">
                        <a16:creationId xmlns:a16="http://schemas.microsoft.com/office/drawing/2014/main" id="{DB4DB1C4-57CD-4C58-9101-D5AC13EA7049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Свободна форма: фигура 120">
                    <a:extLst>
                      <a:ext uri="{FF2B5EF4-FFF2-40B4-BE49-F238E27FC236}">
                        <a16:creationId xmlns:a16="http://schemas.microsoft.com/office/drawing/2014/main" id="{81075E6D-7B25-4080-9261-DFFBE0348749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Свободна форма: фигура 121">
                    <a:extLst>
                      <a:ext uri="{FF2B5EF4-FFF2-40B4-BE49-F238E27FC236}">
                        <a16:creationId xmlns:a16="http://schemas.microsoft.com/office/drawing/2014/main" id="{8620A62A-E0C2-454D-832B-2CD1A252D23E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408414"/>
                    <a:ext cx="104618" cy="52311"/>
                  </a:xfrm>
                  <a:custGeom>
                    <a:avLst/>
                    <a:gdLst>
                      <a:gd name="connsiteX0" fmla="*/ 0 w 104618"/>
                      <a:gd name="connsiteY0" fmla="*/ 40686 h 52311"/>
                      <a:gd name="connsiteX1" fmla="*/ 0 w 104618"/>
                      <a:gd name="connsiteY1" fmla="*/ 11625 h 52311"/>
                      <a:gd name="connsiteX2" fmla="*/ 11625 w 104618"/>
                      <a:gd name="connsiteY2" fmla="*/ 0 h 52311"/>
                      <a:gd name="connsiteX3" fmla="*/ 92993 w 104618"/>
                      <a:gd name="connsiteY3" fmla="*/ 0 h 52311"/>
                      <a:gd name="connsiteX4" fmla="*/ 104618 w 104618"/>
                      <a:gd name="connsiteY4" fmla="*/ 11625 h 52311"/>
                      <a:gd name="connsiteX5" fmla="*/ 104618 w 104618"/>
                      <a:gd name="connsiteY5" fmla="*/ 40686 h 52311"/>
                      <a:gd name="connsiteX6" fmla="*/ 92993 w 104618"/>
                      <a:gd name="connsiteY6" fmla="*/ 52311 h 52311"/>
                      <a:gd name="connsiteX7" fmla="*/ 11625 w 104618"/>
                      <a:gd name="connsiteY7" fmla="*/ 52311 h 52311"/>
                      <a:gd name="connsiteX8" fmla="*/ 0 w 104618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Свободна форма: фигура 122">
                    <a:extLst>
                      <a:ext uri="{FF2B5EF4-FFF2-40B4-BE49-F238E27FC236}">
                        <a16:creationId xmlns:a16="http://schemas.microsoft.com/office/drawing/2014/main" id="{FC1E4E59-6E17-4706-BD20-775229472E09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Свободна форма: фигура 123">
                    <a:extLst>
                      <a:ext uri="{FF2B5EF4-FFF2-40B4-BE49-F238E27FC236}">
                        <a16:creationId xmlns:a16="http://schemas.microsoft.com/office/drawing/2014/main" id="{E2FD35BE-5597-4EF1-B93C-EF772230B171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Свободна форма: фигура 124">
                    <a:extLst>
                      <a:ext uri="{FF2B5EF4-FFF2-40B4-BE49-F238E27FC236}">
                        <a16:creationId xmlns:a16="http://schemas.microsoft.com/office/drawing/2014/main" id="{F7E3E32C-39BF-4534-943A-ACCF1DE4375B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408414"/>
                    <a:ext cx="104618" cy="52311"/>
                  </a:xfrm>
                  <a:custGeom>
                    <a:avLst/>
                    <a:gdLst>
                      <a:gd name="connsiteX0" fmla="*/ 92993 w 104618"/>
                      <a:gd name="connsiteY0" fmla="*/ 52311 h 52311"/>
                      <a:gd name="connsiteX1" fmla="*/ 11625 w 104618"/>
                      <a:gd name="connsiteY1" fmla="*/ 52311 h 52311"/>
                      <a:gd name="connsiteX2" fmla="*/ 0 w 104618"/>
                      <a:gd name="connsiteY2" fmla="*/ 40686 h 52311"/>
                      <a:gd name="connsiteX3" fmla="*/ 0 w 104618"/>
                      <a:gd name="connsiteY3" fmla="*/ 11625 h 52311"/>
                      <a:gd name="connsiteX4" fmla="*/ 11625 w 104618"/>
                      <a:gd name="connsiteY4" fmla="*/ 0 h 52311"/>
                      <a:gd name="connsiteX5" fmla="*/ 92993 w 104618"/>
                      <a:gd name="connsiteY5" fmla="*/ 0 h 52311"/>
                      <a:gd name="connsiteX6" fmla="*/ 104618 w 104618"/>
                      <a:gd name="connsiteY6" fmla="*/ 11625 h 52311"/>
                      <a:gd name="connsiteX7" fmla="*/ 104618 w 104618"/>
                      <a:gd name="connsiteY7" fmla="*/ 40686 h 52311"/>
                      <a:gd name="connsiteX8" fmla="*/ 92993 w 104618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F668088A-49E8-409B-AEB4-E371D0EDAD82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751081" cy="371969"/>
                  <a:chOff x="9486766" y="1489782"/>
                  <a:chExt cx="1751081" cy="371969"/>
                </a:xfrm>
                <a:solidFill>
                  <a:srgbClr val="2F2F2F"/>
                </a:solidFill>
              </p:grpSpPr>
              <p:sp>
                <p:nvSpPr>
                  <p:cNvPr id="52" name="Свободна форма: фигура 126">
                    <a:extLst>
                      <a:ext uri="{FF2B5EF4-FFF2-40B4-BE49-F238E27FC236}">
                        <a16:creationId xmlns:a16="http://schemas.microsoft.com/office/drawing/2014/main" id="{A795DEF0-D2F6-4D8A-9038-A4B0BCB74C0E}"/>
                      </a:ext>
                    </a:extLst>
                  </p:cNvPr>
                  <p:cNvSpPr/>
                  <p:nvPr/>
                </p:nvSpPr>
                <p:spPr>
                  <a:xfrm>
                    <a:off x="9486766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1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Свободна форма: фигура 127">
                    <a:extLst>
                      <a:ext uri="{FF2B5EF4-FFF2-40B4-BE49-F238E27FC236}">
                        <a16:creationId xmlns:a16="http://schemas.microsoft.com/office/drawing/2014/main" id="{FB96AC73-7DF4-468B-B123-AD564FC04AE4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6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Свободна форма: фигура 128">
                    <a:extLst>
                      <a:ext uri="{FF2B5EF4-FFF2-40B4-BE49-F238E27FC236}">
                        <a16:creationId xmlns:a16="http://schemas.microsoft.com/office/drawing/2014/main" id="{F9E465AE-31B1-4808-BF8E-B60BA2267E8A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6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Свободна форма: фигура 129">
                    <a:extLst>
                      <a:ext uri="{FF2B5EF4-FFF2-40B4-BE49-F238E27FC236}">
                        <a16:creationId xmlns:a16="http://schemas.microsoft.com/office/drawing/2014/main" id="{EB5E9C41-D0BC-463E-82F1-25C6FA196E7F}"/>
                      </a:ext>
                    </a:extLst>
                  </p:cNvPr>
                  <p:cNvSpPr/>
                  <p:nvPr/>
                </p:nvSpPr>
                <p:spPr>
                  <a:xfrm>
                    <a:off x="967890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Свободна форма: фигура 130">
                    <a:extLst>
                      <a:ext uri="{FF2B5EF4-FFF2-40B4-BE49-F238E27FC236}">
                        <a16:creationId xmlns:a16="http://schemas.microsoft.com/office/drawing/2014/main" id="{FABD00F4-291D-4EF3-8701-5EB85EF7E095}"/>
                      </a:ext>
                    </a:extLst>
                  </p:cNvPr>
                  <p:cNvSpPr/>
                  <p:nvPr/>
                </p:nvSpPr>
                <p:spPr>
                  <a:xfrm>
                    <a:off x="980542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Свободна форма: фигура 131">
                    <a:extLst>
                      <a:ext uri="{FF2B5EF4-FFF2-40B4-BE49-F238E27FC236}">
                        <a16:creationId xmlns:a16="http://schemas.microsoft.com/office/drawing/2014/main" id="{BD300D42-1F01-4ADB-AE0C-25ED0BF5066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Свободна форма: фигура 132">
                    <a:extLst>
                      <a:ext uri="{FF2B5EF4-FFF2-40B4-BE49-F238E27FC236}">
                        <a16:creationId xmlns:a16="http://schemas.microsoft.com/office/drawing/2014/main" id="{CD31D850-D987-4CA8-823E-F22868757F07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Свободна форма: фигура 133">
                    <a:extLst>
                      <a:ext uri="{FF2B5EF4-FFF2-40B4-BE49-F238E27FC236}">
                        <a16:creationId xmlns:a16="http://schemas.microsoft.com/office/drawing/2014/main" id="{3B3A64DE-A1F1-4311-8EB1-39EEA1261E49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Свободна форма: фигура 134">
                    <a:extLst>
                      <a:ext uri="{FF2B5EF4-FFF2-40B4-BE49-F238E27FC236}">
                        <a16:creationId xmlns:a16="http://schemas.microsoft.com/office/drawing/2014/main" id="{14A582E6-6CE2-4B34-BBA3-786A59744492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Свободна форма: фигура 135">
                    <a:extLst>
                      <a:ext uri="{FF2B5EF4-FFF2-40B4-BE49-F238E27FC236}">
                        <a16:creationId xmlns:a16="http://schemas.microsoft.com/office/drawing/2014/main" id="{BAE5A1E4-F2F6-45E7-808C-8A47EBDD0DBF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Свободна форма: фигура 136">
                    <a:extLst>
                      <a:ext uri="{FF2B5EF4-FFF2-40B4-BE49-F238E27FC236}">
                        <a16:creationId xmlns:a16="http://schemas.microsoft.com/office/drawing/2014/main" id="{1CD17B5F-679A-4D27-83E6-EF821D9FDFF6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Свободна форма: фигура 137">
                    <a:extLst>
                      <a:ext uri="{FF2B5EF4-FFF2-40B4-BE49-F238E27FC236}">
                        <a16:creationId xmlns:a16="http://schemas.microsoft.com/office/drawing/2014/main" id="{08768A89-6CE7-4518-860D-487C93C59FD2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Свободна форма: фигура 138">
                    <a:extLst>
                      <a:ext uri="{FF2B5EF4-FFF2-40B4-BE49-F238E27FC236}">
                        <a16:creationId xmlns:a16="http://schemas.microsoft.com/office/drawing/2014/main" id="{49C9C089-C081-479E-AD34-5FDA1DDB1468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Свободна форма: фигура 139">
                    <a:extLst>
                      <a:ext uri="{FF2B5EF4-FFF2-40B4-BE49-F238E27FC236}">
                        <a16:creationId xmlns:a16="http://schemas.microsoft.com/office/drawing/2014/main" id="{3B64C495-FA76-4276-BA40-DE13E9D7A500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757130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5F4111A9-2911-4562-B717-138EFD496E5D}"/>
                    </a:ext>
                  </a:extLst>
                </p:cNvPr>
                <p:cNvGrpSpPr/>
                <p:nvPr/>
              </p:nvGrpSpPr>
              <p:grpSpPr>
                <a:xfrm>
                  <a:off x="9486762" y="1890803"/>
                  <a:ext cx="1749056" cy="104617"/>
                  <a:chOff x="9486762" y="1890803"/>
                  <a:chExt cx="1749056" cy="104617"/>
                </a:xfrm>
                <a:solidFill>
                  <a:srgbClr val="2F2F2F"/>
                </a:solidFill>
              </p:grpSpPr>
              <p:sp>
                <p:nvSpPr>
                  <p:cNvPr id="40" name="Свободна форма: фигура 141">
                    <a:extLst>
                      <a:ext uri="{FF2B5EF4-FFF2-40B4-BE49-F238E27FC236}">
                        <a16:creationId xmlns:a16="http://schemas.microsoft.com/office/drawing/2014/main" id="{EA6AA221-A7E6-4ED0-B590-57E0506A3535}"/>
                      </a:ext>
                    </a:extLst>
                  </p:cNvPr>
                  <p:cNvSpPr/>
                  <p:nvPr/>
                </p:nvSpPr>
                <p:spPr>
                  <a:xfrm>
                    <a:off x="9486762" y="1890803"/>
                    <a:ext cx="232148" cy="104617"/>
                  </a:xfrm>
                  <a:custGeom>
                    <a:avLst/>
                    <a:gdLst>
                      <a:gd name="connsiteX0" fmla="*/ 220523 w 232148"/>
                      <a:gd name="connsiteY0" fmla="*/ 104618 h 104617"/>
                      <a:gd name="connsiteX1" fmla="*/ 11625 w 232148"/>
                      <a:gd name="connsiteY1" fmla="*/ 104618 h 104617"/>
                      <a:gd name="connsiteX2" fmla="*/ 0 w 232148"/>
                      <a:gd name="connsiteY2" fmla="*/ 92993 h 104617"/>
                      <a:gd name="connsiteX3" fmla="*/ 0 w 232148"/>
                      <a:gd name="connsiteY3" fmla="*/ 11625 h 104617"/>
                      <a:gd name="connsiteX4" fmla="*/ 11625 w 232148"/>
                      <a:gd name="connsiteY4" fmla="*/ 0 h 104617"/>
                      <a:gd name="connsiteX5" fmla="*/ 220523 w 232148"/>
                      <a:gd name="connsiteY5" fmla="*/ 0 h 104617"/>
                      <a:gd name="connsiteX6" fmla="*/ 232148 w 232148"/>
                      <a:gd name="connsiteY6" fmla="*/ 11625 h 104617"/>
                      <a:gd name="connsiteX7" fmla="*/ 232148 w 232148"/>
                      <a:gd name="connsiteY7" fmla="*/ 92993 h 104617"/>
                      <a:gd name="connsiteX8" fmla="*/ 220523 w 23214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2148" h="104617">
                        <a:moveTo>
                          <a:pt x="22052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220523" y="0"/>
                        </a:lnTo>
                        <a:cubicBezTo>
                          <a:pt x="226943" y="0"/>
                          <a:pt x="232148" y="5205"/>
                          <a:pt x="232148" y="11625"/>
                        </a:cubicBezTo>
                        <a:lnTo>
                          <a:pt x="232148" y="92993"/>
                        </a:lnTo>
                        <a:cubicBezTo>
                          <a:pt x="232148" y="99413"/>
                          <a:pt x="226943" y="104618"/>
                          <a:pt x="22052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Свободна форма: фигура 142">
                    <a:extLst>
                      <a:ext uri="{FF2B5EF4-FFF2-40B4-BE49-F238E27FC236}">
                        <a16:creationId xmlns:a16="http://schemas.microsoft.com/office/drawing/2014/main" id="{E9BB7725-1E50-4DA6-803E-832EEE4EE3DD}"/>
                      </a:ext>
                    </a:extLst>
                  </p:cNvPr>
                  <p:cNvSpPr/>
                  <p:nvPr/>
                </p:nvSpPr>
                <p:spPr>
                  <a:xfrm>
                    <a:off x="973980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Свободна форма: фигура 143">
                    <a:extLst>
                      <a:ext uri="{FF2B5EF4-FFF2-40B4-BE49-F238E27FC236}">
                        <a16:creationId xmlns:a16="http://schemas.microsoft.com/office/drawing/2014/main" id="{E7571A33-BF13-4FC8-8576-59101ACAF06A}"/>
                      </a:ext>
                    </a:extLst>
                  </p:cNvPr>
                  <p:cNvSpPr/>
                  <p:nvPr/>
                </p:nvSpPr>
                <p:spPr>
                  <a:xfrm>
                    <a:off x="986632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Свободна форма: фигура 144">
                    <a:extLst>
                      <a:ext uri="{FF2B5EF4-FFF2-40B4-BE49-F238E27FC236}">
                        <a16:creationId xmlns:a16="http://schemas.microsoft.com/office/drawing/2014/main" id="{33066F13-2003-4280-AB36-703EEC77079C}"/>
                      </a:ext>
                    </a:extLst>
                  </p:cNvPr>
                  <p:cNvSpPr/>
                  <p:nvPr/>
                </p:nvSpPr>
                <p:spPr>
                  <a:xfrm>
                    <a:off x="999285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Свободна форма: фигура 145">
                    <a:extLst>
                      <a:ext uri="{FF2B5EF4-FFF2-40B4-BE49-F238E27FC236}">
                        <a16:creationId xmlns:a16="http://schemas.microsoft.com/office/drawing/2014/main" id="{5314F94E-456F-40CC-9B95-5BFBC468C137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Свободна форма: фигура 146">
                    <a:extLst>
                      <a:ext uri="{FF2B5EF4-FFF2-40B4-BE49-F238E27FC236}">
                        <a16:creationId xmlns:a16="http://schemas.microsoft.com/office/drawing/2014/main" id="{49232421-F7B2-49CA-AE74-9042B0C00FAC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Свободна форма: фигура 147">
                    <a:extLst>
                      <a:ext uri="{FF2B5EF4-FFF2-40B4-BE49-F238E27FC236}">
                        <a16:creationId xmlns:a16="http://schemas.microsoft.com/office/drawing/2014/main" id="{1EE3DAF5-BF77-472C-898F-906DF4C7FC59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Свободна форма: фигура 148">
                    <a:extLst>
                      <a:ext uri="{FF2B5EF4-FFF2-40B4-BE49-F238E27FC236}">
                        <a16:creationId xmlns:a16="http://schemas.microsoft.com/office/drawing/2014/main" id="{3CCA30B3-D6DB-47D0-89F5-25B2BE68B98B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Свободна форма: фигура 149">
                    <a:extLst>
                      <a:ext uri="{FF2B5EF4-FFF2-40B4-BE49-F238E27FC236}">
                        <a16:creationId xmlns:a16="http://schemas.microsoft.com/office/drawing/2014/main" id="{B883F087-5C8D-47D6-A062-BC7450FE2EF6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Свободна форма: фигура 150">
                    <a:extLst>
                      <a:ext uri="{FF2B5EF4-FFF2-40B4-BE49-F238E27FC236}">
                        <a16:creationId xmlns:a16="http://schemas.microsoft.com/office/drawing/2014/main" id="{A2F1B807-1BC4-4516-8AE8-DABC11BE2287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890803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Свободна форма: фигура 151">
                    <a:extLst>
                      <a:ext uri="{FF2B5EF4-FFF2-40B4-BE49-F238E27FC236}">
                        <a16:creationId xmlns:a16="http://schemas.microsoft.com/office/drawing/2014/main" id="{941E395D-E3AC-48ED-B39B-F05BB487FBD1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Свободна форма: фигура 152">
                    <a:extLst>
                      <a:ext uri="{FF2B5EF4-FFF2-40B4-BE49-F238E27FC236}">
                        <a16:creationId xmlns:a16="http://schemas.microsoft.com/office/drawing/2014/main" id="{9C7AE897-50CA-45FB-8E84-320993C7B99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890803"/>
                    <a:ext cx="230795" cy="104617"/>
                  </a:xfrm>
                  <a:custGeom>
                    <a:avLst/>
                    <a:gdLst>
                      <a:gd name="connsiteX0" fmla="*/ 0 w 230795"/>
                      <a:gd name="connsiteY0" fmla="*/ 92993 h 104617"/>
                      <a:gd name="connsiteX1" fmla="*/ 0 w 230795"/>
                      <a:gd name="connsiteY1" fmla="*/ 11625 h 104617"/>
                      <a:gd name="connsiteX2" fmla="*/ 11625 w 230795"/>
                      <a:gd name="connsiteY2" fmla="*/ 0 h 104617"/>
                      <a:gd name="connsiteX3" fmla="*/ 219170 w 230795"/>
                      <a:gd name="connsiteY3" fmla="*/ 0 h 104617"/>
                      <a:gd name="connsiteX4" fmla="*/ 230796 w 230795"/>
                      <a:gd name="connsiteY4" fmla="*/ 11625 h 104617"/>
                      <a:gd name="connsiteX5" fmla="*/ 230796 w 230795"/>
                      <a:gd name="connsiteY5" fmla="*/ 92993 h 104617"/>
                      <a:gd name="connsiteX6" fmla="*/ 219170 w 230795"/>
                      <a:gd name="connsiteY6" fmla="*/ 104618 h 104617"/>
                      <a:gd name="connsiteX7" fmla="*/ 11625 w 230795"/>
                      <a:gd name="connsiteY7" fmla="*/ 104618 h 104617"/>
                      <a:gd name="connsiteX8" fmla="*/ 0 w 230795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0795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4539" y="7086"/>
                          <a:pt x="7086" y="4539"/>
                          <a:pt x="11625" y="0"/>
                        </a:cubicBezTo>
                        <a:lnTo>
                          <a:pt x="219170" y="0"/>
                        </a:lnTo>
                        <a:cubicBezTo>
                          <a:pt x="223709" y="4539"/>
                          <a:pt x="226257" y="7086"/>
                          <a:pt x="230796" y="11625"/>
                        </a:cubicBezTo>
                        <a:lnTo>
                          <a:pt x="230796" y="92993"/>
                        </a:lnTo>
                        <a:cubicBezTo>
                          <a:pt x="226257" y="97531"/>
                          <a:pt x="223709" y="100079"/>
                          <a:pt x="219170" y="104618"/>
                        </a:cubicBezTo>
                        <a:lnTo>
                          <a:pt x="11625" y="104618"/>
                        </a:lnTo>
                        <a:cubicBezTo>
                          <a:pt x="7086" y="100079"/>
                          <a:pt x="4539" y="97536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0B8E9DAC-F8AA-4E3B-B342-34C16FFC9853}"/>
                    </a:ext>
                  </a:extLst>
                </p:cNvPr>
                <p:cNvGrpSpPr/>
                <p:nvPr/>
              </p:nvGrpSpPr>
              <p:grpSpPr>
                <a:xfrm>
                  <a:off x="9486766" y="2021829"/>
                  <a:ext cx="1748766" cy="105117"/>
                  <a:chOff x="9486766" y="2021829"/>
                  <a:chExt cx="1748766" cy="105117"/>
                </a:xfrm>
                <a:solidFill>
                  <a:srgbClr val="2F2F2F"/>
                </a:solidFill>
              </p:grpSpPr>
              <p:sp>
                <p:nvSpPr>
                  <p:cNvPr id="30" name="Свободна форма: фигура 154">
                    <a:extLst>
                      <a:ext uri="{FF2B5EF4-FFF2-40B4-BE49-F238E27FC236}">
                        <a16:creationId xmlns:a16="http://schemas.microsoft.com/office/drawing/2014/main" id="{751F8086-0AA1-4849-8559-2522D3D54BF6}"/>
                      </a:ext>
                    </a:extLst>
                  </p:cNvPr>
                  <p:cNvSpPr/>
                  <p:nvPr/>
                </p:nvSpPr>
                <p:spPr>
                  <a:xfrm>
                    <a:off x="9486766" y="2021834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3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Свободна форма: фигура 155">
                    <a:extLst>
                      <a:ext uri="{FF2B5EF4-FFF2-40B4-BE49-F238E27FC236}">
                        <a16:creationId xmlns:a16="http://schemas.microsoft.com/office/drawing/2014/main" id="{702CB420-E0A3-47E7-A0C4-0232966F0590}"/>
                      </a:ext>
                    </a:extLst>
                  </p:cNvPr>
                  <p:cNvSpPr/>
                  <p:nvPr/>
                </p:nvSpPr>
                <p:spPr>
                  <a:xfrm>
                    <a:off x="9613287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Свободна форма: фигура 156">
                    <a:extLst>
                      <a:ext uri="{FF2B5EF4-FFF2-40B4-BE49-F238E27FC236}">
                        <a16:creationId xmlns:a16="http://schemas.microsoft.com/office/drawing/2014/main" id="{74DBBA88-9DD6-43D4-926F-A90B69E0F8EA}"/>
                      </a:ext>
                    </a:extLst>
                  </p:cNvPr>
                  <p:cNvSpPr/>
                  <p:nvPr/>
                </p:nvSpPr>
                <p:spPr>
                  <a:xfrm>
                    <a:off x="973980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Свободна форма: фигура 157">
                    <a:extLst>
                      <a:ext uri="{FF2B5EF4-FFF2-40B4-BE49-F238E27FC236}">
                        <a16:creationId xmlns:a16="http://schemas.microsoft.com/office/drawing/2014/main" id="{CBD19BED-E7B2-433C-B927-526BE6F61A28}"/>
                      </a:ext>
                    </a:extLst>
                  </p:cNvPr>
                  <p:cNvSpPr/>
                  <p:nvPr/>
                </p:nvSpPr>
                <p:spPr>
                  <a:xfrm>
                    <a:off x="986632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6420" y="11625"/>
                          <a:pt x="11625" y="642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2993" y="6420"/>
                          <a:pt x="98198" y="1162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98198" y="92993"/>
                          <a:pt x="92993" y="9819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11625" y="98198"/>
                          <a:pt x="6420" y="9299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Свободна форма: фигура 158">
                    <a:extLst>
                      <a:ext uri="{FF2B5EF4-FFF2-40B4-BE49-F238E27FC236}">
                        <a16:creationId xmlns:a16="http://schemas.microsoft.com/office/drawing/2014/main" id="{9B57F0DF-D5C5-41DF-963B-59C452E02F20}"/>
                      </a:ext>
                    </a:extLst>
                  </p:cNvPr>
                  <p:cNvSpPr/>
                  <p:nvPr/>
                </p:nvSpPr>
                <p:spPr>
                  <a:xfrm>
                    <a:off x="9990406" y="2021834"/>
                    <a:ext cx="740120" cy="104617"/>
                  </a:xfrm>
                  <a:custGeom>
                    <a:avLst/>
                    <a:gdLst>
                      <a:gd name="connsiteX0" fmla="*/ 0 w 740120"/>
                      <a:gd name="connsiteY0" fmla="*/ 92993 h 104617"/>
                      <a:gd name="connsiteX1" fmla="*/ 0 w 740120"/>
                      <a:gd name="connsiteY1" fmla="*/ 11625 h 104617"/>
                      <a:gd name="connsiteX2" fmla="*/ 11625 w 740120"/>
                      <a:gd name="connsiteY2" fmla="*/ 0 h 104617"/>
                      <a:gd name="connsiteX3" fmla="*/ 728496 w 740120"/>
                      <a:gd name="connsiteY3" fmla="*/ 0 h 104617"/>
                      <a:gd name="connsiteX4" fmla="*/ 740121 w 740120"/>
                      <a:gd name="connsiteY4" fmla="*/ 11625 h 104617"/>
                      <a:gd name="connsiteX5" fmla="*/ 740121 w 740120"/>
                      <a:gd name="connsiteY5" fmla="*/ 92993 h 104617"/>
                      <a:gd name="connsiteX6" fmla="*/ 728496 w 740120"/>
                      <a:gd name="connsiteY6" fmla="*/ 104618 h 104617"/>
                      <a:gd name="connsiteX7" fmla="*/ 11621 w 740120"/>
                      <a:gd name="connsiteY7" fmla="*/ 104618 h 104617"/>
                      <a:gd name="connsiteX8" fmla="*/ 0 w 740120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0120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728496" y="0"/>
                        </a:lnTo>
                        <a:cubicBezTo>
                          <a:pt x="734916" y="0"/>
                          <a:pt x="740121" y="5205"/>
                          <a:pt x="740121" y="11625"/>
                        </a:cubicBezTo>
                        <a:lnTo>
                          <a:pt x="740121" y="92993"/>
                        </a:lnTo>
                        <a:cubicBezTo>
                          <a:pt x="740121" y="99413"/>
                          <a:pt x="734916" y="104618"/>
                          <a:pt x="728496" y="104618"/>
                        </a:cubicBezTo>
                        <a:lnTo>
                          <a:pt x="11621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Свободна форма: фигура 159">
                    <a:extLst>
                      <a:ext uri="{FF2B5EF4-FFF2-40B4-BE49-F238E27FC236}">
                        <a16:creationId xmlns:a16="http://schemas.microsoft.com/office/drawing/2014/main" id="{79351C87-C10C-4675-A4F1-065CE84963EC}"/>
                      </a:ext>
                    </a:extLst>
                  </p:cNvPr>
                  <p:cNvSpPr/>
                  <p:nvPr/>
                </p:nvSpPr>
                <p:spPr>
                  <a:xfrm>
                    <a:off x="10751982" y="2021834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Свободна форма: фигура 160">
                    <a:extLst>
                      <a:ext uri="{FF2B5EF4-FFF2-40B4-BE49-F238E27FC236}">
                        <a16:creationId xmlns:a16="http://schemas.microsoft.com/office/drawing/2014/main" id="{C92E41DC-AD32-4A7C-955C-F60C0248EFEE}"/>
                      </a:ext>
                    </a:extLst>
                  </p:cNvPr>
                  <p:cNvSpPr/>
                  <p:nvPr/>
                </p:nvSpPr>
                <p:spPr>
                  <a:xfrm>
                    <a:off x="1087899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Свободна форма: фигура 161">
                    <a:extLst>
                      <a:ext uri="{FF2B5EF4-FFF2-40B4-BE49-F238E27FC236}">
                        <a16:creationId xmlns:a16="http://schemas.microsoft.com/office/drawing/2014/main" id="{20E45835-B9D5-4123-B2C0-6994CD7D5EB1}"/>
                      </a:ext>
                    </a:extLst>
                  </p:cNvPr>
                  <p:cNvSpPr/>
                  <p:nvPr/>
                </p:nvSpPr>
                <p:spPr>
                  <a:xfrm>
                    <a:off x="11130915" y="2022329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Свободна форма: фигура 162">
                    <a:extLst>
                      <a:ext uri="{FF2B5EF4-FFF2-40B4-BE49-F238E27FC236}">
                        <a16:creationId xmlns:a16="http://schemas.microsoft.com/office/drawing/2014/main" id="{E3C0F23A-8F35-4C6D-A981-DE6F2394C1D3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2182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Свободна форма: фигура 163">
                    <a:extLst>
                      <a:ext uri="{FF2B5EF4-FFF2-40B4-BE49-F238E27FC236}">
                        <a16:creationId xmlns:a16="http://schemas.microsoft.com/office/drawing/2014/main" id="{68632AC1-22AD-4562-BD53-D5D68729EB6D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7897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" name="Свободна форма: фигура 164">
                <a:extLst>
                  <a:ext uri="{FF2B5EF4-FFF2-40B4-BE49-F238E27FC236}">
                    <a16:creationId xmlns:a16="http://schemas.microsoft.com/office/drawing/2014/main" id="{D954B7DE-7CCA-4780-97D3-28732F9E3798}"/>
                  </a:ext>
                </a:extLst>
              </p:cNvPr>
              <p:cNvSpPr/>
              <p:nvPr/>
            </p:nvSpPr>
            <p:spPr>
              <a:xfrm>
                <a:off x="9157544" y="275582"/>
                <a:ext cx="2405438" cy="100012"/>
              </a:xfrm>
              <a:custGeom>
                <a:avLst/>
                <a:gdLst>
                  <a:gd name="connsiteX0" fmla="*/ 0 w 2405438"/>
                  <a:gd name="connsiteY0" fmla="*/ 95250 h 100012"/>
                  <a:gd name="connsiteX1" fmla="*/ 0 w 2405438"/>
                  <a:gd name="connsiteY1" fmla="*/ 68966 h 100012"/>
                  <a:gd name="connsiteX2" fmla="*/ 55917 w 2405438"/>
                  <a:gd name="connsiteY2" fmla="*/ 0 h 100012"/>
                  <a:gd name="connsiteX3" fmla="*/ 2349522 w 2405438"/>
                  <a:gd name="connsiteY3" fmla="*/ 0 h 100012"/>
                  <a:gd name="connsiteX4" fmla="*/ 2405439 w 2405438"/>
                  <a:gd name="connsiteY4" fmla="*/ 68966 h 100012"/>
                  <a:gd name="connsiteX5" fmla="*/ 2405439 w 2405438"/>
                  <a:gd name="connsiteY5" fmla="*/ 100013 h 100012"/>
                  <a:gd name="connsiteX6" fmla="*/ 0 w 2405438"/>
                  <a:gd name="connsiteY6" fmla="*/ 9525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438" h="100012">
                    <a:moveTo>
                      <a:pt x="0" y="95250"/>
                    </a:moveTo>
                    <a:lnTo>
                      <a:pt x="0" y="68966"/>
                    </a:lnTo>
                    <a:cubicBezTo>
                      <a:pt x="0" y="33338"/>
                      <a:pt x="19598" y="0"/>
                      <a:pt x="55917" y="0"/>
                    </a:cubicBezTo>
                    <a:lnTo>
                      <a:pt x="2349522" y="0"/>
                    </a:lnTo>
                    <a:cubicBezTo>
                      <a:pt x="2385841" y="0"/>
                      <a:pt x="2405439" y="28575"/>
                      <a:pt x="2405439" y="68966"/>
                    </a:cubicBezTo>
                    <a:lnTo>
                      <a:pt x="2405439" y="100013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Свободна форма: фигура 165">
                <a:extLst>
                  <a:ext uri="{FF2B5EF4-FFF2-40B4-BE49-F238E27FC236}">
                    <a16:creationId xmlns:a16="http://schemas.microsoft.com/office/drawing/2014/main" id="{A70B57F3-D0DA-487E-A1C7-CB644FEE4290}"/>
                  </a:ext>
                </a:extLst>
              </p:cNvPr>
              <p:cNvSpPr/>
              <p:nvPr/>
            </p:nvSpPr>
            <p:spPr>
              <a:xfrm>
                <a:off x="9241159" y="438284"/>
                <a:ext cx="1638223" cy="762000"/>
              </a:xfrm>
              <a:custGeom>
                <a:avLst/>
                <a:gdLst>
                  <a:gd name="connsiteX0" fmla="*/ 156139 w 1638223"/>
                  <a:gd name="connsiteY0" fmla="*/ 762000 h 762000"/>
                  <a:gd name="connsiteX1" fmla="*/ 876224 w 1638223"/>
                  <a:gd name="connsiteY1" fmla="*/ 762000 h 762000"/>
                  <a:gd name="connsiteX2" fmla="*/ 1638224 w 1638223"/>
                  <a:gd name="connsiteY2" fmla="*/ 0 h 762000"/>
                  <a:gd name="connsiteX3" fmla="*/ 0 w 1638223"/>
                  <a:gd name="connsiteY3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8223" h="762000">
                    <a:moveTo>
                      <a:pt x="156139" y="762000"/>
                    </a:moveTo>
                    <a:lnTo>
                      <a:pt x="876224" y="762000"/>
                    </a:lnTo>
                    <a:lnTo>
                      <a:pt x="1638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Свободна форма: фигура 166">
                <a:extLst>
                  <a:ext uri="{FF2B5EF4-FFF2-40B4-BE49-F238E27FC236}">
                    <a16:creationId xmlns:a16="http://schemas.microsoft.com/office/drawing/2014/main" id="{DB5E8184-4F6F-4F6F-BAE8-30C7D69F972D}"/>
                  </a:ext>
                </a:extLst>
              </p:cNvPr>
              <p:cNvSpPr/>
              <p:nvPr/>
            </p:nvSpPr>
            <p:spPr>
              <a:xfrm>
                <a:off x="10104948" y="440665"/>
                <a:ext cx="1370480" cy="757237"/>
              </a:xfrm>
              <a:custGeom>
                <a:avLst/>
                <a:gdLst>
                  <a:gd name="connsiteX0" fmla="*/ 1222015 w 1370480"/>
                  <a:gd name="connsiteY0" fmla="*/ 757238 h 757237"/>
                  <a:gd name="connsiteX1" fmla="*/ 1370481 w 1370480"/>
                  <a:gd name="connsiteY1" fmla="*/ 0 h 757237"/>
                  <a:gd name="connsiteX2" fmla="*/ 757242 w 1370480"/>
                  <a:gd name="connsiteY2" fmla="*/ 0 h 757237"/>
                  <a:gd name="connsiteX3" fmla="*/ 0 w 1370480"/>
                  <a:gd name="connsiteY3" fmla="*/ 757238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480" h="757237">
                    <a:moveTo>
                      <a:pt x="1222015" y="757238"/>
                    </a:moveTo>
                    <a:lnTo>
                      <a:pt x="1370481" y="0"/>
                    </a:lnTo>
                    <a:lnTo>
                      <a:pt x="757242" y="0"/>
                    </a:lnTo>
                    <a:lnTo>
                      <a:pt x="0" y="757238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Свободна форма: фигура 167">
                <a:extLst>
                  <a:ext uri="{FF2B5EF4-FFF2-40B4-BE49-F238E27FC236}">
                    <a16:creationId xmlns:a16="http://schemas.microsoft.com/office/drawing/2014/main" id="{BC971172-0318-4C1B-8BA2-1D475795B80B}"/>
                  </a:ext>
                </a:extLst>
              </p:cNvPr>
              <p:cNvSpPr/>
              <p:nvPr/>
            </p:nvSpPr>
            <p:spPr>
              <a:xfrm>
                <a:off x="9156403" y="313887"/>
                <a:ext cx="1839824" cy="952300"/>
              </a:xfrm>
              <a:custGeom>
                <a:avLst/>
                <a:gdLst>
                  <a:gd name="connsiteX0" fmla="*/ 251359 w 1839824"/>
                  <a:gd name="connsiteY0" fmla="*/ 877643 h 952300"/>
                  <a:gd name="connsiteX1" fmla="*/ 98806 w 1839824"/>
                  <a:gd name="connsiteY1" fmla="*/ 133145 h 952300"/>
                  <a:gd name="connsiteX2" fmla="*/ 1708931 w 1839824"/>
                  <a:gd name="connsiteY2" fmla="*/ 133145 h 952300"/>
                  <a:gd name="connsiteX3" fmla="*/ 1839824 w 1839824"/>
                  <a:gd name="connsiteY3" fmla="*/ 2253 h 952300"/>
                  <a:gd name="connsiteX4" fmla="*/ 1832571 w 1839824"/>
                  <a:gd name="connsiteY4" fmla="*/ 0 h 952300"/>
                  <a:gd name="connsiteX5" fmla="*/ 57173 w 1839824"/>
                  <a:gd name="connsiteY5" fmla="*/ 0 h 952300"/>
                  <a:gd name="connsiteX6" fmla="*/ 1275 w 1839824"/>
                  <a:gd name="connsiteY6" fmla="*/ 69056 h 952300"/>
                  <a:gd name="connsiteX7" fmla="*/ 179807 w 1839824"/>
                  <a:gd name="connsiteY7" fmla="*/ 907056 h 952300"/>
                  <a:gd name="connsiteX8" fmla="*/ 235704 w 1839824"/>
                  <a:gd name="connsiteY8" fmla="*/ 952300 h 952300"/>
                  <a:gd name="connsiteX9" fmla="*/ 889781 w 1839824"/>
                  <a:gd name="connsiteY9" fmla="*/ 952300 h 952300"/>
                  <a:gd name="connsiteX10" fmla="*/ 964434 w 1839824"/>
                  <a:gd name="connsiteY10" fmla="*/ 877648 h 952300"/>
                  <a:gd name="connsiteX11" fmla="*/ 251359 w 1839824"/>
                  <a:gd name="connsiteY11" fmla="*/ 877648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9824" h="952300">
                    <a:moveTo>
                      <a:pt x="251359" y="877643"/>
                    </a:moveTo>
                    <a:lnTo>
                      <a:pt x="98806" y="133145"/>
                    </a:lnTo>
                    <a:lnTo>
                      <a:pt x="1708931" y="133145"/>
                    </a:lnTo>
                    <a:lnTo>
                      <a:pt x="1839824" y="2253"/>
                    </a:lnTo>
                    <a:lnTo>
                      <a:pt x="1832571" y="0"/>
                    </a:lnTo>
                    <a:lnTo>
                      <a:pt x="57173" y="0"/>
                    </a:lnTo>
                    <a:cubicBezTo>
                      <a:pt x="20816" y="0"/>
                      <a:pt x="-6297" y="33499"/>
                      <a:pt x="1275" y="69056"/>
                    </a:cubicBezTo>
                    <a:lnTo>
                      <a:pt x="179807" y="907056"/>
                    </a:lnTo>
                    <a:cubicBezTo>
                      <a:pt x="185427" y="933436"/>
                      <a:pt x="208730" y="952300"/>
                      <a:pt x="235704" y="952300"/>
                    </a:cubicBezTo>
                    <a:lnTo>
                      <a:pt x="889781" y="952300"/>
                    </a:lnTo>
                    <a:lnTo>
                      <a:pt x="964434" y="877648"/>
                    </a:lnTo>
                    <a:lnTo>
                      <a:pt x="251359" y="877648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Свободна форма: фигура 168">
                <a:extLst>
                  <a:ext uri="{FF2B5EF4-FFF2-40B4-BE49-F238E27FC236}">
                    <a16:creationId xmlns:a16="http://schemas.microsoft.com/office/drawing/2014/main" id="{8D2D9550-1606-4499-AFC8-28DC3C0EF364}"/>
                  </a:ext>
                </a:extLst>
              </p:cNvPr>
              <p:cNvSpPr/>
              <p:nvPr/>
            </p:nvSpPr>
            <p:spPr>
              <a:xfrm>
                <a:off x="10036659" y="313887"/>
                <a:ext cx="1527462" cy="952300"/>
              </a:xfrm>
              <a:custGeom>
                <a:avLst/>
                <a:gdLst>
                  <a:gd name="connsiteX0" fmla="*/ 1470289 w 1527462"/>
                  <a:gd name="connsiteY0" fmla="*/ 0 h 952300"/>
                  <a:gd name="connsiteX1" fmla="*/ 952295 w 1527462"/>
                  <a:gd name="connsiteY1" fmla="*/ 0 h 952300"/>
                  <a:gd name="connsiteX2" fmla="*/ 819145 w 1527462"/>
                  <a:gd name="connsiteY2" fmla="*/ 133150 h 952300"/>
                  <a:gd name="connsiteX3" fmla="*/ 1422068 w 1527462"/>
                  <a:gd name="connsiteY3" fmla="*/ 133150 h 952300"/>
                  <a:gd name="connsiteX4" fmla="*/ 1276098 w 1527462"/>
                  <a:gd name="connsiteY4" fmla="*/ 877648 h 952300"/>
                  <a:gd name="connsiteX5" fmla="*/ 74652 w 1527462"/>
                  <a:gd name="connsiteY5" fmla="*/ 877648 h 952300"/>
                  <a:gd name="connsiteX6" fmla="*/ 0 w 1527462"/>
                  <a:gd name="connsiteY6" fmla="*/ 952300 h 952300"/>
                  <a:gd name="connsiteX7" fmla="*/ 1291757 w 1527462"/>
                  <a:gd name="connsiteY7" fmla="*/ 952300 h 952300"/>
                  <a:gd name="connsiteX8" fmla="*/ 1347654 w 1527462"/>
                  <a:gd name="connsiteY8" fmla="*/ 907056 h 952300"/>
                  <a:gd name="connsiteX9" fmla="*/ 1526186 w 1527462"/>
                  <a:gd name="connsiteY9" fmla="*/ 69056 h 952300"/>
                  <a:gd name="connsiteX10" fmla="*/ 1470289 w 1527462"/>
                  <a:gd name="connsiteY10" fmla="*/ 0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7462" h="952300">
                    <a:moveTo>
                      <a:pt x="1470289" y="0"/>
                    </a:moveTo>
                    <a:lnTo>
                      <a:pt x="952295" y="0"/>
                    </a:lnTo>
                    <a:lnTo>
                      <a:pt x="819145" y="133150"/>
                    </a:lnTo>
                    <a:lnTo>
                      <a:pt x="1422068" y="133150"/>
                    </a:lnTo>
                    <a:lnTo>
                      <a:pt x="1276098" y="877648"/>
                    </a:lnTo>
                    <a:lnTo>
                      <a:pt x="74652" y="877648"/>
                    </a:lnTo>
                    <a:lnTo>
                      <a:pt x="0" y="952300"/>
                    </a:lnTo>
                    <a:lnTo>
                      <a:pt x="1291757" y="952300"/>
                    </a:lnTo>
                    <a:cubicBezTo>
                      <a:pt x="1318731" y="952300"/>
                      <a:pt x="1342034" y="933440"/>
                      <a:pt x="1347654" y="907056"/>
                    </a:cubicBezTo>
                    <a:lnTo>
                      <a:pt x="1526186" y="69056"/>
                    </a:lnTo>
                    <a:cubicBezTo>
                      <a:pt x="1533763" y="33499"/>
                      <a:pt x="1506646" y="0"/>
                      <a:pt x="14702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Свободна форма: фигура 169">
                <a:extLst>
                  <a:ext uri="{FF2B5EF4-FFF2-40B4-BE49-F238E27FC236}">
                    <a16:creationId xmlns:a16="http://schemas.microsoft.com/office/drawing/2014/main" id="{9F9DED5E-366B-4548-A4FA-3CD71AF3E750}"/>
                  </a:ext>
                </a:extLst>
              </p:cNvPr>
              <p:cNvSpPr/>
              <p:nvPr/>
            </p:nvSpPr>
            <p:spPr>
              <a:xfrm>
                <a:off x="10106892" y="860722"/>
                <a:ext cx="523875" cy="28575"/>
              </a:xfrm>
              <a:custGeom>
                <a:avLst/>
                <a:gdLst>
                  <a:gd name="connsiteX0" fmla="*/ 509588 w 523875"/>
                  <a:gd name="connsiteY0" fmla="*/ 28575 h 28575"/>
                  <a:gd name="connsiteX1" fmla="*/ 14288 w 523875"/>
                  <a:gd name="connsiteY1" fmla="*/ 28575 h 28575"/>
                  <a:gd name="connsiteX2" fmla="*/ 0 w 523875"/>
                  <a:gd name="connsiteY2" fmla="*/ 14288 h 28575"/>
                  <a:gd name="connsiteX3" fmla="*/ 14288 w 523875"/>
                  <a:gd name="connsiteY3" fmla="*/ 0 h 28575"/>
                  <a:gd name="connsiteX4" fmla="*/ 509588 w 523875"/>
                  <a:gd name="connsiteY4" fmla="*/ 0 h 28575"/>
                  <a:gd name="connsiteX5" fmla="*/ 523875 w 523875"/>
                  <a:gd name="connsiteY5" fmla="*/ 14288 h 28575"/>
                  <a:gd name="connsiteX6" fmla="*/ 509588 w 52387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3875" h="28575">
                    <a:moveTo>
                      <a:pt x="50958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509588" y="0"/>
                    </a:lnTo>
                    <a:cubicBezTo>
                      <a:pt x="517479" y="0"/>
                      <a:pt x="523875" y="6396"/>
                      <a:pt x="523875" y="14288"/>
                    </a:cubicBezTo>
                    <a:cubicBezTo>
                      <a:pt x="523875" y="22179"/>
                      <a:pt x="517479" y="28575"/>
                      <a:pt x="50958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0730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 Black</vt:lpstr>
      <vt:lpstr>Staatliches</vt:lpstr>
      <vt:lpstr>Roboto Condensed Light</vt:lpstr>
      <vt:lpstr>Montserrat ExtraBold</vt:lpstr>
      <vt:lpstr>Wingdings</vt:lpstr>
      <vt:lpstr>Lato</vt:lpstr>
      <vt:lpstr>Arial</vt:lpstr>
      <vt:lpstr>Freesia Pitch Deck by Slidesgo</vt:lpstr>
      <vt:lpstr>The Firestarters</vt:lpstr>
      <vt:lpstr>Our team</vt:lpstr>
      <vt:lpstr>Stages of realization</vt:lpstr>
      <vt:lpstr>Site construction</vt:lpstr>
      <vt:lpstr>Functions</vt:lpstr>
      <vt:lpstr>Programs we used </vt:lpstr>
      <vt:lpstr>Flowchart of our site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Firestarters</dc:title>
  <dc:creator>Miriam Georgieva</dc:creator>
  <cp:lastModifiedBy>Александър Ниелс Борис  Клингенберг</cp:lastModifiedBy>
  <cp:revision>5</cp:revision>
  <dcterms:modified xsi:type="dcterms:W3CDTF">2021-04-26T16:17:17Z</dcterms:modified>
</cp:coreProperties>
</file>