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0"/>
  </p:notesMasterIdLst>
  <p:sldIdLst>
    <p:sldId id="256" r:id="rId2"/>
    <p:sldId id="306" r:id="rId3"/>
    <p:sldId id="307" r:id="rId4"/>
    <p:sldId id="308" r:id="rId5"/>
    <p:sldId id="312" r:id="rId6"/>
    <p:sldId id="309" r:id="rId7"/>
    <p:sldId id="310" r:id="rId8"/>
    <p:sldId id="311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Montserrat Black" panose="020B0604020202020204" charset="0"/>
      <p:bold r:id="rId15"/>
      <p:boldItalic r:id="rId16"/>
    </p:embeddedFont>
    <p:embeddedFont>
      <p:font typeface="Montserrat ExtraBold" panose="020B0604020202020204" charset="0"/>
      <p:bold r:id="rId17"/>
      <p:boldItalic r:id="rId18"/>
    </p:embeddedFont>
    <p:embeddedFont>
      <p:font typeface="Roboto Condensed Light" panose="020B0604020202020204" charset="0"/>
      <p:regular r:id="rId19"/>
      <p:bold r:id="rId20"/>
      <p:italic r:id="rId21"/>
      <p:boldItalic r:id="rId22"/>
    </p:embeddedFont>
    <p:embeddedFont>
      <p:font typeface="Staatliches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5050"/>
    <a:srgbClr val="FF0000"/>
    <a:srgbClr val="FAA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5" dt="2021-04-25T09:10:13.983"/>
    <p1510:client id="{17C12616-CFD6-4231-8015-7F897D8E0275}" v="53" dt="2021-04-25T09:15:02.938"/>
  </p1510:revLst>
</p1510:revInfo>
</file>

<file path=ppt/tableStyles.xml><?xml version="1.0" encoding="utf-8"?>
<a:tblStyleLst xmlns:a="http://schemas.openxmlformats.org/drawingml/2006/main" def="{A73FCB55-B05A-4A7F-8A0A-7E396F27A08A}">
  <a:tblStyle styleId="{A73FCB55-B05A-4A7F-8A0A-7E396F27A0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4" y="1098"/>
      </p:cViewPr>
      <p:guideLst>
        <p:guide orient="horz" pos="3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за Николаева Опанска" userId="S::tnopanska19@codingburgas.bg::9b852914-d2e1-440a-91f6-f9b57236f00e" providerId="AD" clId="Web-{00000000-0000-0000-0000-000000000000}"/>
    <pc:docChg chg="modSld">
      <pc:chgData name="Тереза Николаева Опанска" userId="S::tnopanska19@codingburgas.bg::9b852914-d2e1-440a-91f6-f9b57236f00e" providerId="AD" clId="Web-{00000000-0000-0000-0000-000000000000}" dt="2021-04-25T09:10:13.983" v="4"/>
      <pc:docMkLst>
        <pc:docMk/>
      </pc:docMkLst>
      <pc:sldChg chg="addSp delSp modSp">
        <pc:chgData name="Тереза Николаева Опанска" userId="S::tnopanska19@codingburgas.bg::9b852914-d2e1-440a-91f6-f9b57236f00e" providerId="AD" clId="Web-{00000000-0000-0000-0000-000000000000}" dt="2021-04-25T09:10:13.983" v="4"/>
        <pc:sldMkLst>
          <pc:docMk/>
          <pc:sldMk cId="133082651" sldId="308"/>
        </pc:sldMkLst>
        <pc:spChg chg="del">
          <ac:chgData name="Тереза Николаева Опанска" userId="S::tnopanska19@codingburgas.bg::9b852914-d2e1-440a-91f6-f9b57236f00e" providerId="AD" clId="Web-{00000000-0000-0000-0000-000000000000}" dt="2021-04-25T09:10:13.983" v="4"/>
          <ac:spMkLst>
            <pc:docMk/>
            <pc:sldMk cId="133082651" sldId="308"/>
            <ac:spMk id="3" creationId="{549F251E-ADB6-49C0-BADE-1D202E06E1F8}"/>
          </ac:spMkLst>
        </pc:spChg>
        <pc:graphicFrameChg chg="add del mod">
          <ac:chgData name="Тереза Николаева Опанска" userId="S::tnopanska19@codingburgas.bg::9b852914-d2e1-440a-91f6-f9b57236f00e" providerId="AD" clId="Web-{00000000-0000-0000-0000-000000000000}" dt="2021-04-25T09:10:09.655" v="2"/>
          <ac:graphicFrameMkLst>
            <pc:docMk/>
            <pc:sldMk cId="133082651" sldId="308"/>
            <ac:graphicFrameMk id="5" creationId="{0F4003A2-945D-4027-BA86-40CCA2E50616}"/>
          </ac:graphicFrameMkLst>
        </pc:graphicFrameChg>
        <pc:picChg chg="add del">
          <ac:chgData name="Тереза Николаева Опанска" userId="S::tnopanska19@codingburgas.bg::9b852914-d2e1-440a-91f6-f9b57236f00e" providerId="AD" clId="Web-{00000000-0000-0000-0000-000000000000}" dt="2021-04-25T09:10:10.358" v="3"/>
          <ac:picMkLst>
            <pc:docMk/>
            <pc:sldMk cId="133082651" sldId="308"/>
            <ac:picMk id="6" creationId="{B91F02E3-3408-4A85-9F3F-802F4CEAA4F2}"/>
          </ac:picMkLst>
        </pc:picChg>
      </pc:sldChg>
    </pc:docChg>
  </pc:docChgLst>
  <pc:docChgLst>
    <pc:chgData name="Мириам Костадинова Георгиева" userId="81501f03-7bdb-4d36-a757-8cf37d9b9a82" providerId="ADAL" clId="{17C12616-CFD6-4231-8015-7F897D8E0275}"/>
    <pc:docChg chg="custSel modSld">
      <pc:chgData name="Мириам Костадинова Георгиева" userId="81501f03-7bdb-4d36-a757-8cf37d9b9a82" providerId="ADAL" clId="{17C12616-CFD6-4231-8015-7F897D8E0275}" dt="2021-04-25T09:15:02.938" v="97" actId="478"/>
      <pc:docMkLst>
        <pc:docMk/>
      </pc:docMkLst>
      <pc:sldChg chg="modSp mod">
        <pc:chgData name="Мириам Костадинова Георгиева" userId="81501f03-7bdb-4d36-a757-8cf37d9b9a82" providerId="ADAL" clId="{17C12616-CFD6-4231-8015-7F897D8E0275}" dt="2021-04-25T09:03:48.860" v="77" actId="20577"/>
        <pc:sldMkLst>
          <pc:docMk/>
          <pc:sldMk cId="2130464096" sldId="306"/>
        </pc:sldMkLst>
        <pc:spChg chg="mod">
          <ac:chgData name="Мириам Костадинова Георгиева" userId="81501f03-7bdb-4d36-a757-8cf37d9b9a82" providerId="ADAL" clId="{17C12616-CFD6-4231-8015-7F897D8E0275}" dt="2021-04-25T09:03:48.860" v="77" actId="20577"/>
          <ac:spMkLst>
            <pc:docMk/>
            <pc:sldMk cId="2130464096" sldId="306"/>
            <ac:spMk id="3" creationId="{8DF3A521-7401-43D3-8D01-8CD63FBF268E}"/>
          </ac:spMkLst>
        </pc:spChg>
      </pc:sldChg>
      <pc:sldChg chg="addSp delSp modSp mod">
        <pc:chgData name="Мириам Костадинова Георгиева" userId="81501f03-7bdb-4d36-a757-8cf37d9b9a82" providerId="ADAL" clId="{17C12616-CFD6-4231-8015-7F897D8E0275}" dt="2021-04-25T09:08:31.877" v="96" actId="1076"/>
        <pc:sldMkLst>
          <pc:docMk/>
          <pc:sldMk cId="133082651" sldId="308"/>
        </pc:sldMkLst>
        <pc:picChg chg="add del mod">
          <ac:chgData name="Мириам Костадинова Георгиева" userId="81501f03-7bdb-4d36-a757-8cf37d9b9a82" providerId="ADAL" clId="{17C12616-CFD6-4231-8015-7F897D8E0275}" dt="2021-04-25T09:06:31.396" v="91" actId="478"/>
          <ac:picMkLst>
            <pc:docMk/>
            <pc:sldMk cId="133082651" sldId="308"/>
            <ac:picMk id="5" creationId="{A0C297A4-6597-496F-A5A8-6FBF597CD607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5T09:08:31.877" v="96" actId="1076"/>
          <ac:picMkLst>
            <pc:docMk/>
            <pc:sldMk cId="133082651" sldId="308"/>
            <ac:picMk id="6" creationId="{B91F02E3-3408-4A85-9F3F-802F4CEAA4F2}"/>
          </ac:picMkLst>
        </pc:picChg>
        <pc:picChg chg="add del">
          <ac:chgData name="Мириам Костадинова Георгиева" userId="81501f03-7bdb-4d36-a757-8cf37d9b9a82" providerId="ADAL" clId="{17C12616-CFD6-4231-8015-7F897D8E0275}" dt="2021-04-25T09:06:26.539" v="90"/>
          <ac:picMkLst>
            <pc:docMk/>
            <pc:sldMk cId="133082651" sldId="308"/>
            <ac:picMk id="2050" creationId="{60938728-C35B-49AE-8F65-11DCC4441A35}"/>
          </ac:picMkLst>
        </pc:picChg>
      </pc:sldChg>
      <pc:sldChg chg="addSp delSp modSp mod">
        <pc:chgData name="Мириам Костадинова Георгиева" userId="81501f03-7bdb-4d36-a757-8cf37d9b9a82" providerId="ADAL" clId="{17C12616-CFD6-4231-8015-7F897D8E0275}" dt="2021-04-25T09:05:52.372" v="86" actId="1076"/>
        <pc:sldMkLst>
          <pc:docMk/>
          <pc:sldMk cId="424276783" sldId="309"/>
        </pc:sldMkLst>
        <pc:grpChg chg="add del mod">
          <ac:chgData name="Мириам Костадинова Георгиева" userId="81501f03-7bdb-4d36-a757-8cf37d9b9a82" providerId="ADAL" clId="{17C12616-CFD6-4231-8015-7F897D8E0275}" dt="2021-04-23T20:43:02.493" v="9" actId="478"/>
          <ac:grpSpMkLst>
            <pc:docMk/>
            <pc:sldMk cId="424276783" sldId="309"/>
            <ac:grpSpMk id="7" creationId="{9D36A36A-3901-4F44-B545-FEB49267A16D}"/>
          </ac:grpSpMkLst>
        </pc:grpChg>
        <pc:grpChg chg="add mod">
          <ac:chgData name="Мириам Костадинова Георгиева" userId="81501f03-7bdb-4d36-a757-8cf37d9b9a82" providerId="ADAL" clId="{17C12616-CFD6-4231-8015-7F897D8E0275}" dt="2021-04-23T20:42:19.725" v="0"/>
          <ac:grpSpMkLst>
            <pc:docMk/>
            <pc:sldMk cId="424276783" sldId="309"/>
            <ac:grpSpMk id="8" creationId="{2DD9D322-B4E9-4CD6-8102-97DEE83A181A}"/>
          </ac:grpSpMkLst>
        </pc:grpChg>
        <pc:picChg chg="add mod">
          <ac:chgData name="Мириам Костадинова Георгиева" userId="81501f03-7bdb-4d36-a757-8cf37d9b9a82" providerId="ADAL" clId="{17C12616-CFD6-4231-8015-7F897D8E0275}" dt="2021-04-23T20:45:06.725" v="49" actId="1076"/>
          <ac:picMkLst>
            <pc:docMk/>
            <pc:sldMk cId="424276783" sldId="309"/>
            <ac:picMk id="3" creationId="{85EB4BC4-E9E6-439A-AC78-01BBE1E2D4A2}"/>
          </ac:picMkLst>
        </pc:picChg>
        <pc:picChg chg="del">
          <ac:chgData name="Мириам Костадинова Георгиева" userId="81501f03-7bdb-4d36-a757-8cf37d9b9a82" providerId="ADAL" clId="{17C12616-CFD6-4231-8015-7F897D8E0275}" dt="2021-04-23T20:42:22.884" v="1" actId="478"/>
          <ac:picMkLst>
            <pc:docMk/>
            <pc:sldMk cId="424276783" sldId="309"/>
            <ac:picMk id="4" creationId="{E8D940CA-473F-4256-8A7D-681B9B7B5500}"/>
          </ac:picMkLst>
        </pc:picChg>
        <pc:picChg chg="del">
          <ac:chgData name="Мириам Костадинова Георгиева" userId="81501f03-7bdb-4d36-a757-8cf37d9b9a82" providerId="ADAL" clId="{17C12616-CFD6-4231-8015-7F897D8E0275}" dt="2021-04-23T20:42:35.587" v="5" actId="478"/>
          <ac:picMkLst>
            <pc:docMk/>
            <pc:sldMk cId="424276783" sldId="309"/>
            <ac:picMk id="5" creationId="{5D82381B-9A32-4601-B08A-85CB38D1FFA7}"/>
          </ac:picMkLst>
        </pc:picChg>
        <pc:picChg chg="del">
          <ac:chgData name="Мириам Костадинова Георгиева" userId="81501f03-7bdb-4d36-a757-8cf37d9b9a82" providerId="ADAL" clId="{17C12616-CFD6-4231-8015-7F897D8E0275}" dt="2021-04-23T20:42:33.173" v="4" actId="478"/>
          <ac:picMkLst>
            <pc:docMk/>
            <pc:sldMk cId="424276783" sldId="309"/>
            <ac:picMk id="6" creationId="{F87796CB-1455-4525-AE9A-75EE10897E29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2:19.725" v="0"/>
          <ac:picMkLst>
            <pc:docMk/>
            <pc:sldMk cId="424276783" sldId="309"/>
            <ac:picMk id="9" creationId="{DD958C4D-CCEC-4946-B756-1147FBB8A4A5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2:19.725" v="0"/>
          <ac:picMkLst>
            <pc:docMk/>
            <pc:sldMk cId="424276783" sldId="309"/>
            <ac:picMk id="10" creationId="{A4562AAD-4D0A-41CB-A0A1-76B549170502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2:19.725" v="0"/>
          <ac:picMkLst>
            <pc:docMk/>
            <pc:sldMk cId="424276783" sldId="309"/>
            <ac:picMk id="11" creationId="{47DF9181-85D5-4787-A7AD-97AB4AB49630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2:19.725" v="0"/>
          <ac:picMkLst>
            <pc:docMk/>
            <pc:sldMk cId="424276783" sldId="309"/>
            <ac:picMk id="12" creationId="{C1E2CD41-4334-473B-A716-0247E8DD305D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2:19.725" v="0"/>
          <ac:picMkLst>
            <pc:docMk/>
            <pc:sldMk cId="424276783" sldId="309"/>
            <ac:picMk id="13" creationId="{94478F34-5942-4FAC-B940-DF02D51AC66A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2:54.904" v="7" actId="1076"/>
          <ac:picMkLst>
            <pc:docMk/>
            <pc:sldMk cId="424276783" sldId="309"/>
            <ac:picMk id="14" creationId="{7BAC9C36-2221-48B5-80F5-9409EB96B677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5T09:05:50.058" v="85" actId="1076"/>
          <ac:picMkLst>
            <pc:docMk/>
            <pc:sldMk cId="424276783" sldId="309"/>
            <ac:picMk id="15" creationId="{7DF8E465-86B0-49F6-B820-E1733144DF30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5:15.923" v="57" actId="1076"/>
          <ac:picMkLst>
            <pc:docMk/>
            <pc:sldMk cId="424276783" sldId="309"/>
            <ac:picMk id="16" creationId="{7D8979DE-923D-4771-91E1-77FD75BC8E90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5:14.239" v="55" actId="1076"/>
          <ac:picMkLst>
            <pc:docMk/>
            <pc:sldMk cId="424276783" sldId="309"/>
            <ac:picMk id="17" creationId="{D9901D23-DE8F-4910-B31F-B876C8F9AA2C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5T09:05:48.755" v="84" actId="1076"/>
          <ac:picMkLst>
            <pc:docMk/>
            <pc:sldMk cId="424276783" sldId="309"/>
            <ac:picMk id="18" creationId="{A4295281-86DE-4D0E-B54A-7CC512691786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3:21.925" v="15" actId="1076"/>
          <ac:picMkLst>
            <pc:docMk/>
            <pc:sldMk cId="424276783" sldId="309"/>
            <ac:picMk id="19" creationId="{2C0C3FEF-72CA-45F6-8BEC-57E577D14366}"/>
          </ac:picMkLst>
        </pc:picChg>
        <pc:picChg chg="add del mod">
          <ac:chgData name="Мириам Костадинова Георгиева" userId="81501f03-7bdb-4d36-a757-8cf37d9b9a82" providerId="ADAL" clId="{17C12616-CFD6-4231-8015-7F897D8E0275}" dt="2021-04-23T20:44:38.086" v="34"/>
          <ac:picMkLst>
            <pc:docMk/>
            <pc:sldMk cId="424276783" sldId="309"/>
            <ac:picMk id="1026" creationId="{59F7B384-5ADF-4882-9A09-B0C5187C05B1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5T09:05:52.372" v="86" actId="1076"/>
          <ac:picMkLst>
            <pc:docMk/>
            <pc:sldMk cId="424276783" sldId="309"/>
            <ac:picMk id="1026" creationId="{9D27C3D1-1CB7-4746-8952-6C0CB368AF9F}"/>
          </ac:picMkLst>
        </pc:picChg>
        <pc:picChg chg="del">
          <ac:chgData name="Мириам Костадинова Георгиева" userId="81501f03-7bdb-4d36-a757-8cf37d9b9a82" providerId="ADAL" clId="{17C12616-CFD6-4231-8015-7F897D8E0275}" dt="2021-04-23T20:42:25.093" v="2" actId="478"/>
          <ac:picMkLst>
            <pc:docMk/>
            <pc:sldMk cId="424276783" sldId="309"/>
            <ac:picMk id="1028" creationId="{C835EBC6-7C47-4DE0-9D9B-6D228A221D96}"/>
          </ac:picMkLst>
        </pc:picChg>
      </pc:sldChg>
      <pc:sldChg chg="addSp delSp modSp mod">
        <pc:chgData name="Мириам Костадинова Георгиева" userId="81501f03-7bdb-4d36-a757-8cf37d9b9a82" providerId="ADAL" clId="{17C12616-CFD6-4231-8015-7F897D8E0275}" dt="2021-04-25T09:15:02.938" v="97" actId="478"/>
        <pc:sldMkLst>
          <pc:docMk/>
          <pc:sldMk cId="2106263993" sldId="310"/>
        </pc:sldMkLst>
        <pc:spChg chg="del">
          <ac:chgData name="Мириам Костадинова Георгиева" userId="81501f03-7bdb-4d36-a757-8cf37d9b9a82" providerId="ADAL" clId="{17C12616-CFD6-4231-8015-7F897D8E0275}" dt="2021-04-25T09:15:02.938" v="97" actId="478"/>
          <ac:spMkLst>
            <pc:docMk/>
            <pc:sldMk cId="2106263993" sldId="310"/>
            <ac:spMk id="3" creationId="{5856D327-A5C9-4059-A593-955E62379AD8}"/>
          </ac:spMkLst>
        </pc:spChg>
        <pc:picChg chg="add mod">
          <ac:chgData name="Мириам Костадинова Георгиева" userId="81501f03-7bdb-4d36-a757-8cf37d9b9a82" providerId="ADAL" clId="{17C12616-CFD6-4231-8015-7F897D8E0275}" dt="2021-04-24T17:14:24.820" v="71" actId="1076"/>
          <ac:picMkLst>
            <pc:docMk/>
            <pc:sldMk cId="2106263993" sldId="310"/>
            <ac:picMk id="5" creationId="{24CBA9E8-E2A5-458E-A393-13AAD53F46D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2F3A7F-BBDC-4F66-9D75-2C3025D6CBD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bg-BG"/>
        </a:p>
      </dgm:t>
    </dgm:pt>
    <dgm:pt modelId="{716EFE0A-3474-4512-A9D2-DCADB03A5D5B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First stage -planning</a:t>
          </a:r>
          <a:endParaRPr lang="bg-BG"/>
        </a:p>
      </dgm:t>
    </dgm:pt>
    <dgm:pt modelId="{EB782ECA-442F-4F7E-AEC3-8AEACDEE4528}" type="parTrans" cxnId="{1783C6F8-F516-4BE2-ABA4-0A664AC3CAD3}">
      <dgm:prSet/>
      <dgm:spPr/>
      <dgm:t>
        <a:bodyPr/>
        <a:lstStyle/>
        <a:p>
          <a:endParaRPr lang="bg-BG"/>
        </a:p>
      </dgm:t>
    </dgm:pt>
    <dgm:pt modelId="{D9D62543-FAC7-45D0-9CA9-A66B86925338}" type="sibTrans" cxnId="{1783C6F8-F516-4BE2-ABA4-0A664AC3CAD3}">
      <dgm:prSet/>
      <dgm:spPr/>
      <dgm:t>
        <a:bodyPr/>
        <a:lstStyle/>
        <a:p>
          <a:endParaRPr lang="bg-BG"/>
        </a:p>
      </dgm:t>
    </dgm:pt>
    <dgm:pt modelId="{3F78408E-2BD7-4602-8AC0-8955BEAB9B1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Second stage - realization</a:t>
          </a:r>
          <a:endParaRPr lang="bg-BG"/>
        </a:p>
      </dgm:t>
    </dgm:pt>
    <dgm:pt modelId="{3E28815F-7FB0-4049-B999-553B7F459AB7}" type="parTrans" cxnId="{7FADC1AD-9187-4AA0-9DB2-8B0D0742CA5C}">
      <dgm:prSet/>
      <dgm:spPr/>
      <dgm:t>
        <a:bodyPr/>
        <a:lstStyle/>
        <a:p>
          <a:endParaRPr lang="bg-BG"/>
        </a:p>
      </dgm:t>
    </dgm:pt>
    <dgm:pt modelId="{42FBEB8C-0D34-4A48-B7B5-32F26EFD78B2}" type="sibTrans" cxnId="{7FADC1AD-9187-4AA0-9DB2-8B0D0742CA5C}">
      <dgm:prSet/>
      <dgm:spPr/>
      <dgm:t>
        <a:bodyPr/>
        <a:lstStyle/>
        <a:p>
          <a:endParaRPr lang="bg-BG"/>
        </a:p>
      </dgm:t>
    </dgm:pt>
    <dgm:pt modelId="{0F967906-5194-4033-85A8-E22E196C953D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Third stage - presentation</a:t>
          </a:r>
          <a:endParaRPr lang="bg-BG"/>
        </a:p>
      </dgm:t>
    </dgm:pt>
    <dgm:pt modelId="{B479D742-4314-41F6-9AB2-069B01B3A5C8}" type="parTrans" cxnId="{9DE3CD2C-5986-4602-B9D7-294304292880}">
      <dgm:prSet/>
      <dgm:spPr/>
      <dgm:t>
        <a:bodyPr/>
        <a:lstStyle/>
        <a:p>
          <a:endParaRPr lang="bg-BG"/>
        </a:p>
      </dgm:t>
    </dgm:pt>
    <dgm:pt modelId="{15F9D667-6690-4392-B564-E80987C67A5B}" type="sibTrans" cxnId="{9DE3CD2C-5986-4602-B9D7-294304292880}">
      <dgm:prSet/>
      <dgm:spPr/>
      <dgm:t>
        <a:bodyPr/>
        <a:lstStyle/>
        <a:p>
          <a:endParaRPr lang="bg-BG"/>
        </a:p>
      </dgm:t>
    </dgm:pt>
    <dgm:pt modelId="{0022234B-ED9E-495E-BE41-E95E67DD417C}" type="pres">
      <dgm:prSet presAssocID="{662F3A7F-BBDC-4F66-9D75-2C3025D6CBD0}" presName="root" presStyleCnt="0">
        <dgm:presLayoutVars>
          <dgm:dir/>
          <dgm:resizeHandles val="exact"/>
        </dgm:presLayoutVars>
      </dgm:prSet>
      <dgm:spPr/>
    </dgm:pt>
    <dgm:pt modelId="{BEE7135A-5978-45F5-8737-C7316C919568}" type="pres">
      <dgm:prSet presAssocID="{716EFE0A-3474-4512-A9D2-DCADB03A5D5B}" presName="compNode" presStyleCnt="0"/>
      <dgm:spPr/>
    </dgm:pt>
    <dgm:pt modelId="{8BDED914-7E58-4B61-B6F5-C1C7F4DDE396}" type="pres">
      <dgm:prSet presAssocID="{716EFE0A-3474-4512-A9D2-DCADB03A5D5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  <a:solidFill>
          <a:srgbClr val="92D050"/>
        </a:solidFill>
      </dgm:spPr>
    </dgm:pt>
    <dgm:pt modelId="{7772F3AE-A51D-4EBF-906E-D158ACC6D9A9}" type="pres">
      <dgm:prSet presAssocID="{716EFE0A-3474-4512-A9D2-DCADB03A5D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Отметка"/>
        </a:ext>
      </dgm:extLst>
    </dgm:pt>
    <dgm:pt modelId="{01BAB8E8-2696-475E-81A3-50BFECD5371F}" type="pres">
      <dgm:prSet presAssocID="{716EFE0A-3474-4512-A9D2-DCADB03A5D5B}" presName="spaceRect" presStyleCnt="0"/>
      <dgm:spPr/>
    </dgm:pt>
    <dgm:pt modelId="{4F5766E1-96A7-4FAA-8DE4-B86C0411FB28}" type="pres">
      <dgm:prSet presAssocID="{716EFE0A-3474-4512-A9D2-DCADB03A5D5B}" presName="textRect" presStyleLbl="revTx" presStyleIdx="0" presStyleCnt="3">
        <dgm:presLayoutVars>
          <dgm:chMax val="1"/>
          <dgm:chPref val="1"/>
        </dgm:presLayoutVars>
      </dgm:prSet>
      <dgm:spPr/>
    </dgm:pt>
    <dgm:pt modelId="{732324F6-519D-4CFB-B85A-9D1656051C93}" type="pres">
      <dgm:prSet presAssocID="{D9D62543-FAC7-45D0-9CA9-A66B86925338}" presName="sibTrans" presStyleCnt="0"/>
      <dgm:spPr/>
    </dgm:pt>
    <dgm:pt modelId="{2234170C-507C-4151-882F-5B6952767279}" type="pres">
      <dgm:prSet presAssocID="{3F78408E-2BD7-4602-8AC0-8955BEAB9B1C}" presName="compNode" presStyleCnt="0"/>
      <dgm:spPr/>
    </dgm:pt>
    <dgm:pt modelId="{12A3585D-89C3-480A-A42C-EA63A1CE8D71}" type="pres">
      <dgm:prSet presAssocID="{3F78408E-2BD7-4602-8AC0-8955BEAB9B1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04242B1-1DB3-4FD1-9544-A0AE398A2367}" type="pres">
      <dgm:prSet presAssocID="{3F78408E-2BD7-4602-8AC0-8955BEAB9B1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Зъбни колела"/>
        </a:ext>
      </dgm:extLst>
    </dgm:pt>
    <dgm:pt modelId="{2B64AE81-9401-450D-8DD0-6B1C0A13AF30}" type="pres">
      <dgm:prSet presAssocID="{3F78408E-2BD7-4602-8AC0-8955BEAB9B1C}" presName="spaceRect" presStyleCnt="0"/>
      <dgm:spPr/>
    </dgm:pt>
    <dgm:pt modelId="{463CFA44-7C73-4A91-B640-54CA5BDC07F7}" type="pres">
      <dgm:prSet presAssocID="{3F78408E-2BD7-4602-8AC0-8955BEAB9B1C}" presName="textRect" presStyleLbl="revTx" presStyleIdx="1" presStyleCnt="3">
        <dgm:presLayoutVars>
          <dgm:chMax val="1"/>
          <dgm:chPref val="1"/>
        </dgm:presLayoutVars>
      </dgm:prSet>
      <dgm:spPr/>
    </dgm:pt>
    <dgm:pt modelId="{CA7F2227-DE18-4299-8BF8-DF5913A6F538}" type="pres">
      <dgm:prSet presAssocID="{42FBEB8C-0D34-4A48-B7B5-32F26EFD78B2}" presName="sibTrans" presStyleCnt="0"/>
      <dgm:spPr/>
    </dgm:pt>
    <dgm:pt modelId="{64F4D34C-4EE0-4BE9-AAE5-6D14BDF11FE2}" type="pres">
      <dgm:prSet presAssocID="{0F967906-5194-4033-85A8-E22E196C953D}" presName="compNode" presStyleCnt="0"/>
      <dgm:spPr/>
    </dgm:pt>
    <dgm:pt modelId="{05E10837-FDB5-4467-B5E5-42196DF35B2F}" type="pres">
      <dgm:prSet presAssocID="{0F967906-5194-4033-85A8-E22E196C953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rgbClr val="FF5050"/>
        </a:solidFill>
      </dgm:spPr>
    </dgm:pt>
    <dgm:pt modelId="{821901D1-DE72-4A86-9BB4-2B9E46427CB2}" type="pres">
      <dgm:prSet presAssocID="{0F967906-5194-4033-85A8-E22E196C95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7732F4DF-CAA1-4506-8AC0-E9C43B939C90}" type="pres">
      <dgm:prSet presAssocID="{0F967906-5194-4033-85A8-E22E196C953D}" presName="spaceRect" presStyleCnt="0"/>
      <dgm:spPr/>
    </dgm:pt>
    <dgm:pt modelId="{63951128-6AB6-4566-A8EE-91516004A3DA}" type="pres">
      <dgm:prSet presAssocID="{0F967906-5194-4033-85A8-E22E196C953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37E080E-47D2-46F5-A358-A7FEAED002B1}" type="presOf" srcId="{662F3A7F-BBDC-4F66-9D75-2C3025D6CBD0}" destId="{0022234B-ED9E-495E-BE41-E95E67DD417C}" srcOrd="0" destOrd="0" presId="urn:microsoft.com/office/officeart/2018/5/layout/IconLeafLabelList"/>
    <dgm:cxn modelId="{9DE3CD2C-5986-4602-B9D7-294304292880}" srcId="{662F3A7F-BBDC-4F66-9D75-2C3025D6CBD0}" destId="{0F967906-5194-4033-85A8-E22E196C953D}" srcOrd="2" destOrd="0" parTransId="{B479D742-4314-41F6-9AB2-069B01B3A5C8}" sibTransId="{15F9D667-6690-4392-B564-E80987C67A5B}"/>
    <dgm:cxn modelId="{8732BB7C-7FA2-45D3-A27E-C5B14EACD471}" type="presOf" srcId="{3F78408E-2BD7-4602-8AC0-8955BEAB9B1C}" destId="{463CFA44-7C73-4A91-B640-54CA5BDC07F7}" srcOrd="0" destOrd="0" presId="urn:microsoft.com/office/officeart/2018/5/layout/IconLeafLabelList"/>
    <dgm:cxn modelId="{7FADC1AD-9187-4AA0-9DB2-8B0D0742CA5C}" srcId="{662F3A7F-BBDC-4F66-9D75-2C3025D6CBD0}" destId="{3F78408E-2BD7-4602-8AC0-8955BEAB9B1C}" srcOrd="1" destOrd="0" parTransId="{3E28815F-7FB0-4049-B999-553B7F459AB7}" sibTransId="{42FBEB8C-0D34-4A48-B7B5-32F26EFD78B2}"/>
    <dgm:cxn modelId="{872268E2-3A88-40D6-B291-3674DE4B4992}" type="presOf" srcId="{0F967906-5194-4033-85A8-E22E196C953D}" destId="{63951128-6AB6-4566-A8EE-91516004A3DA}" srcOrd="0" destOrd="0" presId="urn:microsoft.com/office/officeart/2018/5/layout/IconLeafLabelList"/>
    <dgm:cxn modelId="{5F57B8F0-839E-4D76-ACD7-72639BADE9C3}" type="presOf" srcId="{716EFE0A-3474-4512-A9D2-DCADB03A5D5B}" destId="{4F5766E1-96A7-4FAA-8DE4-B86C0411FB28}" srcOrd="0" destOrd="0" presId="urn:microsoft.com/office/officeart/2018/5/layout/IconLeafLabelList"/>
    <dgm:cxn modelId="{1783C6F8-F516-4BE2-ABA4-0A664AC3CAD3}" srcId="{662F3A7F-BBDC-4F66-9D75-2C3025D6CBD0}" destId="{716EFE0A-3474-4512-A9D2-DCADB03A5D5B}" srcOrd="0" destOrd="0" parTransId="{EB782ECA-442F-4F7E-AEC3-8AEACDEE4528}" sibTransId="{D9D62543-FAC7-45D0-9CA9-A66B86925338}"/>
    <dgm:cxn modelId="{5B71B599-FD6A-44B5-9C3D-5A23CD4E7D1A}" type="presParOf" srcId="{0022234B-ED9E-495E-BE41-E95E67DD417C}" destId="{BEE7135A-5978-45F5-8737-C7316C919568}" srcOrd="0" destOrd="0" presId="urn:microsoft.com/office/officeart/2018/5/layout/IconLeafLabelList"/>
    <dgm:cxn modelId="{D41C0E86-1263-4BCA-9426-24C06047AC25}" type="presParOf" srcId="{BEE7135A-5978-45F5-8737-C7316C919568}" destId="{8BDED914-7E58-4B61-B6F5-C1C7F4DDE396}" srcOrd="0" destOrd="0" presId="urn:microsoft.com/office/officeart/2018/5/layout/IconLeafLabelList"/>
    <dgm:cxn modelId="{988D7A9D-6D40-4602-B957-C213F52D67D3}" type="presParOf" srcId="{BEE7135A-5978-45F5-8737-C7316C919568}" destId="{7772F3AE-A51D-4EBF-906E-D158ACC6D9A9}" srcOrd="1" destOrd="0" presId="urn:microsoft.com/office/officeart/2018/5/layout/IconLeafLabelList"/>
    <dgm:cxn modelId="{11C23231-B441-48AE-83C0-F15BA79F421B}" type="presParOf" srcId="{BEE7135A-5978-45F5-8737-C7316C919568}" destId="{01BAB8E8-2696-475E-81A3-50BFECD5371F}" srcOrd="2" destOrd="0" presId="urn:microsoft.com/office/officeart/2018/5/layout/IconLeafLabelList"/>
    <dgm:cxn modelId="{E061CCCA-B0F1-4DA4-9AB5-A6D74127D334}" type="presParOf" srcId="{BEE7135A-5978-45F5-8737-C7316C919568}" destId="{4F5766E1-96A7-4FAA-8DE4-B86C0411FB28}" srcOrd="3" destOrd="0" presId="urn:microsoft.com/office/officeart/2018/5/layout/IconLeafLabelList"/>
    <dgm:cxn modelId="{6F6AB873-C017-410D-B562-07EE89DE475D}" type="presParOf" srcId="{0022234B-ED9E-495E-BE41-E95E67DD417C}" destId="{732324F6-519D-4CFB-B85A-9D1656051C93}" srcOrd="1" destOrd="0" presId="urn:microsoft.com/office/officeart/2018/5/layout/IconLeafLabelList"/>
    <dgm:cxn modelId="{67143389-FC7C-4BC6-B852-4CDBDBED12C0}" type="presParOf" srcId="{0022234B-ED9E-495E-BE41-E95E67DD417C}" destId="{2234170C-507C-4151-882F-5B6952767279}" srcOrd="2" destOrd="0" presId="urn:microsoft.com/office/officeart/2018/5/layout/IconLeafLabelList"/>
    <dgm:cxn modelId="{D9ECDC81-BB16-4BB0-9D08-D62298578BF2}" type="presParOf" srcId="{2234170C-507C-4151-882F-5B6952767279}" destId="{12A3585D-89C3-480A-A42C-EA63A1CE8D71}" srcOrd="0" destOrd="0" presId="urn:microsoft.com/office/officeart/2018/5/layout/IconLeafLabelList"/>
    <dgm:cxn modelId="{BB65EA89-00A2-44F2-9466-E881260624AD}" type="presParOf" srcId="{2234170C-507C-4151-882F-5B6952767279}" destId="{504242B1-1DB3-4FD1-9544-A0AE398A2367}" srcOrd="1" destOrd="0" presId="urn:microsoft.com/office/officeart/2018/5/layout/IconLeafLabelList"/>
    <dgm:cxn modelId="{4A906CA8-1BBD-4161-9F2D-2A9EF438CA77}" type="presParOf" srcId="{2234170C-507C-4151-882F-5B6952767279}" destId="{2B64AE81-9401-450D-8DD0-6B1C0A13AF30}" srcOrd="2" destOrd="0" presId="urn:microsoft.com/office/officeart/2018/5/layout/IconLeafLabelList"/>
    <dgm:cxn modelId="{04F2DEFD-776E-44D5-86DB-8C37662AEE9C}" type="presParOf" srcId="{2234170C-507C-4151-882F-5B6952767279}" destId="{463CFA44-7C73-4A91-B640-54CA5BDC07F7}" srcOrd="3" destOrd="0" presId="urn:microsoft.com/office/officeart/2018/5/layout/IconLeafLabelList"/>
    <dgm:cxn modelId="{73C2958F-A5C2-484D-B0E2-506AA4DA5144}" type="presParOf" srcId="{0022234B-ED9E-495E-BE41-E95E67DD417C}" destId="{CA7F2227-DE18-4299-8BF8-DF5913A6F538}" srcOrd="3" destOrd="0" presId="urn:microsoft.com/office/officeart/2018/5/layout/IconLeafLabelList"/>
    <dgm:cxn modelId="{4FE42530-6BEB-499A-84F0-3FFAF8E7F11C}" type="presParOf" srcId="{0022234B-ED9E-495E-BE41-E95E67DD417C}" destId="{64F4D34C-4EE0-4BE9-AAE5-6D14BDF11FE2}" srcOrd="4" destOrd="0" presId="urn:microsoft.com/office/officeart/2018/5/layout/IconLeafLabelList"/>
    <dgm:cxn modelId="{98B64AB5-02E2-49F1-ACCB-345302D54E1B}" type="presParOf" srcId="{64F4D34C-4EE0-4BE9-AAE5-6D14BDF11FE2}" destId="{05E10837-FDB5-4467-B5E5-42196DF35B2F}" srcOrd="0" destOrd="0" presId="urn:microsoft.com/office/officeart/2018/5/layout/IconLeafLabelList"/>
    <dgm:cxn modelId="{FD639F12-B59D-4956-9F12-BFE42F390E7E}" type="presParOf" srcId="{64F4D34C-4EE0-4BE9-AAE5-6D14BDF11FE2}" destId="{821901D1-DE72-4A86-9BB4-2B9E46427CB2}" srcOrd="1" destOrd="0" presId="urn:microsoft.com/office/officeart/2018/5/layout/IconLeafLabelList"/>
    <dgm:cxn modelId="{5E213F5B-43CE-4585-8BCA-A44A0C163D1B}" type="presParOf" srcId="{64F4D34C-4EE0-4BE9-AAE5-6D14BDF11FE2}" destId="{7732F4DF-CAA1-4506-8AC0-E9C43B939C90}" srcOrd="2" destOrd="0" presId="urn:microsoft.com/office/officeart/2018/5/layout/IconLeafLabelList"/>
    <dgm:cxn modelId="{9CDCEF61-E769-43C6-A65A-9F1E6B264712}" type="presParOf" srcId="{64F4D34C-4EE0-4BE9-AAE5-6D14BDF11FE2}" destId="{63951128-6AB6-4566-A8EE-91516004A3D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ED914-7E58-4B61-B6F5-C1C7F4DDE396}">
      <dsp:nvSpPr>
        <dsp:cNvPr id="0" name=""/>
        <dsp:cNvSpPr/>
      </dsp:nvSpPr>
      <dsp:spPr>
        <a:xfrm>
          <a:off x="407453" y="244133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2F3AE-A51D-4EBF-906E-D158ACC6D9A9}">
      <dsp:nvSpPr>
        <dsp:cNvPr id="0" name=""/>
        <dsp:cNvSpPr/>
      </dsp:nvSpPr>
      <dsp:spPr>
        <a:xfrm>
          <a:off x="648766" y="485446"/>
          <a:ext cx="649687" cy="649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766E1-96A7-4FAA-8DE4-B86C0411FB28}">
      <dsp:nvSpPr>
        <dsp:cNvPr id="0" name=""/>
        <dsp:cNvSpPr/>
      </dsp:nvSpPr>
      <dsp:spPr>
        <a:xfrm>
          <a:off x="45484" y="1729134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First stage -planning</a:t>
          </a:r>
          <a:endParaRPr lang="bg-BG" sz="1800" kern="1200"/>
        </a:p>
      </dsp:txBody>
      <dsp:txXfrm>
        <a:off x="45484" y="1729134"/>
        <a:ext cx="1856250" cy="720000"/>
      </dsp:txXfrm>
    </dsp:sp>
    <dsp:sp modelId="{12A3585D-89C3-480A-A42C-EA63A1CE8D71}">
      <dsp:nvSpPr>
        <dsp:cNvPr id="0" name=""/>
        <dsp:cNvSpPr/>
      </dsp:nvSpPr>
      <dsp:spPr>
        <a:xfrm>
          <a:off x="2588547" y="244133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242B1-1DB3-4FD1-9544-A0AE398A2367}">
      <dsp:nvSpPr>
        <dsp:cNvPr id="0" name=""/>
        <dsp:cNvSpPr/>
      </dsp:nvSpPr>
      <dsp:spPr>
        <a:xfrm>
          <a:off x="2829859" y="485446"/>
          <a:ext cx="649687" cy="649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CFA44-7C73-4A91-B640-54CA5BDC07F7}">
      <dsp:nvSpPr>
        <dsp:cNvPr id="0" name=""/>
        <dsp:cNvSpPr/>
      </dsp:nvSpPr>
      <dsp:spPr>
        <a:xfrm>
          <a:off x="2226578" y="1729134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Second stage - realization</a:t>
          </a:r>
          <a:endParaRPr lang="bg-BG" sz="1800" kern="1200"/>
        </a:p>
      </dsp:txBody>
      <dsp:txXfrm>
        <a:off x="2226578" y="1729134"/>
        <a:ext cx="1856250" cy="720000"/>
      </dsp:txXfrm>
    </dsp:sp>
    <dsp:sp modelId="{05E10837-FDB5-4467-B5E5-42196DF35B2F}">
      <dsp:nvSpPr>
        <dsp:cNvPr id="0" name=""/>
        <dsp:cNvSpPr/>
      </dsp:nvSpPr>
      <dsp:spPr>
        <a:xfrm>
          <a:off x="4769641" y="244133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rgbClr val="FF5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901D1-DE72-4A86-9BB4-2B9E46427CB2}">
      <dsp:nvSpPr>
        <dsp:cNvPr id="0" name=""/>
        <dsp:cNvSpPr/>
      </dsp:nvSpPr>
      <dsp:spPr>
        <a:xfrm>
          <a:off x="5010953" y="485446"/>
          <a:ext cx="649687" cy="649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51128-6AB6-4566-A8EE-91516004A3DA}">
      <dsp:nvSpPr>
        <dsp:cNvPr id="0" name=""/>
        <dsp:cNvSpPr/>
      </dsp:nvSpPr>
      <dsp:spPr>
        <a:xfrm>
          <a:off x="4407672" y="1729134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Third stage - presentation</a:t>
          </a:r>
          <a:endParaRPr lang="bg-BG" sz="1800" kern="1200"/>
        </a:p>
      </dsp:txBody>
      <dsp:txXfrm>
        <a:off x="4407672" y="1729134"/>
        <a:ext cx="185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g633c9ab0c4_0_1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8" name="Google Shape;1808;g633c9ab0c4_0_1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1200" y="804025"/>
            <a:ext cx="3660900" cy="265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11200" y="3463525"/>
            <a:ext cx="36609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084563" y="-26078"/>
            <a:ext cx="1156796" cy="706496"/>
          </a:xfrm>
          <a:custGeom>
            <a:avLst/>
            <a:gdLst/>
            <a:ahLst/>
            <a:cxnLst/>
            <a:rect l="l" t="t" r="r" b="b"/>
            <a:pathLst>
              <a:path w="15223" h="8282" extrusionOk="0">
                <a:moveTo>
                  <a:pt x="0" y="1"/>
                </a:moveTo>
                <a:cubicBezTo>
                  <a:pt x="1891" y="2425"/>
                  <a:pt x="4014" y="4641"/>
                  <a:pt x="6636" y="6221"/>
                </a:cubicBezTo>
                <a:cubicBezTo>
                  <a:pt x="8786" y="7515"/>
                  <a:pt x="11353" y="8281"/>
                  <a:pt x="13851" y="8281"/>
                </a:cubicBezTo>
                <a:cubicBezTo>
                  <a:pt x="14312" y="8281"/>
                  <a:pt x="14770" y="8255"/>
                  <a:pt x="15223" y="8202"/>
                </a:cubicBezTo>
                <a:cubicBezTo>
                  <a:pt x="14696" y="5500"/>
                  <a:pt x="14653" y="2713"/>
                  <a:pt x="15153" y="1"/>
                </a:cubicBezTo>
                <a:close/>
              </a:path>
            </a:pathLst>
          </a:custGeom>
          <a:solidFill>
            <a:srgbClr val="FCC0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368225" y="-152400"/>
            <a:ext cx="7167450" cy="5371458"/>
            <a:chOff x="2368225" y="-152400"/>
            <a:chExt cx="7167450" cy="5371458"/>
          </a:xfrm>
        </p:grpSpPr>
        <p:sp>
          <p:nvSpPr>
            <p:cNvPr id="13" name="Google Shape;13;p2"/>
            <p:cNvSpPr/>
            <p:nvPr/>
          </p:nvSpPr>
          <p:spPr>
            <a:xfrm>
              <a:off x="4241250" y="-26078"/>
              <a:ext cx="3758237" cy="4809837"/>
            </a:xfrm>
            <a:custGeom>
              <a:avLst/>
              <a:gdLst/>
              <a:ahLst/>
              <a:cxnLst/>
              <a:rect l="l" t="t" r="r" b="b"/>
              <a:pathLst>
                <a:path w="49457" h="56384" extrusionOk="0">
                  <a:moveTo>
                    <a:pt x="26052" y="1"/>
                  </a:moveTo>
                  <a:cubicBezTo>
                    <a:pt x="26452" y="1670"/>
                    <a:pt x="26646" y="3363"/>
                    <a:pt x="26302" y="5033"/>
                  </a:cubicBezTo>
                  <a:cubicBezTo>
                    <a:pt x="25788" y="7540"/>
                    <a:pt x="23582" y="9869"/>
                    <a:pt x="21120" y="9869"/>
                  </a:cubicBezTo>
                  <a:cubicBezTo>
                    <a:pt x="20849" y="9869"/>
                    <a:pt x="20574" y="9841"/>
                    <a:pt x="20299" y="9782"/>
                  </a:cubicBezTo>
                  <a:cubicBezTo>
                    <a:pt x="18318" y="9357"/>
                    <a:pt x="16978" y="7566"/>
                    <a:pt x="15743" y="5957"/>
                  </a:cubicBezTo>
                  <a:cubicBezTo>
                    <a:pt x="14512" y="4345"/>
                    <a:pt x="12946" y="2661"/>
                    <a:pt x="10918" y="2610"/>
                  </a:cubicBezTo>
                  <a:cubicBezTo>
                    <a:pt x="10884" y="2609"/>
                    <a:pt x="10851" y="2608"/>
                    <a:pt x="10817" y="2608"/>
                  </a:cubicBezTo>
                  <a:cubicBezTo>
                    <a:pt x="8301" y="2608"/>
                    <a:pt x="6557" y="5052"/>
                    <a:pt x="4495" y="6523"/>
                  </a:cubicBezTo>
                  <a:cubicBezTo>
                    <a:pt x="3156" y="7481"/>
                    <a:pt x="1609" y="8014"/>
                    <a:pt x="1" y="8202"/>
                  </a:cubicBezTo>
                  <a:cubicBezTo>
                    <a:pt x="1307" y="14936"/>
                    <a:pt x="5566" y="21137"/>
                    <a:pt x="11645" y="24368"/>
                  </a:cubicBezTo>
                  <a:cubicBezTo>
                    <a:pt x="14611" y="25938"/>
                    <a:pt x="17888" y="26839"/>
                    <a:pt x="20906" y="28306"/>
                  </a:cubicBezTo>
                  <a:cubicBezTo>
                    <a:pt x="23929" y="29773"/>
                    <a:pt x="26816" y="31984"/>
                    <a:pt x="27952" y="35139"/>
                  </a:cubicBezTo>
                  <a:cubicBezTo>
                    <a:pt x="29456" y="39313"/>
                    <a:pt x="27580" y="44118"/>
                    <a:pt x="29014" y="48315"/>
                  </a:cubicBezTo>
                  <a:cubicBezTo>
                    <a:pt x="30163" y="51696"/>
                    <a:pt x="33276" y="54050"/>
                    <a:pt x="36534" y="55507"/>
                  </a:cubicBezTo>
                  <a:cubicBezTo>
                    <a:pt x="37276" y="55837"/>
                    <a:pt x="38034" y="56129"/>
                    <a:pt x="38804" y="56384"/>
                  </a:cubicBezTo>
                  <a:cubicBezTo>
                    <a:pt x="40256" y="54366"/>
                    <a:pt x="42058" y="52612"/>
                    <a:pt x="43741" y="50772"/>
                  </a:cubicBezTo>
                  <a:cubicBezTo>
                    <a:pt x="45645" y="48688"/>
                    <a:pt x="47443" y="46400"/>
                    <a:pt x="48277" y="43708"/>
                  </a:cubicBezTo>
                  <a:cubicBezTo>
                    <a:pt x="49456" y="39897"/>
                    <a:pt x="48551" y="35728"/>
                    <a:pt x="46985" y="32059"/>
                  </a:cubicBezTo>
                  <a:cubicBezTo>
                    <a:pt x="45419" y="28391"/>
                    <a:pt x="43207" y="25028"/>
                    <a:pt x="41614" y="21374"/>
                  </a:cubicBezTo>
                  <a:cubicBezTo>
                    <a:pt x="40015" y="17713"/>
                    <a:pt x="39048" y="13573"/>
                    <a:pt x="40138" y="9734"/>
                  </a:cubicBezTo>
                  <a:cubicBezTo>
                    <a:pt x="41397" y="5298"/>
                    <a:pt x="45151" y="2100"/>
                    <a:pt x="49343" y="1"/>
                  </a:cubicBezTo>
                  <a:close/>
                </a:path>
              </a:pathLst>
            </a:custGeom>
            <a:solidFill>
              <a:srgbClr val="FC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197937" y="-26078"/>
              <a:ext cx="2068144" cy="841960"/>
            </a:xfrm>
            <a:custGeom>
              <a:avLst/>
              <a:gdLst/>
              <a:ahLst/>
              <a:cxnLst/>
              <a:rect l="l" t="t" r="r" b="b"/>
              <a:pathLst>
                <a:path w="27216" h="9870" extrusionOk="0">
                  <a:moveTo>
                    <a:pt x="501" y="1"/>
                  </a:moveTo>
                  <a:cubicBezTo>
                    <a:pt x="1" y="2713"/>
                    <a:pt x="44" y="5500"/>
                    <a:pt x="571" y="8202"/>
                  </a:cubicBezTo>
                  <a:cubicBezTo>
                    <a:pt x="2179" y="8014"/>
                    <a:pt x="3726" y="7481"/>
                    <a:pt x="5065" y="6523"/>
                  </a:cubicBezTo>
                  <a:cubicBezTo>
                    <a:pt x="7127" y="5052"/>
                    <a:pt x="8871" y="2608"/>
                    <a:pt x="11387" y="2608"/>
                  </a:cubicBezTo>
                  <a:cubicBezTo>
                    <a:pt x="11421" y="2608"/>
                    <a:pt x="11454" y="2609"/>
                    <a:pt x="11488" y="2610"/>
                  </a:cubicBezTo>
                  <a:cubicBezTo>
                    <a:pt x="13516" y="2661"/>
                    <a:pt x="15082" y="4345"/>
                    <a:pt x="16313" y="5957"/>
                  </a:cubicBezTo>
                  <a:cubicBezTo>
                    <a:pt x="17548" y="7566"/>
                    <a:pt x="18888" y="9357"/>
                    <a:pt x="20869" y="9782"/>
                  </a:cubicBezTo>
                  <a:cubicBezTo>
                    <a:pt x="21144" y="9841"/>
                    <a:pt x="21419" y="9869"/>
                    <a:pt x="21690" y="9869"/>
                  </a:cubicBezTo>
                  <a:cubicBezTo>
                    <a:pt x="24152" y="9869"/>
                    <a:pt x="26358" y="7540"/>
                    <a:pt x="26872" y="5033"/>
                  </a:cubicBezTo>
                  <a:cubicBezTo>
                    <a:pt x="27216" y="3363"/>
                    <a:pt x="27022" y="1670"/>
                    <a:pt x="26622" y="1"/>
                  </a:cubicBezTo>
                  <a:close/>
                </a:path>
              </a:pathLst>
            </a:custGeom>
            <a:solidFill>
              <a:srgbClr val="F59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37982" y="4078545"/>
              <a:ext cx="2800232" cy="1120311"/>
            </a:xfrm>
            <a:custGeom>
              <a:avLst/>
              <a:gdLst/>
              <a:ahLst/>
              <a:cxnLst/>
              <a:rect l="l" t="t" r="r" b="b"/>
              <a:pathLst>
                <a:path w="36850" h="13133" extrusionOk="0">
                  <a:moveTo>
                    <a:pt x="14044" y="0"/>
                  </a:moveTo>
                  <a:cubicBezTo>
                    <a:pt x="12205" y="0"/>
                    <a:pt x="10289" y="657"/>
                    <a:pt x="8668" y="1584"/>
                  </a:cubicBezTo>
                  <a:cubicBezTo>
                    <a:pt x="4371" y="4041"/>
                    <a:pt x="1189" y="8337"/>
                    <a:pt x="0" y="13133"/>
                  </a:cubicBezTo>
                  <a:lnTo>
                    <a:pt x="36850" y="13133"/>
                  </a:lnTo>
                  <a:cubicBezTo>
                    <a:pt x="36845" y="12656"/>
                    <a:pt x="36812" y="12180"/>
                    <a:pt x="36680" y="11722"/>
                  </a:cubicBezTo>
                  <a:cubicBezTo>
                    <a:pt x="36001" y="9374"/>
                    <a:pt x="33171" y="8431"/>
                    <a:pt x="30733" y="8327"/>
                  </a:cubicBezTo>
                  <a:cubicBezTo>
                    <a:pt x="28290" y="8224"/>
                    <a:pt x="25678" y="8553"/>
                    <a:pt x="23555" y="7341"/>
                  </a:cubicBezTo>
                  <a:cubicBezTo>
                    <a:pt x="20919" y="5837"/>
                    <a:pt x="19882" y="2400"/>
                    <a:pt x="17278" y="843"/>
                  </a:cubicBezTo>
                  <a:cubicBezTo>
                    <a:pt x="16288" y="251"/>
                    <a:pt x="15181" y="0"/>
                    <a:pt x="14044" y="0"/>
                  </a:cubicBezTo>
                  <a:close/>
                </a:path>
              </a:pathLst>
            </a:custGeom>
            <a:solidFill>
              <a:srgbClr val="FC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89808" y="-26078"/>
              <a:ext cx="1969585" cy="4922184"/>
            </a:xfrm>
            <a:custGeom>
              <a:avLst/>
              <a:gdLst/>
              <a:ahLst/>
              <a:cxnLst/>
              <a:rect l="l" t="t" r="r" b="b"/>
              <a:pathLst>
                <a:path w="25919" h="57701" extrusionOk="0">
                  <a:moveTo>
                    <a:pt x="10540" y="1"/>
                  </a:moveTo>
                  <a:cubicBezTo>
                    <a:pt x="6348" y="2100"/>
                    <a:pt x="2594" y="5298"/>
                    <a:pt x="1335" y="9734"/>
                  </a:cubicBezTo>
                  <a:cubicBezTo>
                    <a:pt x="245" y="13573"/>
                    <a:pt x="1212" y="17713"/>
                    <a:pt x="2811" y="21374"/>
                  </a:cubicBezTo>
                  <a:cubicBezTo>
                    <a:pt x="4404" y="25028"/>
                    <a:pt x="6616" y="28391"/>
                    <a:pt x="8182" y="32059"/>
                  </a:cubicBezTo>
                  <a:cubicBezTo>
                    <a:pt x="9748" y="35728"/>
                    <a:pt x="10653" y="39897"/>
                    <a:pt x="9474" y="43708"/>
                  </a:cubicBezTo>
                  <a:cubicBezTo>
                    <a:pt x="8640" y="46400"/>
                    <a:pt x="6842" y="48688"/>
                    <a:pt x="4938" y="50772"/>
                  </a:cubicBezTo>
                  <a:cubicBezTo>
                    <a:pt x="3255" y="52612"/>
                    <a:pt x="1453" y="54366"/>
                    <a:pt x="1" y="56384"/>
                  </a:cubicBezTo>
                  <a:cubicBezTo>
                    <a:pt x="2642" y="57263"/>
                    <a:pt x="5429" y="57701"/>
                    <a:pt x="8215" y="57701"/>
                  </a:cubicBezTo>
                  <a:cubicBezTo>
                    <a:pt x="12497" y="57701"/>
                    <a:pt x="16780" y="56668"/>
                    <a:pt x="20543" y="54620"/>
                  </a:cubicBezTo>
                  <a:cubicBezTo>
                    <a:pt x="22504" y="53554"/>
                    <a:pt x="24311" y="52224"/>
                    <a:pt x="25919" y="50683"/>
                  </a:cubicBezTo>
                  <a:lnTo>
                    <a:pt x="25919" y="1"/>
                  </a:lnTo>
                  <a:close/>
                </a:path>
              </a:pathLst>
            </a:custGeom>
            <a:solidFill>
              <a:srgbClr val="F28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010248" y="4297263"/>
              <a:ext cx="2149149" cy="901589"/>
            </a:xfrm>
            <a:custGeom>
              <a:avLst/>
              <a:gdLst/>
              <a:ahLst/>
              <a:cxnLst/>
              <a:rect l="l" t="t" r="r" b="b"/>
              <a:pathLst>
                <a:path w="28282" h="10569" extrusionOk="0">
                  <a:moveTo>
                    <a:pt x="28282" y="1"/>
                  </a:moveTo>
                  <a:cubicBezTo>
                    <a:pt x="26674" y="1542"/>
                    <a:pt x="24867" y="2872"/>
                    <a:pt x="22906" y="3938"/>
                  </a:cubicBezTo>
                  <a:cubicBezTo>
                    <a:pt x="19143" y="5986"/>
                    <a:pt x="14860" y="7019"/>
                    <a:pt x="10578" y="7019"/>
                  </a:cubicBezTo>
                  <a:cubicBezTo>
                    <a:pt x="7792" y="7019"/>
                    <a:pt x="5005" y="6581"/>
                    <a:pt x="2364" y="5702"/>
                  </a:cubicBezTo>
                  <a:cubicBezTo>
                    <a:pt x="2170" y="5966"/>
                    <a:pt x="1986" y="6235"/>
                    <a:pt x="1807" y="6513"/>
                  </a:cubicBezTo>
                  <a:cubicBezTo>
                    <a:pt x="1005" y="7754"/>
                    <a:pt x="359" y="9135"/>
                    <a:pt x="0" y="10569"/>
                  </a:cubicBezTo>
                  <a:lnTo>
                    <a:pt x="28282" y="10569"/>
                  </a:lnTo>
                  <a:lnTo>
                    <a:pt x="28282" y="1"/>
                  </a:lnTo>
                  <a:close/>
                </a:path>
              </a:pathLst>
            </a:custGeom>
            <a:solidFill>
              <a:srgbClr val="FC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68225" y="3921502"/>
              <a:ext cx="3958471" cy="1277357"/>
            </a:xfrm>
            <a:custGeom>
              <a:avLst/>
              <a:gdLst/>
              <a:ahLst/>
              <a:cxnLst/>
              <a:rect l="l" t="t" r="r" b="b"/>
              <a:pathLst>
                <a:path w="52092" h="14974" extrusionOk="0">
                  <a:moveTo>
                    <a:pt x="10073" y="5769"/>
                  </a:moveTo>
                  <a:cubicBezTo>
                    <a:pt x="7479" y="5769"/>
                    <a:pt x="4891" y="6731"/>
                    <a:pt x="3028" y="8466"/>
                  </a:cubicBezTo>
                  <a:cubicBezTo>
                    <a:pt x="1213" y="10159"/>
                    <a:pt x="137" y="12540"/>
                    <a:pt x="0" y="14974"/>
                  </a:cubicBezTo>
                  <a:lnTo>
                    <a:pt x="11446" y="14974"/>
                  </a:lnTo>
                  <a:cubicBezTo>
                    <a:pt x="12158" y="12102"/>
                    <a:pt x="13582" y="9408"/>
                    <a:pt x="15534" y="7183"/>
                  </a:cubicBezTo>
                  <a:cubicBezTo>
                    <a:pt x="14502" y="6711"/>
                    <a:pt x="13450" y="6278"/>
                    <a:pt x="12337" y="6023"/>
                  </a:cubicBezTo>
                  <a:cubicBezTo>
                    <a:pt x="11597" y="5853"/>
                    <a:pt x="10833" y="5769"/>
                    <a:pt x="10073" y="5769"/>
                  </a:cubicBezTo>
                  <a:close/>
                  <a:moveTo>
                    <a:pt x="45074" y="1"/>
                  </a:moveTo>
                  <a:cubicBezTo>
                    <a:pt x="43566" y="1"/>
                    <a:pt x="41995" y="486"/>
                    <a:pt x="40619" y="1128"/>
                  </a:cubicBezTo>
                  <a:cubicBezTo>
                    <a:pt x="37595" y="2533"/>
                    <a:pt x="34973" y="4604"/>
                    <a:pt x="32144" y="6344"/>
                  </a:cubicBezTo>
                  <a:cubicBezTo>
                    <a:pt x="32964" y="7452"/>
                    <a:pt x="33822" y="8509"/>
                    <a:pt x="35001" y="9182"/>
                  </a:cubicBezTo>
                  <a:cubicBezTo>
                    <a:pt x="37124" y="10394"/>
                    <a:pt x="39736" y="10065"/>
                    <a:pt x="42179" y="10168"/>
                  </a:cubicBezTo>
                  <a:cubicBezTo>
                    <a:pt x="44617" y="10272"/>
                    <a:pt x="47447" y="11215"/>
                    <a:pt x="48126" y="13563"/>
                  </a:cubicBezTo>
                  <a:cubicBezTo>
                    <a:pt x="48258" y="14021"/>
                    <a:pt x="48291" y="14497"/>
                    <a:pt x="48296" y="14974"/>
                  </a:cubicBezTo>
                  <a:lnTo>
                    <a:pt x="51884" y="14974"/>
                  </a:lnTo>
                  <a:cubicBezTo>
                    <a:pt x="52092" y="11470"/>
                    <a:pt x="51993" y="7956"/>
                    <a:pt x="50790" y="4670"/>
                  </a:cubicBezTo>
                  <a:cubicBezTo>
                    <a:pt x="50211" y="3085"/>
                    <a:pt x="49299" y="1505"/>
                    <a:pt x="47791" y="661"/>
                  </a:cubicBezTo>
                  <a:cubicBezTo>
                    <a:pt x="46951" y="194"/>
                    <a:pt x="46027" y="1"/>
                    <a:pt x="45074" y="1"/>
                  </a:cubicBezTo>
                  <a:close/>
                </a:path>
              </a:pathLst>
            </a:custGeom>
            <a:solidFill>
              <a:srgbClr val="FFF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237982" y="4462581"/>
              <a:ext cx="2800232" cy="736267"/>
            </a:xfrm>
            <a:custGeom>
              <a:avLst/>
              <a:gdLst/>
              <a:ahLst/>
              <a:cxnLst/>
              <a:rect l="l" t="t" r="r" b="b"/>
              <a:pathLst>
                <a:path w="36850" h="8631" extrusionOk="0">
                  <a:moveTo>
                    <a:pt x="20698" y="1"/>
                  </a:moveTo>
                  <a:cubicBezTo>
                    <a:pt x="20434" y="166"/>
                    <a:pt x="20169" y="321"/>
                    <a:pt x="19905" y="477"/>
                  </a:cubicBezTo>
                  <a:cubicBezTo>
                    <a:pt x="17354" y="1968"/>
                    <a:pt x="14431" y="3137"/>
                    <a:pt x="11488" y="3137"/>
                  </a:cubicBezTo>
                  <a:cubicBezTo>
                    <a:pt x="10814" y="3137"/>
                    <a:pt x="10134" y="3076"/>
                    <a:pt x="9460" y="2943"/>
                  </a:cubicBezTo>
                  <a:cubicBezTo>
                    <a:pt x="7564" y="2566"/>
                    <a:pt x="5847" y="1642"/>
                    <a:pt x="4088" y="840"/>
                  </a:cubicBezTo>
                  <a:cubicBezTo>
                    <a:pt x="2136" y="3065"/>
                    <a:pt x="712" y="5759"/>
                    <a:pt x="0" y="8631"/>
                  </a:cubicBezTo>
                  <a:lnTo>
                    <a:pt x="36850" y="8631"/>
                  </a:lnTo>
                  <a:cubicBezTo>
                    <a:pt x="36845" y="8154"/>
                    <a:pt x="36812" y="7678"/>
                    <a:pt x="36680" y="7220"/>
                  </a:cubicBezTo>
                  <a:cubicBezTo>
                    <a:pt x="36001" y="4872"/>
                    <a:pt x="33171" y="3929"/>
                    <a:pt x="30733" y="3825"/>
                  </a:cubicBezTo>
                  <a:cubicBezTo>
                    <a:pt x="28290" y="3722"/>
                    <a:pt x="25678" y="4051"/>
                    <a:pt x="23555" y="2839"/>
                  </a:cubicBezTo>
                  <a:cubicBezTo>
                    <a:pt x="22376" y="2166"/>
                    <a:pt x="21518" y="1109"/>
                    <a:pt x="20698" y="1"/>
                  </a:cubicBezTo>
                  <a:close/>
                </a:path>
              </a:pathLst>
            </a:custGeom>
            <a:solidFill>
              <a:srgbClr val="FEC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405385" y="3019590"/>
              <a:ext cx="1115229" cy="1397211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9A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" name="Google Shape;2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425943" y="3882258"/>
              <a:ext cx="4791070" cy="133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56525" y="-152400"/>
              <a:ext cx="3979150" cy="342248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912058" y="504275"/>
            <a:ext cx="7315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914400" y="1281475"/>
            <a:ext cx="7299900" cy="31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3640916" y="4939133"/>
            <a:ext cx="3036" cy="2077"/>
          </a:xfrm>
          <a:custGeom>
            <a:avLst/>
            <a:gdLst/>
            <a:ahLst/>
            <a:cxnLst/>
            <a:rect l="l" t="t" r="r" b="b"/>
            <a:pathLst>
              <a:path w="39" h="39" extrusionOk="0">
                <a:moveTo>
                  <a:pt x="39" y="38"/>
                </a:moveTo>
                <a:lnTo>
                  <a:pt x="39" y="38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4"/>
          <p:cNvGrpSpPr/>
          <p:nvPr/>
        </p:nvGrpSpPr>
        <p:grpSpPr>
          <a:xfrm>
            <a:off x="6843884" y="-426174"/>
            <a:ext cx="2501000" cy="1673624"/>
            <a:chOff x="6843884" y="-426174"/>
            <a:chExt cx="2501000" cy="1673624"/>
          </a:xfrm>
        </p:grpSpPr>
        <p:sp>
          <p:nvSpPr>
            <p:cNvPr id="91" name="Google Shape;91;p4"/>
            <p:cNvSpPr/>
            <p:nvPr/>
          </p:nvSpPr>
          <p:spPr>
            <a:xfrm>
              <a:off x="7667903" y="-136207"/>
              <a:ext cx="1600774" cy="1383657"/>
            </a:xfrm>
            <a:custGeom>
              <a:avLst/>
              <a:gdLst/>
              <a:ahLst/>
              <a:cxnLst/>
              <a:rect l="l" t="t" r="r" b="b"/>
              <a:pathLst>
                <a:path w="29956" h="25893" extrusionOk="0">
                  <a:moveTo>
                    <a:pt x="1594" y="1"/>
                  </a:moveTo>
                  <a:cubicBezTo>
                    <a:pt x="501" y="1468"/>
                    <a:pt x="0" y="3372"/>
                    <a:pt x="269" y="5183"/>
                  </a:cubicBezTo>
                  <a:cubicBezTo>
                    <a:pt x="566" y="7212"/>
                    <a:pt x="1811" y="9079"/>
                    <a:pt x="3570" y="10130"/>
                  </a:cubicBezTo>
                  <a:cubicBezTo>
                    <a:pt x="7155" y="12276"/>
                    <a:pt x="12261" y="11003"/>
                    <a:pt x="15412" y="13748"/>
                  </a:cubicBezTo>
                  <a:cubicBezTo>
                    <a:pt x="17755" y="15785"/>
                    <a:pt x="18105" y="19274"/>
                    <a:pt x="19798" y="21873"/>
                  </a:cubicBezTo>
                  <a:cubicBezTo>
                    <a:pt x="21137" y="23924"/>
                    <a:pt x="23357" y="25377"/>
                    <a:pt x="25773" y="25778"/>
                  </a:cubicBezTo>
                  <a:cubicBezTo>
                    <a:pt x="26239" y="25855"/>
                    <a:pt x="26710" y="25892"/>
                    <a:pt x="27182" y="25892"/>
                  </a:cubicBezTo>
                  <a:cubicBezTo>
                    <a:pt x="28121" y="25892"/>
                    <a:pt x="29060" y="25743"/>
                    <a:pt x="29956" y="25456"/>
                  </a:cubicBezTo>
                  <a:lnTo>
                    <a:pt x="29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2" name="Google Shape;92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43884" y="-426174"/>
              <a:ext cx="2501000" cy="1383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" name="Google Shape;93;p4"/>
          <p:cNvGrpSpPr/>
          <p:nvPr/>
        </p:nvGrpSpPr>
        <p:grpSpPr>
          <a:xfrm>
            <a:off x="-65294" y="2635223"/>
            <a:ext cx="4507248" cy="2851689"/>
            <a:chOff x="-65294" y="2635223"/>
            <a:chExt cx="4507248" cy="2851689"/>
          </a:xfrm>
        </p:grpSpPr>
        <p:sp>
          <p:nvSpPr>
            <p:cNvPr id="94" name="Google Shape;94;p4"/>
            <p:cNvSpPr/>
            <p:nvPr/>
          </p:nvSpPr>
          <p:spPr>
            <a:xfrm>
              <a:off x="-37819" y="3229639"/>
              <a:ext cx="642083" cy="720261"/>
            </a:xfrm>
            <a:custGeom>
              <a:avLst/>
              <a:gdLst/>
              <a:ahLst/>
              <a:cxnLst/>
              <a:rect l="l" t="t" r="r" b="b"/>
              <a:pathLst>
                <a:path w="8249" h="13525" extrusionOk="0">
                  <a:moveTo>
                    <a:pt x="1" y="1"/>
                  </a:moveTo>
                  <a:lnTo>
                    <a:pt x="1" y="13149"/>
                  </a:lnTo>
                  <a:cubicBezTo>
                    <a:pt x="904" y="13390"/>
                    <a:pt x="1832" y="13525"/>
                    <a:pt x="2764" y="13525"/>
                  </a:cubicBezTo>
                  <a:cubicBezTo>
                    <a:pt x="2962" y="13525"/>
                    <a:pt x="3161" y="13519"/>
                    <a:pt x="3359" y="13506"/>
                  </a:cubicBezTo>
                  <a:cubicBezTo>
                    <a:pt x="4938" y="13408"/>
                    <a:pt x="6513" y="12870"/>
                    <a:pt x="7795" y="11950"/>
                  </a:cubicBezTo>
                  <a:cubicBezTo>
                    <a:pt x="8032" y="10960"/>
                    <a:pt x="8211" y="9965"/>
                    <a:pt x="8220" y="8961"/>
                  </a:cubicBezTo>
                  <a:cubicBezTo>
                    <a:pt x="8248" y="6263"/>
                    <a:pt x="6970" y="3580"/>
                    <a:pt x="4858" y="1896"/>
                  </a:cubicBezTo>
                  <a:cubicBezTo>
                    <a:pt x="3476" y="797"/>
                    <a:pt x="1760" y="147"/>
                    <a:pt x="1" y="1"/>
                  </a:cubicBezTo>
                  <a:close/>
                </a:path>
              </a:pathLst>
            </a:custGeom>
            <a:solidFill>
              <a:srgbClr val="F59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-37819" y="3866020"/>
              <a:ext cx="2675357" cy="1620893"/>
            </a:xfrm>
            <a:custGeom>
              <a:avLst/>
              <a:gdLst/>
              <a:ahLst/>
              <a:cxnLst/>
              <a:rect l="l" t="t" r="r" b="b"/>
              <a:pathLst>
                <a:path w="34371" h="30437" extrusionOk="0">
                  <a:moveTo>
                    <a:pt x="7795" y="0"/>
                  </a:moveTo>
                  <a:lnTo>
                    <a:pt x="7795" y="0"/>
                  </a:lnTo>
                  <a:cubicBezTo>
                    <a:pt x="6513" y="920"/>
                    <a:pt x="4938" y="1458"/>
                    <a:pt x="3359" y="1556"/>
                  </a:cubicBezTo>
                  <a:cubicBezTo>
                    <a:pt x="3161" y="1569"/>
                    <a:pt x="2962" y="1575"/>
                    <a:pt x="2764" y="1575"/>
                  </a:cubicBezTo>
                  <a:cubicBezTo>
                    <a:pt x="1832" y="1575"/>
                    <a:pt x="904" y="1440"/>
                    <a:pt x="1" y="1199"/>
                  </a:cubicBezTo>
                  <a:lnTo>
                    <a:pt x="1" y="30437"/>
                  </a:lnTo>
                  <a:lnTo>
                    <a:pt x="33058" y="30437"/>
                  </a:lnTo>
                  <a:cubicBezTo>
                    <a:pt x="33441" y="29682"/>
                    <a:pt x="33737" y="28895"/>
                    <a:pt x="33874" y="28051"/>
                  </a:cubicBezTo>
                  <a:cubicBezTo>
                    <a:pt x="34370" y="24967"/>
                    <a:pt x="32507" y="21872"/>
                    <a:pt x="29965" y="20052"/>
                  </a:cubicBezTo>
                  <a:cubicBezTo>
                    <a:pt x="27419" y="18237"/>
                    <a:pt x="24297" y="17464"/>
                    <a:pt x="21231" y="16836"/>
                  </a:cubicBezTo>
                  <a:cubicBezTo>
                    <a:pt x="18166" y="16209"/>
                    <a:pt x="15030" y="15681"/>
                    <a:pt x="12248" y="14252"/>
                  </a:cubicBezTo>
                  <a:cubicBezTo>
                    <a:pt x="9465" y="12828"/>
                    <a:pt x="7037" y="10305"/>
                    <a:pt x="6622" y="7206"/>
                  </a:cubicBezTo>
                  <a:cubicBezTo>
                    <a:pt x="6296" y="4777"/>
                    <a:pt x="7216" y="2405"/>
                    <a:pt x="7795" y="0"/>
                  </a:cubicBezTo>
                  <a:close/>
                </a:path>
              </a:pathLst>
            </a:custGeom>
            <a:solidFill>
              <a:srgbClr val="FC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6" name="Google Shape;96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65294" y="2635223"/>
              <a:ext cx="429975" cy="1259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16277" y="4757905"/>
              <a:ext cx="2725678" cy="43189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 flipH="1">
            <a:off x="2894200" y="3121150"/>
            <a:ext cx="3525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ctrTitle"/>
          </p:nvPr>
        </p:nvSpPr>
        <p:spPr>
          <a:xfrm flipH="1">
            <a:off x="668300" y="2732350"/>
            <a:ext cx="7977300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ubTitle" idx="2"/>
          </p:nvPr>
        </p:nvSpPr>
        <p:spPr>
          <a:xfrm flipH="1">
            <a:off x="914550" y="3108302"/>
            <a:ext cx="72999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ctrTitle" idx="3"/>
          </p:nvPr>
        </p:nvSpPr>
        <p:spPr>
          <a:xfrm flipH="1">
            <a:off x="914250" y="2579950"/>
            <a:ext cx="7299900" cy="5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 idx="4" hasCustomPrompt="1"/>
          </p:nvPr>
        </p:nvSpPr>
        <p:spPr>
          <a:xfrm>
            <a:off x="2691300" y="1948575"/>
            <a:ext cx="37341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>
                <a:solidFill>
                  <a:srgbClr val="20124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9"/>
          <p:cNvSpPr/>
          <p:nvPr/>
        </p:nvSpPr>
        <p:spPr>
          <a:xfrm>
            <a:off x="0" y="-76200"/>
            <a:ext cx="2668237" cy="1145841"/>
          </a:xfrm>
          <a:custGeom>
            <a:avLst/>
            <a:gdLst/>
            <a:ahLst/>
            <a:cxnLst/>
            <a:rect l="l" t="t" r="r" b="b"/>
            <a:pathLst>
              <a:path w="40411" h="17354" extrusionOk="0">
                <a:moveTo>
                  <a:pt x="1" y="1"/>
                </a:moveTo>
                <a:lnTo>
                  <a:pt x="1" y="15907"/>
                </a:lnTo>
                <a:cubicBezTo>
                  <a:pt x="65" y="15937"/>
                  <a:pt x="126" y="15971"/>
                  <a:pt x="191" y="16002"/>
                </a:cubicBezTo>
                <a:cubicBezTo>
                  <a:pt x="2158" y="16904"/>
                  <a:pt x="4321" y="17353"/>
                  <a:pt x="6484" y="17353"/>
                </a:cubicBezTo>
                <a:cubicBezTo>
                  <a:pt x="8846" y="17353"/>
                  <a:pt x="11208" y="16818"/>
                  <a:pt x="13317" y="15753"/>
                </a:cubicBezTo>
                <a:cubicBezTo>
                  <a:pt x="16309" y="14240"/>
                  <a:pt x="18696" y="11792"/>
                  <a:pt x="21282" y="9658"/>
                </a:cubicBezTo>
                <a:cubicBezTo>
                  <a:pt x="23867" y="7523"/>
                  <a:pt x="26889" y="5608"/>
                  <a:pt x="30241" y="5523"/>
                </a:cubicBezTo>
                <a:cubicBezTo>
                  <a:pt x="30334" y="5520"/>
                  <a:pt x="30427" y="5519"/>
                  <a:pt x="30520" y="5519"/>
                </a:cubicBezTo>
                <a:cubicBezTo>
                  <a:pt x="31256" y="5519"/>
                  <a:pt x="32006" y="5597"/>
                  <a:pt x="32756" y="5673"/>
                </a:cubicBezTo>
                <a:cubicBezTo>
                  <a:pt x="33509" y="5749"/>
                  <a:pt x="34261" y="5826"/>
                  <a:pt x="34992" y="5826"/>
                </a:cubicBezTo>
                <a:cubicBezTo>
                  <a:pt x="36016" y="5826"/>
                  <a:pt x="37001" y="5676"/>
                  <a:pt x="37897" y="5165"/>
                </a:cubicBezTo>
                <a:cubicBezTo>
                  <a:pt x="39627" y="4177"/>
                  <a:pt x="40411" y="1858"/>
                  <a:pt x="397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"/>
          <p:cNvSpPr/>
          <p:nvPr/>
        </p:nvSpPr>
        <p:spPr>
          <a:xfrm>
            <a:off x="0" y="-76200"/>
            <a:ext cx="4572074" cy="2474025"/>
          </a:xfrm>
          <a:custGeom>
            <a:avLst/>
            <a:gdLst/>
            <a:ahLst/>
            <a:cxnLst/>
            <a:rect l="l" t="t" r="r" b="b"/>
            <a:pathLst>
              <a:path w="69245" h="41724" extrusionOk="0">
                <a:moveTo>
                  <a:pt x="39740" y="1"/>
                </a:moveTo>
                <a:cubicBezTo>
                  <a:pt x="40411" y="1858"/>
                  <a:pt x="39627" y="4177"/>
                  <a:pt x="37897" y="5165"/>
                </a:cubicBezTo>
                <a:cubicBezTo>
                  <a:pt x="37001" y="5676"/>
                  <a:pt x="36016" y="5826"/>
                  <a:pt x="34992" y="5826"/>
                </a:cubicBezTo>
                <a:cubicBezTo>
                  <a:pt x="34261" y="5826"/>
                  <a:pt x="33509" y="5749"/>
                  <a:pt x="32756" y="5673"/>
                </a:cubicBezTo>
                <a:cubicBezTo>
                  <a:pt x="32006" y="5597"/>
                  <a:pt x="31256" y="5519"/>
                  <a:pt x="30520" y="5519"/>
                </a:cubicBezTo>
                <a:cubicBezTo>
                  <a:pt x="30427" y="5519"/>
                  <a:pt x="30334" y="5520"/>
                  <a:pt x="30241" y="5523"/>
                </a:cubicBezTo>
                <a:cubicBezTo>
                  <a:pt x="26889" y="5608"/>
                  <a:pt x="23867" y="7523"/>
                  <a:pt x="21282" y="9658"/>
                </a:cubicBezTo>
                <a:cubicBezTo>
                  <a:pt x="18696" y="11792"/>
                  <a:pt x="16309" y="14240"/>
                  <a:pt x="13317" y="15753"/>
                </a:cubicBezTo>
                <a:cubicBezTo>
                  <a:pt x="11208" y="16818"/>
                  <a:pt x="8846" y="17353"/>
                  <a:pt x="6484" y="17353"/>
                </a:cubicBezTo>
                <a:cubicBezTo>
                  <a:pt x="4321" y="17353"/>
                  <a:pt x="2158" y="16904"/>
                  <a:pt x="191" y="16002"/>
                </a:cubicBezTo>
                <a:cubicBezTo>
                  <a:pt x="126" y="15971"/>
                  <a:pt x="65" y="15937"/>
                  <a:pt x="1" y="15907"/>
                </a:cubicBezTo>
                <a:lnTo>
                  <a:pt x="1" y="40275"/>
                </a:lnTo>
                <a:cubicBezTo>
                  <a:pt x="2507" y="41245"/>
                  <a:pt x="5200" y="41724"/>
                  <a:pt x="7895" y="41724"/>
                </a:cubicBezTo>
                <a:cubicBezTo>
                  <a:pt x="12645" y="41724"/>
                  <a:pt x="17404" y="40237"/>
                  <a:pt x="21173" y="37335"/>
                </a:cubicBezTo>
                <a:cubicBezTo>
                  <a:pt x="28259" y="31877"/>
                  <a:pt x="31281" y="22682"/>
                  <a:pt x="37133" y="15916"/>
                </a:cubicBezTo>
                <a:cubicBezTo>
                  <a:pt x="41746" y="10586"/>
                  <a:pt x="48164" y="6848"/>
                  <a:pt x="55080" y="5468"/>
                </a:cubicBezTo>
                <a:cubicBezTo>
                  <a:pt x="58218" y="4845"/>
                  <a:pt x="61474" y="4682"/>
                  <a:pt x="64458" y="3534"/>
                </a:cubicBezTo>
                <a:cubicBezTo>
                  <a:pt x="66318" y="2818"/>
                  <a:pt x="68097" y="1592"/>
                  <a:pt x="692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9"/>
          <p:cNvGrpSpPr/>
          <p:nvPr/>
        </p:nvGrpSpPr>
        <p:grpSpPr>
          <a:xfrm>
            <a:off x="-40223" y="-142013"/>
            <a:ext cx="1291147" cy="2218459"/>
            <a:chOff x="4895725" y="2485200"/>
            <a:chExt cx="464525" cy="744050"/>
          </a:xfrm>
        </p:grpSpPr>
        <p:sp>
          <p:nvSpPr>
            <p:cNvPr id="163" name="Google Shape;163;p9"/>
            <p:cNvSpPr/>
            <p:nvPr/>
          </p:nvSpPr>
          <p:spPr>
            <a:xfrm>
              <a:off x="4896150" y="2564650"/>
              <a:ext cx="407475" cy="415225"/>
            </a:xfrm>
            <a:custGeom>
              <a:avLst/>
              <a:gdLst/>
              <a:ahLst/>
              <a:cxnLst/>
              <a:rect l="l" t="t" r="r" b="b"/>
              <a:pathLst>
                <a:path w="16299" h="16609" extrusionOk="0">
                  <a:moveTo>
                    <a:pt x="1" y="0"/>
                  </a:moveTo>
                  <a:lnTo>
                    <a:pt x="4" y="314"/>
                  </a:lnTo>
                  <a:lnTo>
                    <a:pt x="6817" y="7128"/>
                  </a:lnTo>
                  <a:lnTo>
                    <a:pt x="6845" y="7155"/>
                  </a:lnTo>
                  <a:lnTo>
                    <a:pt x="6872" y="7182"/>
                  </a:lnTo>
                  <a:lnTo>
                    <a:pt x="14619" y="14928"/>
                  </a:lnTo>
                  <a:lnTo>
                    <a:pt x="14646" y="14956"/>
                  </a:lnTo>
                  <a:lnTo>
                    <a:pt x="16298" y="16609"/>
                  </a:lnTo>
                  <a:cubicBezTo>
                    <a:pt x="16298" y="16506"/>
                    <a:pt x="16298" y="16400"/>
                    <a:pt x="16295" y="16295"/>
                  </a:cubicBezTo>
                  <a:lnTo>
                    <a:pt x="14826" y="14826"/>
                  </a:lnTo>
                  <a:lnTo>
                    <a:pt x="14799" y="14799"/>
                  </a:lnTo>
                  <a:lnTo>
                    <a:pt x="7029" y="7025"/>
                  </a:lnTo>
                  <a:lnTo>
                    <a:pt x="7001" y="6998"/>
                  </a:lnTo>
                  <a:lnTo>
                    <a:pt x="6974" y="69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4896675" y="2643100"/>
              <a:ext cx="398000" cy="404125"/>
            </a:xfrm>
            <a:custGeom>
              <a:avLst/>
              <a:gdLst/>
              <a:ahLst/>
              <a:cxnLst/>
              <a:rect l="l" t="t" r="r" b="b"/>
              <a:pathLst>
                <a:path w="15920" h="16165" extrusionOk="0">
                  <a:moveTo>
                    <a:pt x="0" y="0"/>
                  </a:moveTo>
                  <a:lnTo>
                    <a:pt x="0" y="314"/>
                  </a:lnTo>
                  <a:lnTo>
                    <a:pt x="5236" y="5550"/>
                  </a:lnTo>
                  <a:lnTo>
                    <a:pt x="5263" y="5577"/>
                  </a:lnTo>
                  <a:lnTo>
                    <a:pt x="5291" y="5604"/>
                  </a:lnTo>
                  <a:lnTo>
                    <a:pt x="13038" y="13351"/>
                  </a:lnTo>
                  <a:lnTo>
                    <a:pt x="13065" y="13378"/>
                  </a:lnTo>
                  <a:lnTo>
                    <a:pt x="13092" y="13405"/>
                  </a:lnTo>
                  <a:lnTo>
                    <a:pt x="15848" y="16165"/>
                  </a:lnTo>
                  <a:cubicBezTo>
                    <a:pt x="15875" y="16083"/>
                    <a:pt x="15899" y="16005"/>
                    <a:pt x="15920" y="15923"/>
                  </a:cubicBezTo>
                  <a:lnTo>
                    <a:pt x="13245" y="13249"/>
                  </a:lnTo>
                  <a:lnTo>
                    <a:pt x="13218" y="13221"/>
                  </a:lnTo>
                  <a:lnTo>
                    <a:pt x="13194" y="13194"/>
                  </a:lnTo>
                  <a:lnTo>
                    <a:pt x="5447" y="5447"/>
                  </a:lnTo>
                  <a:lnTo>
                    <a:pt x="5420" y="5420"/>
                  </a:lnTo>
                  <a:lnTo>
                    <a:pt x="5393" y="5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4896400" y="2603925"/>
              <a:ext cx="405100" cy="411800"/>
            </a:xfrm>
            <a:custGeom>
              <a:avLst/>
              <a:gdLst/>
              <a:ahLst/>
              <a:cxnLst/>
              <a:rect l="l" t="t" r="r" b="b"/>
              <a:pathLst>
                <a:path w="16204" h="16472" extrusionOk="0">
                  <a:moveTo>
                    <a:pt x="0" y="0"/>
                  </a:moveTo>
                  <a:lnTo>
                    <a:pt x="4" y="313"/>
                  </a:lnTo>
                  <a:lnTo>
                    <a:pt x="6054" y="6364"/>
                  </a:lnTo>
                  <a:lnTo>
                    <a:pt x="6082" y="6391"/>
                  </a:lnTo>
                  <a:lnTo>
                    <a:pt x="13829" y="14138"/>
                  </a:lnTo>
                  <a:lnTo>
                    <a:pt x="13856" y="14165"/>
                  </a:lnTo>
                  <a:lnTo>
                    <a:pt x="16162" y="16472"/>
                  </a:lnTo>
                  <a:cubicBezTo>
                    <a:pt x="16176" y="16383"/>
                    <a:pt x="16189" y="16291"/>
                    <a:pt x="16203" y="16199"/>
                  </a:cubicBezTo>
                  <a:lnTo>
                    <a:pt x="14036" y="14036"/>
                  </a:lnTo>
                  <a:lnTo>
                    <a:pt x="14009" y="14008"/>
                  </a:lnTo>
                  <a:lnTo>
                    <a:pt x="13982" y="13981"/>
                  </a:lnTo>
                  <a:lnTo>
                    <a:pt x="6211" y="6207"/>
                  </a:lnTo>
                  <a:lnTo>
                    <a:pt x="6184" y="6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4898950" y="3035450"/>
              <a:ext cx="189175" cy="190300"/>
            </a:xfrm>
            <a:custGeom>
              <a:avLst/>
              <a:gdLst/>
              <a:ahLst/>
              <a:cxnLst/>
              <a:rect l="l" t="t" r="r" b="b"/>
              <a:pathLst>
                <a:path w="7567" h="7612" extrusionOk="0">
                  <a:moveTo>
                    <a:pt x="1" y="0"/>
                  </a:moveTo>
                  <a:lnTo>
                    <a:pt x="1" y="314"/>
                  </a:lnTo>
                  <a:lnTo>
                    <a:pt x="5145" y="5458"/>
                  </a:lnTo>
                  <a:lnTo>
                    <a:pt x="5172" y="5486"/>
                  </a:lnTo>
                  <a:lnTo>
                    <a:pt x="5200" y="5513"/>
                  </a:lnTo>
                  <a:lnTo>
                    <a:pt x="7298" y="7612"/>
                  </a:lnTo>
                  <a:cubicBezTo>
                    <a:pt x="7390" y="7598"/>
                    <a:pt x="7479" y="7584"/>
                    <a:pt x="7567" y="7567"/>
                  </a:cubicBezTo>
                  <a:lnTo>
                    <a:pt x="5356" y="5356"/>
                  </a:lnTo>
                  <a:lnTo>
                    <a:pt x="5329" y="5329"/>
                  </a:lnTo>
                  <a:lnTo>
                    <a:pt x="5302" y="53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898025" y="2878500"/>
              <a:ext cx="300475" cy="303725"/>
            </a:xfrm>
            <a:custGeom>
              <a:avLst/>
              <a:gdLst/>
              <a:ahLst/>
              <a:cxnLst/>
              <a:rect l="l" t="t" r="r" b="b"/>
              <a:pathLst>
                <a:path w="12019" h="12149" extrusionOk="0">
                  <a:moveTo>
                    <a:pt x="0" y="0"/>
                  </a:moveTo>
                  <a:lnTo>
                    <a:pt x="4" y="314"/>
                  </a:lnTo>
                  <a:lnTo>
                    <a:pt x="528" y="841"/>
                  </a:lnTo>
                  <a:lnTo>
                    <a:pt x="556" y="869"/>
                  </a:lnTo>
                  <a:lnTo>
                    <a:pt x="8303" y="8616"/>
                  </a:lnTo>
                  <a:lnTo>
                    <a:pt x="8330" y="8643"/>
                  </a:lnTo>
                  <a:lnTo>
                    <a:pt x="8357" y="8670"/>
                  </a:lnTo>
                  <a:lnTo>
                    <a:pt x="11835" y="12149"/>
                  </a:lnTo>
                  <a:cubicBezTo>
                    <a:pt x="11896" y="12108"/>
                    <a:pt x="11962" y="12063"/>
                    <a:pt x="12019" y="12022"/>
                  </a:cubicBezTo>
                  <a:lnTo>
                    <a:pt x="8514" y="8514"/>
                  </a:lnTo>
                  <a:lnTo>
                    <a:pt x="8487" y="8486"/>
                  </a:lnTo>
                  <a:lnTo>
                    <a:pt x="8459" y="8459"/>
                  </a:lnTo>
                  <a:lnTo>
                    <a:pt x="712" y="712"/>
                  </a:lnTo>
                  <a:lnTo>
                    <a:pt x="685" y="685"/>
                  </a:lnTo>
                  <a:lnTo>
                    <a:pt x="658" y="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97600" y="2800050"/>
              <a:ext cx="341900" cy="345975"/>
            </a:xfrm>
            <a:custGeom>
              <a:avLst/>
              <a:gdLst/>
              <a:ahLst/>
              <a:cxnLst/>
              <a:rect l="l" t="t" r="r" b="b"/>
              <a:pathLst>
                <a:path w="13676" h="13839" extrusionOk="0">
                  <a:moveTo>
                    <a:pt x="1" y="1"/>
                  </a:moveTo>
                  <a:lnTo>
                    <a:pt x="1" y="314"/>
                  </a:lnTo>
                  <a:lnTo>
                    <a:pt x="2078" y="2392"/>
                  </a:lnTo>
                  <a:lnTo>
                    <a:pt x="2106" y="2419"/>
                  </a:lnTo>
                  <a:lnTo>
                    <a:pt x="2133" y="2446"/>
                  </a:lnTo>
                  <a:lnTo>
                    <a:pt x="9880" y="10193"/>
                  </a:lnTo>
                  <a:lnTo>
                    <a:pt x="9907" y="10221"/>
                  </a:lnTo>
                  <a:lnTo>
                    <a:pt x="13525" y="13839"/>
                  </a:lnTo>
                  <a:cubicBezTo>
                    <a:pt x="13576" y="13787"/>
                    <a:pt x="13627" y="13733"/>
                    <a:pt x="13675" y="13679"/>
                  </a:cubicBezTo>
                  <a:lnTo>
                    <a:pt x="10091" y="10091"/>
                  </a:lnTo>
                  <a:lnTo>
                    <a:pt x="10064" y="10064"/>
                  </a:lnTo>
                  <a:lnTo>
                    <a:pt x="2290" y="2290"/>
                  </a:lnTo>
                  <a:lnTo>
                    <a:pt x="2262" y="2262"/>
                  </a:lnTo>
                  <a:lnTo>
                    <a:pt x="2235" y="2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97100" y="2721600"/>
              <a:ext cx="374750" cy="379700"/>
            </a:xfrm>
            <a:custGeom>
              <a:avLst/>
              <a:gdLst/>
              <a:ahLst/>
              <a:cxnLst/>
              <a:rect l="l" t="t" r="r" b="b"/>
              <a:pathLst>
                <a:path w="14990" h="15188" extrusionOk="0">
                  <a:moveTo>
                    <a:pt x="0" y="1"/>
                  </a:moveTo>
                  <a:lnTo>
                    <a:pt x="4" y="315"/>
                  </a:lnTo>
                  <a:lnTo>
                    <a:pt x="3659" y="3970"/>
                  </a:lnTo>
                  <a:lnTo>
                    <a:pt x="3686" y="3997"/>
                  </a:lnTo>
                  <a:lnTo>
                    <a:pt x="11460" y="11771"/>
                  </a:lnTo>
                  <a:lnTo>
                    <a:pt x="11488" y="11798"/>
                  </a:lnTo>
                  <a:lnTo>
                    <a:pt x="11515" y="11826"/>
                  </a:lnTo>
                  <a:lnTo>
                    <a:pt x="14877" y="15188"/>
                  </a:lnTo>
                  <a:cubicBezTo>
                    <a:pt x="14914" y="15120"/>
                    <a:pt x="14952" y="15056"/>
                    <a:pt x="14990" y="14991"/>
                  </a:cubicBezTo>
                  <a:lnTo>
                    <a:pt x="11672" y="11669"/>
                  </a:lnTo>
                  <a:lnTo>
                    <a:pt x="11644" y="11642"/>
                  </a:lnTo>
                  <a:lnTo>
                    <a:pt x="11617" y="11614"/>
                  </a:lnTo>
                  <a:lnTo>
                    <a:pt x="3870" y="3867"/>
                  </a:lnTo>
                  <a:lnTo>
                    <a:pt x="3843" y="38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98700" y="2996200"/>
              <a:ext cx="220950" cy="222650"/>
            </a:xfrm>
            <a:custGeom>
              <a:avLst/>
              <a:gdLst/>
              <a:ahLst/>
              <a:cxnLst/>
              <a:rect l="l" t="t" r="r" b="b"/>
              <a:pathLst>
                <a:path w="8838" h="8906" extrusionOk="0">
                  <a:moveTo>
                    <a:pt x="1" y="1"/>
                  </a:moveTo>
                  <a:lnTo>
                    <a:pt x="4" y="314"/>
                  </a:lnTo>
                  <a:lnTo>
                    <a:pt x="5935" y="6248"/>
                  </a:lnTo>
                  <a:lnTo>
                    <a:pt x="5962" y="6276"/>
                  </a:lnTo>
                  <a:lnTo>
                    <a:pt x="5990" y="6303"/>
                  </a:lnTo>
                  <a:lnTo>
                    <a:pt x="8592" y="8905"/>
                  </a:lnTo>
                  <a:cubicBezTo>
                    <a:pt x="8674" y="8882"/>
                    <a:pt x="8756" y="8861"/>
                    <a:pt x="8838" y="8837"/>
                  </a:cubicBezTo>
                  <a:lnTo>
                    <a:pt x="6146" y="6146"/>
                  </a:lnTo>
                  <a:lnTo>
                    <a:pt x="6119" y="6119"/>
                  </a:lnTo>
                  <a:lnTo>
                    <a:pt x="6092" y="60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98275" y="2917750"/>
              <a:ext cx="276400" cy="279050"/>
            </a:xfrm>
            <a:custGeom>
              <a:avLst/>
              <a:gdLst/>
              <a:ahLst/>
              <a:cxnLst/>
              <a:rect l="l" t="t" r="r" b="b"/>
              <a:pathLst>
                <a:path w="11056" h="11162" extrusionOk="0">
                  <a:moveTo>
                    <a:pt x="1" y="1"/>
                  </a:moveTo>
                  <a:lnTo>
                    <a:pt x="1" y="314"/>
                  </a:lnTo>
                  <a:lnTo>
                    <a:pt x="7512" y="7826"/>
                  </a:lnTo>
                  <a:lnTo>
                    <a:pt x="7540" y="7853"/>
                  </a:lnTo>
                  <a:lnTo>
                    <a:pt x="7567" y="7881"/>
                  </a:lnTo>
                  <a:lnTo>
                    <a:pt x="10851" y="11161"/>
                  </a:lnTo>
                  <a:cubicBezTo>
                    <a:pt x="10919" y="11127"/>
                    <a:pt x="10987" y="11093"/>
                    <a:pt x="11056" y="11056"/>
                  </a:cubicBezTo>
                  <a:lnTo>
                    <a:pt x="7724" y="7724"/>
                  </a:lnTo>
                  <a:lnTo>
                    <a:pt x="7696" y="7697"/>
                  </a:lnTo>
                  <a:lnTo>
                    <a:pt x="7669" y="7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897775" y="2839325"/>
              <a:ext cx="322375" cy="325950"/>
            </a:xfrm>
            <a:custGeom>
              <a:avLst/>
              <a:gdLst/>
              <a:ahLst/>
              <a:cxnLst/>
              <a:rect l="l" t="t" r="r" b="b"/>
              <a:pathLst>
                <a:path w="12895" h="13038" extrusionOk="0">
                  <a:moveTo>
                    <a:pt x="0" y="0"/>
                  </a:moveTo>
                  <a:lnTo>
                    <a:pt x="4" y="314"/>
                  </a:lnTo>
                  <a:lnTo>
                    <a:pt x="1291" y="1601"/>
                  </a:lnTo>
                  <a:lnTo>
                    <a:pt x="1318" y="1628"/>
                  </a:lnTo>
                  <a:lnTo>
                    <a:pt x="1346" y="1656"/>
                  </a:lnTo>
                  <a:lnTo>
                    <a:pt x="9093" y="9403"/>
                  </a:lnTo>
                  <a:lnTo>
                    <a:pt x="9120" y="9430"/>
                  </a:lnTo>
                  <a:lnTo>
                    <a:pt x="12728" y="13037"/>
                  </a:lnTo>
                  <a:cubicBezTo>
                    <a:pt x="12782" y="12990"/>
                    <a:pt x="12840" y="12939"/>
                    <a:pt x="12895" y="12891"/>
                  </a:cubicBezTo>
                  <a:lnTo>
                    <a:pt x="9304" y="9301"/>
                  </a:lnTo>
                  <a:lnTo>
                    <a:pt x="9277" y="9273"/>
                  </a:lnTo>
                  <a:lnTo>
                    <a:pt x="1475" y="1472"/>
                  </a:lnTo>
                  <a:lnTo>
                    <a:pt x="1448" y="1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897350" y="2760800"/>
              <a:ext cx="359425" cy="363925"/>
            </a:xfrm>
            <a:custGeom>
              <a:avLst/>
              <a:gdLst/>
              <a:ahLst/>
              <a:cxnLst/>
              <a:rect l="l" t="t" r="r" b="b"/>
              <a:pathLst>
                <a:path w="14377" h="14557" extrusionOk="0">
                  <a:moveTo>
                    <a:pt x="0" y="0"/>
                  </a:moveTo>
                  <a:lnTo>
                    <a:pt x="0" y="313"/>
                  </a:lnTo>
                  <a:lnTo>
                    <a:pt x="2868" y="3182"/>
                  </a:lnTo>
                  <a:lnTo>
                    <a:pt x="2896" y="3209"/>
                  </a:lnTo>
                  <a:lnTo>
                    <a:pt x="2923" y="3236"/>
                  </a:lnTo>
                  <a:lnTo>
                    <a:pt x="10670" y="10983"/>
                  </a:lnTo>
                  <a:lnTo>
                    <a:pt x="10697" y="11011"/>
                  </a:lnTo>
                  <a:lnTo>
                    <a:pt x="10725" y="11038"/>
                  </a:lnTo>
                  <a:lnTo>
                    <a:pt x="14244" y="14557"/>
                  </a:lnTo>
                  <a:cubicBezTo>
                    <a:pt x="14288" y="14499"/>
                    <a:pt x="14332" y="14438"/>
                    <a:pt x="14376" y="14376"/>
                  </a:cubicBezTo>
                  <a:lnTo>
                    <a:pt x="10881" y="10881"/>
                  </a:lnTo>
                  <a:lnTo>
                    <a:pt x="10854" y="10854"/>
                  </a:lnTo>
                  <a:lnTo>
                    <a:pt x="10827" y="10827"/>
                  </a:lnTo>
                  <a:lnTo>
                    <a:pt x="3080" y="3080"/>
                  </a:lnTo>
                  <a:lnTo>
                    <a:pt x="3052" y="3052"/>
                  </a:lnTo>
                  <a:lnTo>
                    <a:pt x="3025" y="3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899375" y="3113900"/>
              <a:ext cx="115000" cy="115000"/>
            </a:xfrm>
            <a:custGeom>
              <a:avLst/>
              <a:gdLst/>
              <a:ahLst/>
              <a:cxnLst/>
              <a:rect l="l" t="t" r="r" b="b"/>
              <a:pathLst>
                <a:path w="4600" h="4600" extrusionOk="0">
                  <a:moveTo>
                    <a:pt x="1" y="0"/>
                  </a:moveTo>
                  <a:lnTo>
                    <a:pt x="4" y="314"/>
                  </a:lnTo>
                  <a:lnTo>
                    <a:pt x="3568" y="3878"/>
                  </a:lnTo>
                  <a:lnTo>
                    <a:pt x="3595" y="3905"/>
                  </a:lnTo>
                  <a:lnTo>
                    <a:pt x="3622" y="3931"/>
                  </a:lnTo>
                  <a:lnTo>
                    <a:pt x="4266" y="4576"/>
                  </a:lnTo>
                  <a:cubicBezTo>
                    <a:pt x="4378" y="4586"/>
                    <a:pt x="4491" y="4593"/>
                    <a:pt x="4600" y="4599"/>
                  </a:cubicBezTo>
                  <a:lnTo>
                    <a:pt x="3779" y="3779"/>
                  </a:lnTo>
                  <a:lnTo>
                    <a:pt x="3752" y="3751"/>
                  </a:lnTo>
                  <a:lnTo>
                    <a:pt x="3724" y="37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4899225" y="3074625"/>
              <a:ext cx="154075" cy="154625"/>
            </a:xfrm>
            <a:custGeom>
              <a:avLst/>
              <a:gdLst/>
              <a:ahLst/>
              <a:cxnLst/>
              <a:rect l="l" t="t" r="r" b="b"/>
              <a:pathLst>
                <a:path w="6163" h="6185" extrusionOk="0">
                  <a:moveTo>
                    <a:pt x="0" y="1"/>
                  </a:moveTo>
                  <a:lnTo>
                    <a:pt x="0" y="318"/>
                  </a:lnTo>
                  <a:lnTo>
                    <a:pt x="4354" y="4672"/>
                  </a:lnTo>
                  <a:lnTo>
                    <a:pt x="4381" y="4699"/>
                  </a:lnTo>
                  <a:lnTo>
                    <a:pt x="5870" y="6184"/>
                  </a:lnTo>
                  <a:cubicBezTo>
                    <a:pt x="5969" y="6180"/>
                    <a:pt x="6064" y="6174"/>
                    <a:pt x="6163" y="6167"/>
                  </a:cubicBezTo>
                  <a:lnTo>
                    <a:pt x="4565" y="4570"/>
                  </a:lnTo>
                  <a:lnTo>
                    <a:pt x="4538" y="45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198925" y="2485200"/>
              <a:ext cx="135175" cy="131750"/>
            </a:xfrm>
            <a:custGeom>
              <a:avLst/>
              <a:gdLst/>
              <a:ahLst/>
              <a:cxnLst/>
              <a:rect l="l" t="t" r="r" b="b"/>
              <a:pathLst>
                <a:path w="5407" h="5270" extrusionOk="0">
                  <a:moveTo>
                    <a:pt x="0" y="0"/>
                  </a:moveTo>
                  <a:lnTo>
                    <a:pt x="2508" y="2507"/>
                  </a:lnTo>
                  <a:lnTo>
                    <a:pt x="2535" y="2535"/>
                  </a:lnTo>
                  <a:lnTo>
                    <a:pt x="2562" y="2562"/>
                  </a:lnTo>
                  <a:lnTo>
                    <a:pt x="5270" y="5270"/>
                  </a:lnTo>
                  <a:cubicBezTo>
                    <a:pt x="5315" y="5213"/>
                    <a:pt x="5363" y="5155"/>
                    <a:pt x="5407" y="5093"/>
                  </a:cubicBezTo>
                  <a:lnTo>
                    <a:pt x="2715" y="2405"/>
                  </a:lnTo>
                  <a:lnTo>
                    <a:pt x="2688" y="2378"/>
                  </a:lnTo>
                  <a:lnTo>
                    <a:pt x="2661" y="235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159925" y="2485200"/>
              <a:ext cx="156300" cy="152550"/>
            </a:xfrm>
            <a:custGeom>
              <a:avLst/>
              <a:gdLst/>
              <a:ahLst/>
              <a:cxnLst/>
              <a:rect l="l" t="t" r="r" b="b"/>
              <a:pathLst>
                <a:path w="6252" h="6102" extrusionOk="0">
                  <a:moveTo>
                    <a:pt x="0" y="0"/>
                  </a:moveTo>
                  <a:lnTo>
                    <a:pt x="3288" y="3287"/>
                  </a:lnTo>
                  <a:lnTo>
                    <a:pt x="3315" y="3315"/>
                  </a:lnTo>
                  <a:lnTo>
                    <a:pt x="6101" y="6101"/>
                  </a:lnTo>
                  <a:cubicBezTo>
                    <a:pt x="6153" y="6047"/>
                    <a:pt x="6203" y="5996"/>
                    <a:pt x="6252" y="5941"/>
                  </a:cubicBezTo>
                  <a:lnTo>
                    <a:pt x="3495" y="3185"/>
                  </a:lnTo>
                  <a:lnTo>
                    <a:pt x="3468" y="3158"/>
                  </a:lnTo>
                  <a:lnTo>
                    <a:pt x="3441" y="313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003900" y="2485200"/>
              <a:ext cx="246225" cy="244175"/>
            </a:xfrm>
            <a:custGeom>
              <a:avLst/>
              <a:gdLst/>
              <a:ahLst/>
              <a:cxnLst/>
              <a:rect l="l" t="t" r="r" b="b"/>
              <a:pathLst>
                <a:path w="9849" h="9767" extrusionOk="0">
                  <a:moveTo>
                    <a:pt x="0" y="0"/>
                  </a:moveTo>
                  <a:lnTo>
                    <a:pt x="6435" y="6432"/>
                  </a:lnTo>
                  <a:lnTo>
                    <a:pt x="6463" y="6460"/>
                  </a:lnTo>
                  <a:lnTo>
                    <a:pt x="9771" y="9767"/>
                  </a:lnTo>
                  <a:cubicBezTo>
                    <a:pt x="9791" y="9689"/>
                    <a:pt x="9821" y="9611"/>
                    <a:pt x="9848" y="9535"/>
                  </a:cubicBezTo>
                  <a:lnTo>
                    <a:pt x="6592" y="6279"/>
                  </a:lnTo>
                  <a:lnTo>
                    <a:pt x="6565" y="625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4898450" y="2956950"/>
              <a:ext cx="249900" cy="252175"/>
            </a:xfrm>
            <a:custGeom>
              <a:avLst/>
              <a:gdLst/>
              <a:ahLst/>
              <a:cxnLst/>
              <a:rect l="l" t="t" r="r" b="b"/>
              <a:pathLst>
                <a:path w="9996" h="10087" extrusionOk="0">
                  <a:moveTo>
                    <a:pt x="0" y="0"/>
                  </a:moveTo>
                  <a:lnTo>
                    <a:pt x="4" y="316"/>
                  </a:lnTo>
                  <a:lnTo>
                    <a:pt x="6753" y="7065"/>
                  </a:lnTo>
                  <a:lnTo>
                    <a:pt x="6780" y="7093"/>
                  </a:lnTo>
                  <a:lnTo>
                    <a:pt x="9774" y="10087"/>
                  </a:lnTo>
                  <a:cubicBezTo>
                    <a:pt x="9849" y="10057"/>
                    <a:pt x="9921" y="10026"/>
                    <a:pt x="9996" y="9995"/>
                  </a:cubicBezTo>
                  <a:lnTo>
                    <a:pt x="6909" y="6909"/>
                  </a:lnTo>
                  <a:lnTo>
                    <a:pt x="6882" y="6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4896825" y="2682350"/>
              <a:ext cx="387800" cy="393175"/>
            </a:xfrm>
            <a:custGeom>
              <a:avLst/>
              <a:gdLst/>
              <a:ahLst/>
              <a:cxnLst/>
              <a:rect l="l" t="t" r="r" b="b"/>
              <a:pathLst>
                <a:path w="15512" h="15727" extrusionOk="0">
                  <a:moveTo>
                    <a:pt x="1" y="0"/>
                  </a:moveTo>
                  <a:lnTo>
                    <a:pt x="4" y="314"/>
                  </a:lnTo>
                  <a:lnTo>
                    <a:pt x="4450" y="4760"/>
                  </a:lnTo>
                  <a:lnTo>
                    <a:pt x="4477" y="4787"/>
                  </a:lnTo>
                  <a:lnTo>
                    <a:pt x="12279" y="12588"/>
                  </a:lnTo>
                  <a:lnTo>
                    <a:pt x="12306" y="12616"/>
                  </a:lnTo>
                  <a:lnTo>
                    <a:pt x="15416" y="15726"/>
                  </a:lnTo>
                  <a:cubicBezTo>
                    <a:pt x="15450" y="15654"/>
                    <a:pt x="15480" y="15583"/>
                    <a:pt x="15512" y="15511"/>
                  </a:cubicBezTo>
                  <a:lnTo>
                    <a:pt x="12435" y="12432"/>
                  </a:lnTo>
                  <a:lnTo>
                    <a:pt x="12408" y="12404"/>
                  </a:lnTo>
                  <a:lnTo>
                    <a:pt x="4661" y="4657"/>
                  </a:lnTo>
                  <a:lnTo>
                    <a:pt x="4634" y="46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4899900" y="3192325"/>
              <a:ext cx="14925" cy="15025"/>
            </a:xfrm>
            <a:custGeom>
              <a:avLst/>
              <a:gdLst/>
              <a:ahLst/>
              <a:cxnLst/>
              <a:rect l="l" t="t" r="r" b="b"/>
              <a:pathLst>
                <a:path w="597" h="601" extrusionOk="0">
                  <a:moveTo>
                    <a:pt x="0" y="1"/>
                  </a:moveTo>
                  <a:lnTo>
                    <a:pt x="0" y="315"/>
                  </a:lnTo>
                  <a:lnTo>
                    <a:pt x="65" y="382"/>
                  </a:lnTo>
                  <a:cubicBezTo>
                    <a:pt x="242" y="458"/>
                    <a:pt x="420" y="532"/>
                    <a:pt x="596" y="6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4899650" y="3153175"/>
              <a:ext cx="70125" cy="70100"/>
            </a:xfrm>
            <a:custGeom>
              <a:avLst/>
              <a:gdLst/>
              <a:ahLst/>
              <a:cxnLst/>
              <a:rect l="l" t="t" r="r" b="b"/>
              <a:pathLst>
                <a:path w="2805" h="2804" extrusionOk="0">
                  <a:moveTo>
                    <a:pt x="0" y="0"/>
                  </a:moveTo>
                  <a:lnTo>
                    <a:pt x="0" y="313"/>
                  </a:lnTo>
                  <a:lnTo>
                    <a:pt x="2405" y="2715"/>
                  </a:lnTo>
                  <a:cubicBezTo>
                    <a:pt x="2538" y="2746"/>
                    <a:pt x="2671" y="2777"/>
                    <a:pt x="2804" y="28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5276925" y="2485200"/>
              <a:ext cx="83325" cy="81775"/>
            </a:xfrm>
            <a:custGeom>
              <a:avLst/>
              <a:gdLst/>
              <a:ahLst/>
              <a:cxnLst/>
              <a:rect l="l" t="t" r="r" b="b"/>
              <a:pathLst>
                <a:path w="3333" h="3271" extrusionOk="0">
                  <a:moveTo>
                    <a:pt x="1" y="0"/>
                  </a:moveTo>
                  <a:lnTo>
                    <a:pt x="975" y="974"/>
                  </a:lnTo>
                  <a:lnTo>
                    <a:pt x="1002" y="1002"/>
                  </a:lnTo>
                  <a:lnTo>
                    <a:pt x="3271" y="3271"/>
                  </a:lnTo>
                  <a:cubicBezTo>
                    <a:pt x="3295" y="3189"/>
                    <a:pt x="3315" y="3103"/>
                    <a:pt x="3333" y="3021"/>
                  </a:cubicBezTo>
                  <a:lnTo>
                    <a:pt x="1128" y="818"/>
                  </a:lnTo>
                  <a:lnTo>
                    <a:pt x="1101" y="79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5237925" y="2485200"/>
              <a:ext cx="111600" cy="108875"/>
            </a:xfrm>
            <a:custGeom>
              <a:avLst/>
              <a:gdLst/>
              <a:ahLst/>
              <a:cxnLst/>
              <a:rect l="l" t="t" r="r" b="b"/>
              <a:pathLst>
                <a:path w="4464" h="4355" extrusionOk="0">
                  <a:moveTo>
                    <a:pt x="1" y="0"/>
                  </a:moveTo>
                  <a:lnTo>
                    <a:pt x="1755" y="1754"/>
                  </a:lnTo>
                  <a:lnTo>
                    <a:pt x="1782" y="1782"/>
                  </a:lnTo>
                  <a:lnTo>
                    <a:pt x="4355" y="4354"/>
                  </a:lnTo>
                  <a:cubicBezTo>
                    <a:pt x="4391" y="4285"/>
                    <a:pt x="4426" y="4218"/>
                    <a:pt x="4463" y="4150"/>
                  </a:cubicBezTo>
                  <a:lnTo>
                    <a:pt x="1908" y="1598"/>
                  </a:lnTo>
                  <a:lnTo>
                    <a:pt x="1885" y="1570"/>
                  </a:lnTo>
                  <a:lnTo>
                    <a:pt x="1881" y="157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5120925" y="2485200"/>
              <a:ext cx="176475" cy="172750"/>
            </a:xfrm>
            <a:custGeom>
              <a:avLst/>
              <a:gdLst/>
              <a:ahLst/>
              <a:cxnLst/>
              <a:rect l="l" t="t" r="r" b="b"/>
              <a:pathLst>
                <a:path w="7059" h="6910" extrusionOk="0">
                  <a:moveTo>
                    <a:pt x="0" y="0"/>
                  </a:moveTo>
                  <a:lnTo>
                    <a:pt x="4068" y="4068"/>
                  </a:lnTo>
                  <a:lnTo>
                    <a:pt x="4095" y="4092"/>
                  </a:lnTo>
                  <a:lnTo>
                    <a:pt x="4122" y="4119"/>
                  </a:lnTo>
                  <a:lnTo>
                    <a:pt x="6909" y="6909"/>
                  </a:lnTo>
                  <a:cubicBezTo>
                    <a:pt x="6960" y="6854"/>
                    <a:pt x="7011" y="6800"/>
                    <a:pt x="7059" y="6746"/>
                  </a:cubicBezTo>
                  <a:lnTo>
                    <a:pt x="4275" y="3966"/>
                  </a:lnTo>
                  <a:lnTo>
                    <a:pt x="4248" y="3938"/>
                  </a:lnTo>
                  <a:lnTo>
                    <a:pt x="4224" y="391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4964875" y="2485200"/>
              <a:ext cx="279450" cy="279450"/>
            </a:xfrm>
            <a:custGeom>
              <a:avLst/>
              <a:gdLst/>
              <a:ahLst/>
              <a:cxnLst/>
              <a:rect l="l" t="t" r="r" b="b"/>
              <a:pathLst>
                <a:path w="11178" h="11178" extrusionOk="0">
                  <a:moveTo>
                    <a:pt x="0" y="0"/>
                  </a:moveTo>
                  <a:lnTo>
                    <a:pt x="7189" y="7185"/>
                  </a:lnTo>
                  <a:lnTo>
                    <a:pt x="7216" y="7212"/>
                  </a:lnTo>
                  <a:lnTo>
                    <a:pt x="7244" y="7240"/>
                  </a:lnTo>
                  <a:lnTo>
                    <a:pt x="11178" y="11177"/>
                  </a:lnTo>
                  <a:cubicBezTo>
                    <a:pt x="11175" y="11072"/>
                    <a:pt x="11175" y="10966"/>
                    <a:pt x="11178" y="10861"/>
                  </a:cubicBezTo>
                  <a:lnTo>
                    <a:pt x="7400" y="7086"/>
                  </a:lnTo>
                  <a:lnTo>
                    <a:pt x="7373" y="7059"/>
                  </a:lnTo>
                  <a:lnTo>
                    <a:pt x="7346" y="7032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5042900" y="2485200"/>
              <a:ext cx="219750" cy="216850"/>
            </a:xfrm>
            <a:custGeom>
              <a:avLst/>
              <a:gdLst/>
              <a:ahLst/>
              <a:cxnLst/>
              <a:rect l="l" t="t" r="r" b="b"/>
              <a:pathLst>
                <a:path w="8790" h="8674" extrusionOk="0">
                  <a:moveTo>
                    <a:pt x="0" y="0"/>
                  </a:moveTo>
                  <a:lnTo>
                    <a:pt x="5628" y="5625"/>
                  </a:lnTo>
                  <a:lnTo>
                    <a:pt x="5656" y="5652"/>
                  </a:lnTo>
                  <a:lnTo>
                    <a:pt x="5683" y="5679"/>
                  </a:lnTo>
                  <a:lnTo>
                    <a:pt x="8677" y="8674"/>
                  </a:lnTo>
                  <a:cubicBezTo>
                    <a:pt x="8714" y="8609"/>
                    <a:pt x="8749" y="8540"/>
                    <a:pt x="8790" y="8476"/>
                  </a:cubicBezTo>
                  <a:lnTo>
                    <a:pt x="5840" y="5526"/>
                  </a:lnTo>
                  <a:lnTo>
                    <a:pt x="5812" y="5499"/>
                  </a:lnTo>
                  <a:lnTo>
                    <a:pt x="5785" y="547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4895975" y="2525375"/>
              <a:ext cx="403625" cy="411475"/>
            </a:xfrm>
            <a:custGeom>
              <a:avLst/>
              <a:gdLst/>
              <a:ahLst/>
              <a:cxnLst/>
              <a:rect l="l" t="t" r="r" b="b"/>
              <a:pathLst>
                <a:path w="16145" h="16459" extrusionOk="0">
                  <a:moveTo>
                    <a:pt x="0" y="1"/>
                  </a:moveTo>
                  <a:lnTo>
                    <a:pt x="0" y="32"/>
                  </a:lnTo>
                  <a:lnTo>
                    <a:pt x="0" y="318"/>
                  </a:lnTo>
                  <a:lnTo>
                    <a:pt x="7604" y="7919"/>
                  </a:lnTo>
                  <a:lnTo>
                    <a:pt x="7632" y="7946"/>
                  </a:lnTo>
                  <a:lnTo>
                    <a:pt x="7659" y="7973"/>
                  </a:lnTo>
                  <a:lnTo>
                    <a:pt x="15406" y="15719"/>
                  </a:lnTo>
                  <a:lnTo>
                    <a:pt x="15433" y="15747"/>
                  </a:lnTo>
                  <a:lnTo>
                    <a:pt x="15460" y="15774"/>
                  </a:lnTo>
                  <a:lnTo>
                    <a:pt x="16145" y="16458"/>
                  </a:lnTo>
                  <a:cubicBezTo>
                    <a:pt x="16118" y="16326"/>
                    <a:pt x="16087" y="16189"/>
                    <a:pt x="16053" y="16057"/>
                  </a:cubicBezTo>
                  <a:lnTo>
                    <a:pt x="15613" y="15617"/>
                  </a:lnTo>
                  <a:lnTo>
                    <a:pt x="15586" y="15590"/>
                  </a:lnTo>
                  <a:lnTo>
                    <a:pt x="15559" y="15563"/>
                  </a:lnTo>
                  <a:lnTo>
                    <a:pt x="7816" y="7816"/>
                  </a:lnTo>
                  <a:lnTo>
                    <a:pt x="7788" y="7789"/>
                  </a:lnTo>
                  <a:lnTo>
                    <a:pt x="7761" y="7762"/>
                  </a:lnTo>
                  <a:lnTo>
                    <a:pt x="14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5081900" y="2485200"/>
              <a:ext cx="197175" cy="193700"/>
            </a:xfrm>
            <a:custGeom>
              <a:avLst/>
              <a:gdLst/>
              <a:ahLst/>
              <a:cxnLst/>
              <a:rect l="l" t="t" r="r" b="b"/>
              <a:pathLst>
                <a:path w="7887" h="7748" extrusionOk="0">
                  <a:moveTo>
                    <a:pt x="0" y="0"/>
                  </a:moveTo>
                  <a:lnTo>
                    <a:pt x="4848" y="4845"/>
                  </a:lnTo>
                  <a:lnTo>
                    <a:pt x="4876" y="4872"/>
                  </a:lnTo>
                  <a:lnTo>
                    <a:pt x="4903" y="4899"/>
                  </a:lnTo>
                  <a:lnTo>
                    <a:pt x="7747" y="7747"/>
                  </a:lnTo>
                  <a:cubicBezTo>
                    <a:pt x="7795" y="7689"/>
                    <a:pt x="7840" y="7631"/>
                    <a:pt x="7887" y="7573"/>
                  </a:cubicBezTo>
                  <a:lnTo>
                    <a:pt x="5056" y="4746"/>
                  </a:lnTo>
                  <a:lnTo>
                    <a:pt x="5032" y="4718"/>
                  </a:lnTo>
                  <a:lnTo>
                    <a:pt x="5005" y="469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4895725" y="2486225"/>
              <a:ext cx="384475" cy="392300"/>
            </a:xfrm>
            <a:custGeom>
              <a:avLst/>
              <a:gdLst/>
              <a:ahLst/>
              <a:cxnLst/>
              <a:rect l="l" t="t" r="r" b="b"/>
              <a:pathLst>
                <a:path w="15379" h="15692" extrusionOk="0">
                  <a:moveTo>
                    <a:pt x="1" y="0"/>
                  </a:moveTo>
                  <a:lnTo>
                    <a:pt x="4" y="313"/>
                  </a:lnTo>
                  <a:lnTo>
                    <a:pt x="620" y="933"/>
                  </a:lnTo>
                  <a:lnTo>
                    <a:pt x="648" y="961"/>
                  </a:lnTo>
                  <a:lnTo>
                    <a:pt x="8395" y="8704"/>
                  </a:lnTo>
                  <a:lnTo>
                    <a:pt x="8422" y="8732"/>
                  </a:lnTo>
                  <a:lnTo>
                    <a:pt x="8449" y="8759"/>
                  </a:lnTo>
                  <a:lnTo>
                    <a:pt x="15378" y="15691"/>
                  </a:lnTo>
                  <a:cubicBezTo>
                    <a:pt x="15300" y="15507"/>
                    <a:pt x="15222" y="15323"/>
                    <a:pt x="15140" y="15139"/>
                  </a:cubicBezTo>
                  <a:lnTo>
                    <a:pt x="8606" y="8602"/>
                  </a:lnTo>
                  <a:lnTo>
                    <a:pt x="8579" y="8578"/>
                  </a:lnTo>
                  <a:lnTo>
                    <a:pt x="8551" y="8551"/>
                  </a:lnTo>
                  <a:lnTo>
                    <a:pt x="804" y="804"/>
                  </a:lnTo>
                  <a:lnTo>
                    <a:pt x="777" y="777"/>
                  </a:lnTo>
                  <a:lnTo>
                    <a:pt x="750" y="7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4925875" y="2485200"/>
              <a:ext cx="327650" cy="327575"/>
            </a:xfrm>
            <a:custGeom>
              <a:avLst/>
              <a:gdLst/>
              <a:ahLst/>
              <a:cxnLst/>
              <a:rect l="l" t="t" r="r" b="b"/>
              <a:pathLst>
                <a:path w="13106" h="13103" extrusionOk="0">
                  <a:moveTo>
                    <a:pt x="0" y="0"/>
                  </a:moveTo>
                  <a:lnTo>
                    <a:pt x="167" y="167"/>
                  </a:lnTo>
                  <a:lnTo>
                    <a:pt x="194" y="194"/>
                  </a:lnTo>
                  <a:lnTo>
                    <a:pt x="222" y="221"/>
                  </a:lnTo>
                  <a:lnTo>
                    <a:pt x="7969" y="7965"/>
                  </a:lnTo>
                  <a:lnTo>
                    <a:pt x="7996" y="7993"/>
                  </a:lnTo>
                  <a:lnTo>
                    <a:pt x="13106" y="13103"/>
                  </a:lnTo>
                  <a:cubicBezTo>
                    <a:pt x="13059" y="12955"/>
                    <a:pt x="13018" y="12809"/>
                    <a:pt x="12977" y="12663"/>
                  </a:cubicBezTo>
                  <a:lnTo>
                    <a:pt x="8180" y="7866"/>
                  </a:lnTo>
                  <a:lnTo>
                    <a:pt x="8153" y="7839"/>
                  </a:lnTo>
                  <a:lnTo>
                    <a:pt x="378" y="65"/>
                  </a:lnTo>
                  <a:lnTo>
                    <a:pt x="351" y="37"/>
                  </a:lnTo>
                  <a:lnTo>
                    <a:pt x="324" y="1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9"/>
          <p:cNvSpPr/>
          <p:nvPr/>
        </p:nvSpPr>
        <p:spPr>
          <a:xfrm>
            <a:off x="5861375" y="4178175"/>
            <a:ext cx="3351600" cy="1021698"/>
          </a:xfrm>
          <a:custGeom>
            <a:avLst/>
            <a:gdLst/>
            <a:ahLst/>
            <a:cxnLst/>
            <a:rect l="l" t="t" r="r" b="b"/>
            <a:pathLst>
              <a:path w="44285" h="14312" extrusionOk="0">
                <a:moveTo>
                  <a:pt x="44285" y="0"/>
                </a:moveTo>
                <a:cubicBezTo>
                  <a:pt x="42694" y="290"/>
                  <a:pt x="41153" y="1067"/>
                  <a:pt x="39825" y="2024"/>
                </a:cubicBezTo>
                <a:cubicBezTo>
                  <a:pt x="37795" y="3485"/>
                  <a:pt x="36088" y="5359"/>
                  <a:pt x="34068" y="6834"/>
                </a:cubicBezTo>
                <a:cubicBezTo>
                  <a:pt x="30950" y="9117"/>
                  <a:pt x="27108" y="10394"/>
                  <a:pt x="23245" y="10435"/>
                </a:cubicBezTo>
                <a:cubicBezTo>
                  <a:pt x="23175" y="10436"/>
                  <a:pt x="23106" y="10436"/>
                  <a:pt x="23037" y="10436"/>
                </a:cubicBezTo>
                <a:cubicBezTo>
                  <a:pt x="19957" y="10436"/>
                  <a:pt x="16925" y="9699"/>
                  <a:pt x="13873" y="9252"/>
                </a:cubicBezTo>
                <a:cubicBezTo>
                  <a:pt x="12567" y="9062"/>
                  <a:pt x="11230" y="8928"/>
                  <a:pt x="9904" y="8928"/>
                </a:cubicBezTo>
                <a:cubicBezTo>
                  <a:pt x="8063" y="8928"/>
                  <a:pt x="6243" y="9185"/>
                  <a:pt x="4556" y="9900"/>
                </a:cubicBezTo>
                <a:cubicBezTo>
                  <a:pt x="2570" y="10741"/>
                  <a:pt x="825" y="12363"/>
                  <a:pt x="1" y="14312"/>
                </a:cubicBezTo>
                <a:lnTo>
                  <a:pt x="44285" y="14312"/>
                </a:lnTo>
                <a:lnTo>
                  <a:pt x="442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>
            <a:off x="6290393" y="4651784"/>
            <a:ext cx="3005329" cy="548185"/>
            <a:chOff x="6290110" y="4651689"/>
            <a:chExt cx="2765556" cy="548185"/>
          </a:xfrm>
        </p:grpSpPr>
        <p:sp>
          <p:nvSpPr>
            <p:cNvPr id="194" name="Google Shape;194;p9"/>
            <p:cNvSpPr/>
            <p:nvPr/>
          </p:nvSpPr>
          <p:spPr>
            <a:xfrm>
              <a:off x="8707752" y="4709513"/>
              <a:ext cx="347912" cy="331809"/>
            </a:xfrm>
            <a:custGeom>
              <a:avLst/>
              <a:gdLst/>
              <a:ahLst/>
              <a:cxnLst/>
              <a:rect l="l" t="t" r="r" b="b"/>
              <a:pathLst>
                <a:path w="4597" h="4648" extrusionOk="0">
                  <a:moveTo>
                    <a:pt x="263" y="1"/>
                  </a:moveTo>
                  <a:cubicBezTo>
                    <a:pt x="175" y="18"/>
                    <a:pt x="89" y="31"/>
                    <a:pt x="1" y="52"/>
                  </a:cubicBezTo>
                  <a:lnTo>
                    <a:pt x="4249" y="4300"/>
                  </a:lnTo>
                  <a:lnTo>
                    <a:pt x="4276" y="4328"/>
                  </a:lnTo>
                  <a:lnTo>
                    <a:pt x="4596" y="4647"/>
                  </a:lnTo>
                  <a:lnTo>
                    <a:pt x="4596" y="4334"/>
                  </a:lnTo>
                  <a:lnTo>
                    <a:pt x="4460" y="4198"/>
                  </a:lnTo>
                  <a:lnTo>
                    <a:pt x="4433" y="417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8536031" y="4766481"/>
              <a:ext cx="475286" cy="433394"/>
            </a:xfrm>
            <a:custGeom>
              <a:avLst/>
              <a:gdLst/>
              <a:ahLst/>
              <a:cxnLst/>
              <a:rect l="l" t="t" r="r" b="b"/>
              <a:pathLst>
                <a:path w="6280" h="6071" extrusionOk="0">
                  <a:moveTo>
                    <a:pt x="209" y="0"/>
                  </a:moveTo>
                  <a:cubicBezTo>
                    <a:pt x="141" y="34"/>
                    <a:pt x="69" y="68"/>
                    <a:pt x="1" y="102"/>
                  </a:cubicBezTo>
                  <a:lnTo>
                    <a:pt x="4958" y="5063"/>
                  </a:lnTo>
                  <a:lnTo>
                    <a:pt x="4985" y="5090"/>
                  </a:lnTo>
                  <a:lnTo>
                    <a:pt x="5012" y="5117"/>
                  </a:lnTo>
                  <a:lnTo>
                    <a:pt x="5966" y="6071"/>
                  </a:lnTo>
                  <a:lnTo>
                    <a:pt x="6279" y="6071"/>
                  </a:lnTo>
                  <a:lnTo>
                    <a:pt x="5169" y="4961"/>
                  </a:lnTo>
                  <a:lnTo>
                    <a:pt x="5142" y="4933"/>
                  </a:lnTo>
                  <a:lnTo>
                    <a:pt x="5114" y="490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8458457" y="4804173"/>
              <a:ext cx="434493" cy="395487"/>
            </a:xfrm>
            <a:custGeom>
              <a:avLst/>
              <a:gdLst/>
              <a:ahLst/>
              <a:cxnLst/>
              <a:rect l="l" t="t" r="r" b="b"/>
              <a:pathLst>
                <a:path w="5741" h="5540" extrusionOk="0">
                  <a:moveTo>
                    <a:pt x="202" y="0"/>
                  </a:moveTo>
                  <a:cubicBezTo>
                    <a:pt x="137" y="38"/>
                    <a:pt x="68" y="75"/>
                    <a:pt x="1" y="112"/>
                  </a:cubicBezTo>
                  <a:lnTo>
                    <a:pt x="5202" y="5315"/>
                  </a:lnTo>
                  <a:lnTo>
                    <a:pt x="5230" y="5342"/>
                  </a:lnTo>
                  <a:lnTo>
                    <a:pt x="5257" y="5369"/>
                  </a:lnTo>
                  <a:lnTo>
                    <a:pt x="5427" y="5536"/>
                  </a:lnTo>
                  <a:lnTo>
                    <a:pt x="5741" y="5540"/>
                  </a:lnTo>
                  <a:lnTo>
                    <a:pt x="5414" y="5213"/>
                  </a:lnTo>
                  <a:lnTo>
                    <a:pt x="5386" y="5185"/>
                  </a:lnTo>
                  <a:lnTo>
                    <a:pt x="5359" y="5158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8617767" y="4733856"/>
              <a:ext cx="437899" cy="418902"/>
            </a:xfrm>
            <a:custGeom>
              <a:avLst/>
              <a:gdLst/>
              <a:ahLst/>
              <a:cxnLst/>
              <a:rect l="l" t="t" r="r" b="b"/>
              <a:pathLst>
                <a:path w="5786" h="5868" extrusionOk="0">
                  <a:moveTo>
                    <a:pt x="229" y="1"/>
                  </a:moveTo>
                  <a:cubicBezTo>
                    <a:pt x="154" y="28"/>
                    <a:pt x="76" y="52"/>
                    <a:pt x="1" y="83"/>
                  </a:cubicBezTo>
                  <a:lnTo>
                    <a:pt x="4658" y="4739"/>
                  </a:lnTo>
                  <a:lnTo>
                    <a:pt x="4685" y="4767"/>
                  </a:lnTo>
                  <a:lnTo>
                    <a:pt x="4712" y="4794"/>
                  </a:lnTo>
                  <a:lnTo>
                    <a:pt x="5785" y="5867"/>
                  </a:lnTo>
                  <a:lnTo>
                    <a:pt x="5785" y="5553"/>
                  </a:lnTo>
                  <a:lnTo>
                    <a:pt x="4869" y="4637"/>
                  </a:lnTo>
                  <a:lnTo>
                    <a:pt x="4842" y="4610"/>
                  </a:lnTo>
                  <a:lnTo>
                    <a:pt x="4814" y="4583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8950916" y="4719793"/>
              <a:ext cx="104745" cy="98800"/>
            </a:xfrm>
            <a:custGeom>
              <a:avLst/>
              <a:gdLst/>
              <a:ahLst/>
              <a:cxnLst/>
              <a:rect l="l" t="t" r="r" b="b"/>
              <a:pathLst>
                <a:path w="1384" h="1384" extrusionOk="0">
                  <a:moveTo>
                    <a:pt x="0" y="0"/>
                  </a:moveTo>
                  <a:lnTo>
                    <a:pt x="1383" y="1383"/>
                  </a:lnTo>
                  <a:lnTo>
                    <a:pt x="1383" y="1073"/>
                  </a:lnTo>
                  <a:lnTo>
                    <a:pt x="525" y="211"/>
                  </a:lnTo>
                  <a:cubicBezTo>
                    <a:pt x="358" y="129"/>
                    <a:pt x="181" y="61"/>
                    <a:pt x="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8812949" y="4700947"/>
              <a:ext cx="242714" cy="229011"/>
            </a:xfrm>
            <a:custGeom>
              <a:avLst/>
              <a:gdLst/>
              <a:ahLst/>
              <a:cxnLst/>
              <a:rect l="l" t="t" r="r" b="b"/>
              <a:pathLst>
                <a:path w="3207" h="3208" extrusionOk="0">
                  <a:moveTo>
                    <a:pt x="93" y="0"/>
                  </a:moveTo>
                  <a:cubicBezTo>
                    <a:pt x="62" y="0"/>
                    <a:pt x="32" y="1"/>
                    <a:pt x="1" y="2"/>
                  </a:cubicBezTo>
                  <a:lnTo>
                    <a:pt x="3206" y="3207"/>
                  </a:lnTo>
                  <a:lnTo>
                    <a:pt x="3206" y="2894"/>
                  </a:lnTo>
                  <a:lnTo>
                    <a:pt x="318" y="5"/>
                  </a:lnTo>
                  <a:cubicBezTo>
                    <a:pt x="243" y="3"/>
                    <a:pt x="168" y="0"/>
                    <a:pt x="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8050308" y="4980501"/>
              <a:ext cx="250433" cy="217161"/>
            </a:xfrm>
            <a:custGeom>
              <a:avLst/>
              <a:gdLst/>
              <a:ahLst/>
              <a:cxnLst/>
              <a:rect l="l" t="t" r="r" b="b"/>
              <a:pathLst>
                <a:path w="3309" h="3042" extrusionOk="0">
                  <a:moveTo>
                    <a:pt x="263" y="0"/>
                  </a:moveTo>
                  <a:cubicBezTo>
                    <a:pt x="175" y="17"/>
                    <a:pt x="89" y="34"/>
                    <a:pt x="1" y="48"/>
                  </a:cubicBezTo>
                  <a:lnTo>
                    <a:pt x="2996" y="3042"/>
                  </a:lnTo>
                  <a:lnTo>
                    <a:pt x="3309" y="3042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8228689" y="4922320"/>
              <a:ext cx="308709" cy="276127"/>
            </a:xfrm>
            <a:custGeom>
              <a:avLst/>
              <a:gdLst/>
              <a:ahLst/>
              <a:cxnLst/>
              <a:rect l="l" t="t" r="r" b="b"/>
              <a:pathLst>
                <a:path w="4079" h="3868" extrusionOk="0">
                  <a:moveTo>
                    <a:pt x="213" y="1"/>
                  </a:moveTo>
                  <a:cubicBezTo>
                    <a:pt x="141" y="34"/>
                    <a:pt x="73" y="66"/>
                    <a:pt x="1" y="100"/>
                  </a:cubicBezTo>
                  <a:lnTo>
                    <a:pt x="3769" y="3867"/>
                  </a:lnTo>
                  <a:lnTo>
                    <a:pt x="4079" y="3867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8383154" y="4844222"/>
              <a:ext cx="391203" cy="354939"/>
            </a:xfrm>
            <a:custGeom>
              <a:avLst/>
              <a:gdLst/>
              <a:ahLst/>
              <a:cxnLst/>
              <a:rect l="l" t="t" r="r" b="b"/>
              <a:pathLst>
                <a:path w="5169" h="4972" extrusionOk="0">
                  <a:moveTo>
                    <a:pt x="198" y="1"/>
                  </a:moveTo>
                  <a:cubicBezTo>
                    <a:pt x="134" y="39"/>
                    <a:pt x="65" y="76"/>
                    <a:pt x="1" y="114"/>
                  </a:cubicBezTo>
                  <a:lnTo>
                    <a:pt x="4855" y="4971"/>
                  </a:lnTo>
                  <a:lnTo>
                    <a:pt x="5169" y="497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7938905" y="4990209"/>
              <a:ext cx="243244" cy="207238"/>
            </a:xfrm>
            <a:custGeom>
              <a:avLst/>
              <a:gdLst/>
              <a:ahLst/>
              <a:cxnLst/>
              <a:rect l="l" t="t" r="r" b="b"/>
              <a:pathLst>
                <a:path w="3214" h="2903" extrusionOk="0">
                  <a:moveTo>
                    <a:pt x="1" y="0"/>
                  </a:moveTo>
                  <a:lnTo>
                    <a:pt x="2900" y="2899"/>
                  </a:lnTo>
                  <a:lnTo>
                    <a:pt x="3213" y="2903"/>
                  </a:lnTo>
                  <a:lnTo>
                    <a:pt x="325" y="14"/>
                  </a:lnTo>
                  <a:cubicBezTo>
                    <a:pt x="216" y="11"/>
                    <a:pt x="106" y="7"/>
                    <a:pt x="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8144153" y="4955372"/>
              <a:ext cx="274879" cy="242860"/>
            </a:xfrm>
            <a:custGeom>
              <a:avLst/>
              <a:gdLst/>
              <a:ahLst/>
              <a:cxnLst/>
              <a:rect l="l" t="t" r="r" b="b"/>
              <a:pathLst>
                <a:path w="3632" h="3402" extrusionOk="0">
                  <a:moveTo>
                    <a:pt x="232" y="1"/>
                  </a:moveTo>
                  <a:cubicBezTo>
                    <a:pt x="154" y="29"/>
                    <a:pt x="79" y="55"/>
                    <a:pt x="1" y="79"/>
                  </a:cubicBezTo>
                  <a:lnTo>
                    <a:pt x="3319" y="3398"/>
                  </a:lnTo>
                  <a:lnTo>
                    <a:pt x="3632" y="3401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8307322" y="4884413"/>
              <a:ext cx="348745" cy="314462"/>
            </a:xfrm>
            <a:custGeom>
              <a:avLst/>
              <a:gdLst/>
              <a:ahLst/>
              <a:cxnLst/>
              <a:rect l="l" t="t" r="r" b="b"/>
              <a:pathLst>
                <a:path w="4608" h="4405" extrusionOk="0">
                  <a:moveTo>
                    <a:pt x="202" y="0"/>
                  </a:moveTo>
                  <a:cubicBezTo>
                    <a:pt x="134" y="38"/>
                    <a:pt x="66" y="72"/>
                    <a:pt x="1" y="109"/>
                  </a:cubicBezTo>
                  <a:lnTo>
                    <a:pt x="4293" y="4402"/>
                  </a:lnTo>
                  <a:lnTo>
                    <a:pt x="4607" y="4405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7772103" y="4944236"/>
              <a:ext cx="291756" cy="252712"/>
            </a:xfrm>
            <a:custGeom>
              <a:avLst/>
              <a:gdLst/>
              <a:ahLst/>
              <a:cxnLst/>
              <a:rect l="l" t="t" r="r" b="b"/>
              <a:pathLst>
                <a:path w="3855" h="3540" extrusionOk="0">
                  <a:moveTo>
                    <a:pt x="1" y="1"/>
                  </a:moveTo>
                  <a:lnTo>
                    <a:pt x="1013" y="1012"/>
                  </a:lnTo>
                  <a:lnTo>
                    <a:pt x="1040" y="1040"/>
                  </a:lnTo>
                  <a:lnTo>
                    <a:pt x="1067" y="1067"/>
                  </a:lnTo>
                  <a:lnTo>
                    <a:pt x="3540" y="3540"/>
                  </a:lnTo>
                  <a:lnTo>
                    <a:pt x="3854" y="3540"/>
                  </a:lnTo>
                  <a:lnTo>
                    <a:pt x="1224" y="910"/>
                  </a:lnTo>
                  <a:lnTo>
                    <a:pt x="1197" y="883"/>
                  </a:lnTo>
                  <a:lnTo>
                    <a:pt x="1169" y="856"/>
                  </a:lnTo>
                  <a:lnTo>
                    <a:pt x="576" y="266"/>
                  </a:lnTo>
                  <a:cubicBezTo>
                    <a:pt x="382" y="188"/>
                    <a:pt x="188" y="95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7409362" y="4713440"/>
              <a:ext cx="535832" cy="483293"/>
            </a:xfrm>
            <a:custGeom>
              <a:avLst/>
              <a:gdLst/>
              <a:ahLst/>
              <a:cxnLst/>
              <a:rect l="l" t="t" r="r" b="b"/>
              <a:pathLst>
                <a:path w="7080" h="6770" extrusionOk="0">
                  <a:moveTo>
                    <a:pt x="1" y="1"/>
                  </a:moveTo>
                  <a:lnTo>
                    <a:pt x="5026" y="5025"/>
                  </a:lnTo>
                  <a:lnTo>
                    <a:pt x="5053" y="5053"/>
                  </a:lnTo>
                  <a:lnTo>
                    <a:pt x="5080" y="5080"/>
                  </a:lnTo>
                  <a:lnTo>
                    <a:pt x="6767" y="6770"/>
                  </a:lnTo>
                  <a:lnTo>
                    <a:pt x="7080" y="6770"/>
                  </a:lnTo>
                  <a:lnTo>
                    <a:pt x="5237" y="4923"/>
                  </a:lnTo>
                  <a:lnTo>
                    <a:pt x="5210" y="4896"/>
                  </a:lnTo>
                  <a:lnTo>
                    <a:pt x="5182" y="4869"/>
                  </a:lnTo>
                  <a:lnTo>
                    <a:pt x="726" y="413"/>
                  </a:lnTo>
                  <a:cubicBezTo>
                    <a:pt x="495" y="270"/>
                    <a:pt x="256" y="130"/>
                    <a:pt x="11" y="4"/>
                  </a:cubicBezTo>
                  <a:cubicBezTo>
                    <a:pt x="7" y="4"/>
                    <a:pt x="4" y="1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7235068" y="4660399"/>
              <a:ext cx="591837" cy="535835"/>
            </a:xfrm>
            <a:custGeom>
              <a:avLst/>
              <a:gdLst/>
              <a:ahLst/>
              <a:cxnLst/>
              <a:rect l="l" t="t" r="r" b="b"/>
              <a:pathLst>
                <a:path w="7820" h="7506" extrusionOk="0">
                  <a:moveTo>
                    <a:pt x="1" y="1"/>
                  </a:moveTo>
                  <a:lnTo>
                    <a:pt x="6548" y="6549"/>
                  </a:lnTo>
                  <a:lnTo>
                    <a:pt x="6576" y="6576"/>
                  </a:lnTo>
                  <a:lnTo>
                    <a:pt x="7505" y="7505"/>
                  </a:lnTo>
                  <a:lnTo>
                    <a:pt x="7819" y="7505"/>
                  </a:lnTo>
                  <a:lnTo>
                    <a:pt x="6760" y="6447"/>
                  </a:lnTo>
                  <a:lnTo>
                    <a:pt x="6732" y="6419"/>
                  </a:lnTo>
                  <a:lnTo>
                    <a:pt x="389" y="76"/>
                  </a:lnTo>
                  <a:cubicBezTo>
                    <a:pt x="260" y="49"/>
                    <a:pt x="130" y="21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107999" y="4651689"/>
              <a:ext cx="600541" cy="544330"/>
            </a:xfrm>
            <a:custGeom>
              <a:avLst/>
              <a:gdLst/>
              <a:ahLst/>
              <a:cxnLst/>
              <a:rect l="l" t="t" r="r" b="b"/>
              <a:pathLst>
                <a:path w="7935" h="7625" extrusionOk="0">
                  <a:moveTo>
                    <a:pt x="156" y="1"/>
                  </a:moveTo>
                  <a:cubicBezTo>
                    <a:pt x="103" y="1"/>
                    <a:pt x="51" y="2"/>
                    <a:pt x="0" y="3"/>
                  </a:cubicBezTo>
                  <a:lnTo>
                    <a:pt x="7447" y="7451"/>
                  </a:lnTo>
                  <a:lnTo>
                    <a:pt x="7475" y="7478"/>
                  </a:lnTo>
                  <a:lnTo>
                    <a:pt x="7502" y="7505"/>
                  </a:lnTo>
                  <a:lnTo>
                    <a:pt x="7621" y="7624"/>
                  </a:lnTo>
                  <a:lnTo>
                    <a:pt x="7934" y="7624"/>
                  </a:lnTo>
                  <a:lnTo>
                    <a:pt x="7659" y="7349"/>
                  </a:lnTo>
                  <a:lnTo>
                    <a:pt x="7631" y="7321"/>
                  </a:lnTo>
                  <a:lnTo>
                    <a:pt x="7604" y="7294"/>
                  </a:lnTo>
                  <a:lnTo>
                    <a:pt x="313" y="3"/>
                  </a:lnTo>
                  <a:cubicBezTo>
                    <a:pt x="261" y="2"/>
                    <a:pt x="208" y="1"/>
                    <a:pt x="1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6522452" y="4869065"/>
              <a:ext cx="356919" cy="324528"/>
            </a:xfrm>
            <a:custGeom>
              <a:avLst/>
              <a:gdLst/>
              <a:ahLst/>
              <a:cxnLst/>
              <a:rect l="l" t="t" r="r" b="b"/>
              <a:pathLst>
                <a:path w="4716" h="4546" extrusionOk="0">
                  <a:moveTo>
                    <a:pt x="171" y="0"/>
                  </a:moveTo>
                  <a:cubicBezTo>
                    <a:pt x="113" y="49"/>
                    <a:pt x="58" y="96"/>
                    <a:pt x="0" y="140"/>
                  </a:cubicBezTo>
                  <a:lnTo>
                    <a:pt x="1926" y="2065"/>
                  </a:lnTo>
                  <a:lnTo>
                    <a:pt x="1953" y="2093"/>
                  </a:lnTo>
                  <a:lnTo>
                    <a:pt x="1980" y="2120"/>
                  </a:lnTo>
                  <a:lnTo>
                    <a:pt x="4402" y="4541"/>
                  </a:lnTo>
                  <a:lnTo>
                    <a:pt x="4715" y="4546"/>
                  </a:lnTo>
                  <a:lnTo>
                    <a:pt x="4715" y="4546"/>
                  </a:lnTo>
                  <a:lnTo>
                    <a:pt x="2133" y="1963"/>
                  </a:lnTo>
                  <a:lnTo>
                    <a:pt x="2106" y="1936"/>
                  </a:lnTo>
                  <a:lnTo>
                    <a:pt x="2079" y="1909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6658527" y="4776403"/>
              <a:ext cx="457728" cy="417902"/>
            </a:xfrm>
            <a:custGeom>
              <a:avLst/>
              <a:gdLst/>
              <a:ahLst/>
              <a:cxnLst/>
              <a:rect l="l" t="t" r="r" b="b"/>
              <a:pathLst>
                <a:path w="6048" h="5854" extrusionOk="0">
                  <a:moveTo>
                    <a:pt x="196" y="1"/>
                  </a:moveTo>
                  <a:cubicBezTo>
                    <a:pt x="131" y="39"/>
                    <a:pt x="66" y="79"/>
                    <a:pt x="1" y="116"/>
                  </a:cubicBezTo>
                  <a:lnTo>
                    <a:pt x="1688" y="1803"/>
                  </a:lnTo>
                  <a:lnTo>
                    <a:pt x="1715" y="1830"/>
                  </a:lnTo>
                  <a:lnTo>
                    <a:pt x="1742" y="1858"/>
                  </a:lnTo>
                  <a:lnTo>
                    <a:pt x="5735" y="5850"/>
                  </a:lnTo>
                  <a:lnTo>
                    <a:pt x="6048" y="5853"/>
                  </a:lnTo>
                  <a:lnTo>
                    <a:pt x="1868" y="1674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6814582" y="4703231"/>
              <a:ext cx="538405" cy="491788"/>
            </a:xfrm>
            <a:custGeom>
              <a:avLst/>
              <a:gdLst/>
              <a:ahLst/>
              <a:cxnLst/>
              <a:rect l="l" t="t" r="r" b="b"/>
              <a:pathLst>
                <a:path w="7114" h="6889" extrusionOk="0">
                  <a:moveTo>
                    <a:pt x="225" y="1"/>
                  </a:moveTo>
                  <a:cubicBezTo>
                    <a:pt x="151" y="28"/>
                    <a:pt x="75" y="55"/>
                    <a:pt x="0" y="82"/>
                  </a:cubicBezTo>
                  <a:lnTo>
                    <a:pt x="1209" y="1295"/>
                  </a:lnTo>
                  <a:lnTo>
                    <a:pt x="6800" y="6885"/>
                  </a:lnTo>
                  <a:lnTo>
                    <a:pt x="7113" y="6889"/>
                  </a:lnTo>
                  <a:lnTo>
                    <a:pt x="1393" y="1166"/>
                  </a:lnTo>
                  <a:lnTo>
                    <a:pt x="1366" y="1138"/>
                  </a:lnTo>
                  <a:lnTo>
                    <a:pt x="1339" y="111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6999699" y="4657971"/>
              <a:ext cx="590172" cy="537548"/>
            </a:xfrm>
            <a:custGeom>
              <a:avLst/>
              <a:gdLst/>
              <a:ahLst/>
              <a:cxnLst/>
              <a:rect l="l" t="t" r="r" b="b"/>
              <a:pathLst>
                <a:path w="7798" h="7530" extrusionOk="0">
                  <a:moveTo>
                    <a:pt x="269" y="1"/>
                  </a:moveTo>
                  <a:cubicBezTo>
                    <a:pt x="181" y="14"/>
                    <a:pt x="89" y="28"/>
                    <a:pt x="0" y="42"/>
                  </a:cubicBezTo>
                  <a:lnTo>
                    <a:pt x="296" y="341"/>
                  </a:lnTo>
                  <a:lnTo>
                    <a:pt x="324" y="369"/>
                  </a:lnTo>
                  <a:lnTo>
                    <a:pt x="351" y="396"/>
                  </a:lnTo>
                  <a:lnTo>
                    <a:pt x="7485" y="7530"/>
                  </a:lnTo>
                  <a:lnTo>
                    <a:pt x="7798" y="7530"/>
                  </a:lnTo>
                  <a:lnTo>
                    <a:pt x="508" y="239"/>
                  </a:lnTo>
                  <a:lnTo>
                    <a:pt x="480" y="21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6588446" y="4820664"/>
              <a:ext cx="409291" cy="373142"/>
            </a:xfrm>
            <a:custGeom>
              <a:avLst/>
              <a:gdLst/>
              <a:ahLst/>
              <a:cxnLst/>
              <a:rect l="l" t="t" r="r" b="b"/>
              <a:pathLst>
                <a:path w="5408" h="5227" extrusionOk="0">
                  <a:moveTo>
                    <a:pt x="181" y="1"/>
                  </a:moveTo>
                  <a:cubicBezTo>
                    <a:pt x="120" y="45"/>
                    <a:pt x="59" y="86"/>
                    <a:pt x="1" y="130"/>
                  </a:cubicBezTo>
                  <a:lnTo>
                    <a:pt x="1834" y="1963"/>
                  </a:lnTo>
                  <a:lnTo>
                    <a:pt x="1861" y="1990"/>
                  </a:lnTo>
                  <a:lnTo>
                    <a:pt x="1888" y="2018"/>
                  </a:lnTo>
                  <a:lnTo>
                    <a:pt x="5093" y="5227"/>
                  </a:lnTo>
                  <a:lnTo>
                    <a:pt x="5407" y="5227"/>
                  </a:lnTo>
                  <a:lnTo>
                    <a:pt x="2041" y="1861"/>
                  </a:lnTo>
                  <a:lnTo>
                    <a:pt x="2014" y="1834"/>
                  </a:lnTo>
                  <a:lnTo>
                    <a:pt x="1987" y="1806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6733603" y="4736783"/>
              <a:ext cx="501094" cy="457737"/>
            </a:xfrm>
            <a:custGeom>
              <a:avLst/>
              <a:gdLst/>
              <a:ahLst/>
              <a:cxnLst/>
              <a:rect l="l" t="t" r="r" b="b"/>
              <a:pathLst>
                <a:path w="6621" h="6412" extrusionOk="0">
                  <a:moveTo>
                    <a:pt x="208" y="1"/>
                  </a:moveTo>
                  <a:cubicBezTo>
                    <a:pt x="141" y="34"/>
                    <a:pt x="69" y="69"/>
                    <a:pt x="1" y="103"/>
                  </a:cubicBezTo>
                  <a:lnTo>
                    <a:pt x="1476" y="1578"/>
                  </a:lnTo>
                  <a:lnTo>
                    <a:pt x="1503" y="1605"/>
                  </a:lnTo>
                  <a:lnTo>
                    <a:pt x="1527" y="1632"/>
                  </a:lnTo>
                  <a:lnTo>
                    <a:pt x="6306" y="6412"/>
                  </a:lnTo>
                  <a:lnTo>
                    <a:pt x="6620" y="6412"/>
                  </a:lnTo>
                  <a:lnTo>
                    <a:pt x="1683" y="1476"/>
                  </a:lnTo>
                  <a:lnTo>
                    <a:pt x="1656" y="1448"/>
                  </a:lnTo>
                  <a:lnTo>
                    <a:pt x="1629" y="1421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6902751" y="4676461"/>
              <a:ext cx="568830" cy="518844"/>
            </a:xfrm>
            <a:custGeom>
              <a:avLst/>
              <a:gdLst/>
              <a:ahLst/>
              <a:cxnLst/>
              <a:rect l="l" t="t" r="r" b="b"/>
              <a:pathLst>
                <a:path w="7516" h="7268" extrusionOk="0">
                  <a:moveTo>
                    <a:pt x="246" y="0"/>
                  </a:moveTo>
                  <a:cubicBezTo>
                    <a:pt x="164" y="21"/>
                    <a:pt x="82" y="41"/>
                    <a:pt x="0" y="65"/>
                  </a:cubicBezTo>
                  <a:lnTo>
                    <a:pt x="797" y="862"/>
                  </a:lnTo>
                  <a:lnTo>
                    <a:pt x="825" y="890"/>
                  </a:lnTo>
                  <a:lnTo>
                    <a:pt x="852" y="917"/>
                  </a:lnTo>
                  <a:lnTo>
                    <a:pt x="7203" y="7267"/>
                  </a:lnTo>
                  <a:lnTo>
                    <a:pt x="7516" y="7267"/>
                  </a:lnTo>
                  <a:lnTo>
                    <a:pt x="1009" y="760"/>
                  </a:lnTo>
                  <a:lnTo>
                    <a:pt x="981" y="733"/>
                  </a:lnTo>
                  <a:lnTo>
                    <a:pt x="954" y="70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6401059" y="4975789"/>
              <a:ext cx="241351" cy="217018"/>
            </a:xfrm>
            <a:custGeom>
              <a:avLst/>
              <a:gdLst/>
              <a:ahLst/>
              <a:cxnLst/>
              <a:rect l="l" t="t" r="r" b="b"/>
              <a:pathLst>
                <a:path w="3189" h="3040" extrusionOk="0">
                  <a:moveTo>
                    <a:pt x="153" y="1"/>
                  </a:moveTo>
                  <a:cubicBezTo>
                    <a:pt x="102" y="56"/>
                    <a:pt x="51" y="107"/>
                    <a:pt x="0" y="161"/>
                  </a:cubicBezTo>
                  <a:lnTo>
                    <a:pt x="1969" y="2131"/>
                  </a:lnTo>
                  <a:lnTo>
                    <a:pt x="1997" y="2158"/>
                  </a:lnTo>
                  <a:lnTo>
                    <a:pt x="2876" y="3037"/>
                  </a:lnTo>
                  <a:lnTo>
                    <a:pt x="3189" y="3040"/>
                  </a:lnTo>
                  <a:lnTo>
                    <a:pt x="2177" y="2029"/>
                  </a:lnTo>
                  <a:lnTo>
                    <a:pt x="2150" y="2001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6344525" y="5033470"/>
              <a:ext cx="179519" cy="158909"/>
            </a:xfrm>
            <a:custGeom>
              <a:avLst/>
              <a:gdLst/>
              <a:ahLst/>
              <a:cxnLst/>
              <a:rect l="l" t="t" r="r" b="b"/>
              <a:pathLst>
                <a:path w="2372" h="2226" extrusionOk="0">
                  <a:moveTo>
                    <a:pt x="144" y="1"/>
                  </a:moveTo>
                  <a:cubicBezTo>
                    <a:pt x="96" y="55"/>
                    <a:pt x="49" y="113"/>
                    <a:pt x="1" y="167"/>
                  </a:cubicBezTo>
                  <a:lnTo>
                    <a:pt x="1936" y="2103"/>
                  </a:lnTo>
                  <a:lnTo>
                    <a:pt x="1963" y="2130"/>
                  </a:lnTo>
                  <a:lnTo>
                    <a:pt x="1991" y="2157"/>
                  </a:lnTo>
                  <a:lnTo>
                    <a:pt x="2059" y="2225"/>
                  </a:lnTo>
                  <a:lnTo>
                    <a:pt x="2372" y="2225"/>
                  </a:lnTo>
                  <a:lnTo>
                    <a:pt x="2144" y="2001"/>
                  </a:lnTo>
                  <a:lnTo>
                    <a:pt x="2117" y="1973"/>
                  </a:lnTo>
                  <a:lnTo>
                    <a:pt x="2093" y="1946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6460090" y="4920892"/>
              <a:ext cx="300687" cy="272201"/>
            </a:xfrm>
            <a:custGeom>
              <a:avLst/>
              <a:gdLst/>
              <a:ahLst/>
              <a:cxnLst/>
              <a:rect l="l" t="t" r="r" b="b"/>
              <a:pathLst>
                <a:path w="3973" h="3813" extrusionOk="0">
                  <a:moveTo>
                    <a:pt x="164" y="1"/>
                  </a:moveTo>
                  <a:cubicBezTo>
                    <a:pt x="109" y="51"/>
                    <a:pt x="55" y="103"/>
                    <a:pt x="0" y="153"/>
                  </a:cubicBezTo>
                  <a:lnTo>
                    <a:pt x="1969" y="2119"/>
                  </a:lnTo>
                  <a:lnTo>
                    <a:pt x="1997" y="2147"/>
                  </a:lnTo>
                  <a:lnTo>
                    <a:pt x="2024" y="2174"/>
                  </a:lnTo>
                  <a:lnTo>
                    <a:pt x="3659" y="3812"/>
                  </a:lnTo>
                  <a:lnTo>
                    <a:pt x="3972" y="3812"/>
                  </a:lnTo>
                  <a:lnTo>
                    <a:pt x="2177" y="2017"/>
                  </a:lnTo>
                  <a:lnTo>
                    <a:pt x="2150" y="1990"/>
                  </a:lnTo>
                  <a:lnTo>
                    <a:pt x="2123" y="196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6290110" y="5093293"/>
              <a:ext cx="115416" cy="98872"/>
            </a:xfrm>
            <a:custGeom>
              <a:avLst/>
              <a:gdLst/>
              <a:ahLst/>
              <a:cxnLst/>
              <a:rect l="l" t="t" r="r" b="b"/>
              <a:pathLst>
                <a:path w="1525" h="1385" extrusionOk="0">
                  <a:moveTo>
                    <a:pt x="144" y="1"/>
                  </a:moveTo>
                  <a:cubicBezTo>
                    <a:pt x="97" y="59"/>
                    <a:pt x="49" y="117"/>
                    <a:pt x="1" y="174"/>
                  </a:cubicBezTo>
                  <a:lnTo>
                    <a:pt x="1210" y="1380"/>
                  </a:lnTo>
                  <a:lnTo>
                    <a:pt x="1524" y="1384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">
    <p:bg>
      <p:bgPr>
        <a:solidFill>
          <a:schemeClr val="accen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"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4"/>
          <p:cNvGrpSpPr/>
          <p:nvPr/>
        </p:nvGrpSpPr>
        <p:grpSpPr>
          <a:xfrm>
            <a:off x="5861375" y="4178175"/>
            <a:ext cx="3351600" cy="1021698"/>
            <a:chOff x="5861375" y="4178175"/>
            <a:chExt cx="3351600" cy="1021698"/>
          </a:xfrm>
        </p:grpSpPr>
        <p:sp>
          <p:nvSpPr>
            <p:cNvPr id="258" name="Google Shape;258;p14"/>
            <p:cNvSpPr/>
            <p:nvPr/>
          </p:nvSpPr>
          <p:spPr>
            <a:xfrm>
              <a:off x="5861375" y="4178175"/>
              <a:ext cx="3351600" cy="1021698"/>
            </a:xfrm>
            <a:custGeom>
              <a:avLst/>
              <a:gdLst/>
              <a:ahLst/>
              <a:cxnLst/>
              <a:rect l="l" t="t" r="r" b="b"/>
              <a:pathLst>
                <a:path w="44285" h="14312" extrusionOk="0">
                  <a:moveTo>
                    <a:pt x="44285" y="0"/>
                  </a:moveTo>
                  <a:cubicBezTo>
                    <a:pt x="42694" y="290"/>
                    <a:pt x="41153" y="1067"/>
                    <a:pt x="39825" y="2024"/>
                  </a:cubicBezTo>
                  <a:cubicBezTo>
                    <a:pt x="37795" y="3485"/>
                    <a:pt x="36088" y="5359"/>
                    <a:pt x="34068" y="6834"/>
                  </a:cubicBezTo>
                  <a:cubicBezTo>
                    <a:pt x="30950" y="9117"/>
                    <a:pt x="27108" y="10394"/>
                    <a:pt x="23245" y="10435"/>
                  </a:cubicBezTo>
                  <a:cubicBezTo>
                    <a:pt x="23175" y="10436"/>
                    <a:pt x="23106" y="10436"/>
                    <a:pt x="23037" y="10436"/>
                  </a:cubicBezTo>
                  <a:cubicBezTo>
                    <a:pt x="19957" y="10436"/>
                    <a:pt x="16925" y="9699"/>
                    <a:pt x="13873" y="9252"/>
                  </a:cubicBezTo>
                  <a:cubicBezTo>
                    <a:pt x="12567" y="9062"/>
                    <a:pt x="11230" y="8928"/>
                    <a:pt x="9904" y="8928"/>
                  </a:cubicBezTo>
                  <a:cubicBezTo>
                    <a:pt x="8063" y="8928"/>
                    <a:pt x="6243" y="9185"/>
                    <a:pt x="4556" y="9900"/>
                  </a:cubicBezTo>
                  <a:cubicBezTo>
                    <a:pt x="2570" y="10741"/>
                    <a:pt x="825" y="12363"/>
                    <a:pt x="1" y="14312"/>
                  </a:cubicBezTo>
                  <a:lnTo>
                    <a:pt x="44285" y="14312"/>
                  </a:lnTo>
                  <a:lnTo>
                    <a:pt x="442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9" name="Google Shape;259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286501" y="4642934"/>
              <a:ext cx="2857497" cy="5309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0" name="Google Shape;260;p14"/>
          <p:cNvGrpSpPr/>
          <p:nvPr/>
        </p:nvGrpSpPr>
        <p:grpSpPr>
          <a:xfrm>
            <a:off x="-103000" y="-237275"/>
            <a:ext cx="4656024" cy="2635100"/>
            <a:chOff x="-103000" y="-237275"/>
            <a:chExt cx="4656024" cy="2635100"/>
          </a:xfrm>
        </p:grpSpPr>
        <p:sp>
          <p:nvSpPr>
            <p:cNvPr id="261" name="Google Shape;261;p14"/>
            <p:cNvSpPr/>
            <p:nvPr/>
          </p:nvSpPr>
          <p:spPr>
            <a:xfrm>
              <a:off x="-19050" y="-76200"/>
              <a:ext cx="2668237" cy="1145841"/>
            </a:xfrm>
            <a:custGeom>
              <a:avLst/>
              <a:gdLst/>
              <a:ahLst/>
              <a:cxnLst/>
              <a:rect l="l" t="t" r="r" b="b"/>
              <a:pathLst>
                <a:path w="40411" h="17354" extrusionOk="0">
                  <a:moveTo>
                    <a:pt x="1" y="1"/>
                  </a:moveTo>
                  <a:lnTo>
                    <a:pt x="1" y="15907"/>
                  </a:lnTo>
                  <a:cubicBezTo>
                    <a:pt x="65" y="15937"/>
                    <a:pt x="126" y="15971"/>
                    <a:pt x="191" y="16002"/>
                  </a:cubicBezTo>
                  <a:cubicBezTo>
                    <a:pt x="2158" y="16904"/>
                    <a:pt x="4321" y="17353"/>
                    <a:pt x="6484" y="17353"/>
                  </a:cubicBezTo>
                  <a:cubicBezTo>
                    <a:pt x="8846" y="17353"/>
                    <a:pt x="11208" y="16818"/>
                    <a:pt x="13317" y="15753"/>
                  </a:cubicBezTo>
                  <a:cubicBezTo>
                    <a:pt x="16309" y="14240"/>
                    <a:pt x="18696" y="11792"/>
                    <a:pt x="21282" y="9658"/>
                  </a:cubicBezTo>
                  <a:cubicBezTo>
                    <a:pt x="23867" y="7523"/>
                    <a:pt x="26889" y="5608"/>
                    <a:pt x="30241" y="5523"/>
                  </a:cubicBezTo>
                  <a:cubicBezTo>
                    <a:pt x="30334" y="5520"/>
                    <a:pt x="30427" y="5519"/>
                    <a:pt x="30520" y="5519"/>
                  </a:cubicBezTo>
                  <a:cubicBezTo>
                    <a:pt x="31256" y="5519"/>
                    <a:pt x="32006" y="5597"/>
                    <a:pt x="32756" y="5673"/>
                  </a:cubicBezTo>
                  <a:cubicBezTo>
                    <a:pt x="33509" y="5749"/>
                    <a:pt x="34261" y="5826"/>
                    <a:pt x="34992" y="5826"/>
                  </a:cubicBezTo>
                  <a:cubicBezTo>
                    <a:pt x="36016" y="5826"/>
                    <a:pt x="37001" y="5676"/>
                    <a:pt x="37897" y="5165"/>
                  </a:cubicBezTo>
                  <a:cubicBezTo>
                    <a:pt x="39627" y="4177"/>
                    <a:pt x="40411" y="1858"/>
                    <a:pt x="39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-19050" y="-76200"/>
              <a:ext cx="4572074" cy="2474025"/>
            </a:xfrm>
            <a:custGeom>
              <a:avLst/>
              <a:gdLst/>
              <a:ahLst/>
              <a:cxnLst/>
              <a:rect l="l" t="t" r="r" b="b"/>
              <a:pathLst>
                <a:path w="69245" h="41724" extrusionOk="0">
                  <a:moveTo>
                    <a:pt x="39740" y="1"/>
                  </a:moveTo>
                  <a:cubicBezTo>
                    <a:pt x="40411" y="1858"/>
                    <a:pt x="39627" y="4177"/>
                    <a:pt x="37897" y="5165"/>
                  </a:cubicBezTo>
                  <a:cubicBezTo>
                    <a:pt x="37001" y="5676"/>
                    <a:pt x="36016" y="5826"/>
                    <a:pt x="34992" y="5826"/>
                  </a:cubicBezTo>
                  <a:cubicBezTo>
                    <a:pt x="34261" y="5826"/>
                    <a:pt x="33509" y="5749"/>
                    <a:pt x="32756" y="5673"/>
                  </a:cubicBezTo>
                  <a:cubicBezTo>
                    <a:pt x="32006" y="5597"/>
                    <a:pt x="31256" y="5519"/>
                    <a:pt x="30520" y="5519"/>
                  </a:cubicBezTo>
                  <a:cubicBezTo>
                    <a:pt x="30427" y="5519"/>
                    <a:pt x="30334" y="5520"/>
                    <a:pt x="30241" y="5523"/>
                  </a:cubicBezTo>
                  <a:cubicBezTo>
                    <a:pt x="26889" y="5608"/>
                    <a:pt x="23867" y="7523"/>
                    <a:pt x="21282" y="9658"/>
                  </a:cubicBezTo>
                  <a:cubicBezTo>
                    <a:pt x="18696" y="11792"/>
                    <a:pt x="16309" y="14240"/>
                    <a:pt x="13317" y="15753"/>
                  </a:cubicBezTo>
                  <a:cubicBezTo>
                    <a:pt x="11208" y="16818"/>
                    <a:pt x="8846" y="17353"/>
                    <a:pt x="6484" y="17353"/>
                  </a:cubicBezTo>
                  <a:cubicBezTo>
                    <a:pt x="4321" y="17353"/>
                    <a:pt x="2158" y="16904"/>
                    <a:pt x="191" y="16002"/>
                  </a:cubicBezTo>
                  <a:cubicBezTo>
                    <a:pt x="126" y="15971"/>
                    <a:pt x="65" y="15937"/>
                    <a:pt x="1" y="15907"/>
                  </a:cubicBezTo>
                  <a:lnTo>
                    <a:pt x="1" y="40275"/>
                  </a:lnTo>
                  <a:cubicBezTo>
                    <a:pt x="2507" y="41245"/>
                    <a:pt x="5200" y="41724"/>
                    <a:pt x="7895" y="41724"/>
                  </a:cubicBezTo>
                  <a:cubicBezTo>
                    <a:pt x="12645" y="41724"/>
                    <a:pt x="17404" y="40237"/>
                    <a:pt x="21173" y="37335"/>
                  </a:cubicBezTo>
                  <a:cubicBezTo>
                    <a:pt x="28259" y="31877"/>
                    <a:pt x="31281" y="22682"/>
                    <a:pt x="37133" y="15916"/>
                  </a:cubicBezTo>
                  <a:cubicBezTo>
                    <a:pt x="41746" y="10586"/>
                    <a:pt x="48164" y="6848"/>
                    <a:pt x="55080" y="5468"/>
                  </a:cubicBezTo>
                  <a:cubicBezTo>
                    <a:pt x="58218" y="4845"/>
                    <a:pt x="61474" y="4682"/>
                    <a:pt x="64458" y="3534"/>
                  </a:cubicBezTo>
                  <a:cubicBezTo>
                    <a:pt x="66318" y="2818"/>
                    <a:pt x="68097" y="1592"/>
                    <a:pt x="69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3" name="Google Shape;263;p14"/>
            <p:cNvPicPr preferRelativeResize="0"/>
            <p:nvPr/>
          </p:nvPicPr>
          <p:blipFill rotWithShape="1">
            <a:blip r:embed="rId3">
              <a:alphaModFix/>
            </a:blip>
            <a:srcRect t="39" b="29"/>
            <a:stretch/>
          </p:blipFill>
          <p:spPr>
            <a:xfrm>
              <a:off x="-103000" y="-237275"/>
              <a:ext cx="1360299" cy="23317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"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5"/>
          <p:cNvGrpSpPr/>
          <p:nvPr/>
        </p:nvGrpSpPr>
        <p:grpSpPr>
          <a:xfrm>
            <a:off x="6002520" y="-102719"/>
            <a:ext cx="4477807" cy="5398619"/>
            <a:chOff x="6002520" y="-102719"/>
            <a:chExt cx="4477807" cy="5398619"/>
          </a:xfrm>
        </p:grpSpPr>
        <p:sp>
          <p:nvSpPr>
            <p:cNvPr id="266" name="Google Shape;266;p15"/>
            <p:cNvSpPr/>
            <p:nvPr/>
          </p:nvSpPr>
          <p:spPr>
            <a:xfrm rot="10800000" flipH="1">
              <a:off x="7915228" y="315002"/>
              <a:ext cx="1679305" cy="4839573"/>
            </a:xfrm>
            <a:custGeom>
              <a:avLst/>
              <a:gdLst/>
              <a:ahLst/>
              <a:cxnLst/>
              <a:rect l="l" t="t" r="r" b="b"/>
              <a:pathLst>
                <a:path w="35728" h="40732" extrusionOk="0">
                  <a:moveTo>
                    <a:pt x="18820" y="1"/>
                  </a:moveTo>
                  <a:cubicBezTo>
                    <a:pt x="19109" y="1207"/>
                    <a:pt x="19249" y="2430"/>
                    <a:pt x="19000" y="3636"/>
                  </a:cubicBezTo>
                  <a:cubicBezTo>
                    <a:pt x="18629" y="5447"/>
                    <a:pt x="17036" y="7130"/>
                    <a:pt x="15257" y="7130"/>
                  </a:cubicBezTo>
                  <a:cubicBezTo>
                    <a:pt x="15061" y="7130"/>
                    <a:pt x="14863" y="7110"/>
                    <a:pt x="14664" y="7067"/>
                  </a:cubicBezTo>
                  <a:cubicBezTo>
                    <a:pt x="13233" y="6760"/>
                    <a:pt x="12265" y="5466"/>
                    <a:pt x="11373" y="4304"/>
                  </a:cubicBezTo>
                  <a:cubicBezTo>
                    <a:pt x="10483" y="3139"/>
                    <a:pt x="9353" y="1922"/>
                    <a:pt x="7887" y="1886"/>
                  </a:cubicBezTo>
                  <a:cubicBezTo>
                    <a:pt x="7863" y="1885"/>
                    <a:pt x="7839" y="1885"/>
                    <a:pt x="7814" y="1885"/>
                  </a:cubicBezTo>
                  <a:cubicBezTo>
                    <a:pt x="5997" y="1885"/>
                    <a:pt x="4737" y="3650"/>
                    <a:pt x="3248" y="4713"/>
                  </a:cubicBezTo>
                  <a:cubicBezTo>
                    <a:pt x="2280" y="5405"/>
                    <a:pt x="1163" y="5790"/>
                    <a:pt x="1" y="5925"/>
                  </a:cubicBezTo>
                  <a:cubicBezTo>
                    <a:pt x="944" y="10790"/>
                    <a:pt x="4021" y="15270"/>
                    <a:pt x="8412" y="17604"/>
                  </a:cubicBezTo>
                  <a:cubicBezTo>
                    <a:pt x="10555" y="18738"/>
                    <a:pt x="12922" y="19389"/>
                    <a:pt x="15103" y="20449"/>
                  </a:cubicBezTo>
                  <a:cubicBezTo>
                    <a:pt x="17287" y="21508"/>
                    <a:pt x="19372" y="23106"/>
                    <a:pt x="20192" y="25384"/>
                  </a:cubicBezTo>
                  <a:cubicBezTo>
                    <a:pt x="21279" y="28400"/>
                    <a:pt x="19923" y="31871"/>
                    <a:pt x="20959" y="34903"/>
                  </a:cubicBezTo>
                  <a:cubicBezTo>
                    <a:pt x="21790" y="37345"/>
                    <a:pt x="24038" y="39046"/>
                    <a:pt x="26392" y="40098"/>
                  </a:cubicBezTo>
                  <a:cubicBezTo>
                    <a:pt x="26928" y="40337"/>
                    <a:pt x="27476" y="40548"/>
                    <a:pt x="28032" y="40732"/>
                  </a:cubicBezTo>
                  <a:cubicBezTo>
                    <a:pt x="29081" y="39274"/>
                    <a:pt x="30382" y="38007"/>
                    <a:pt x="31598" y="36678"/>
                  </a:cubicBezTo>
                  <a:cubicBezTo>
                    <a:pt x="32974" y="35172"/>
                    <a:pt x="34273" y="33520"/>
                    <a:pt x="34875" y="31575"/>
                  </a:cubicBezTo>
                  <a:cubicBezTo>
                    <a:pt x="35727" y="28822"/>
                    <a:pt x="35073" y="25810"/>
                    <a:pt x="33942" y="23160"/>
                  </a:cubicBezTo>
                  <a:cubicBezTo>
                    <a:pt x="32811" y="20510"/>
                    <a:pt x="31213" y="18081"/>
                    <a:pt x="30062" y="15441"/>
                  </a:cubicBezTo>
                  <a:cubicBezTo>
                    <a:pt x="28907" y="12797"/>
                    <a:pt x="28208" y="9806"/>
                    <a:pt x="28996" y="7032"/>
                  </a:cubicBezTo>
                  <a:cubicBezTo>
                    <a:pt x="29905" y="3827"/>
                    <a:pt x="32617" y="1518"/>
                    <a:pt x="35645" y="1"/>
                  </a:cubicBezTo>
                  <a:close/>
                </a:path>
              </a:pathLst>
            </a:custGeom>
            <a:solidFill>
              <a:srgbClr val="FC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 rot="10800000" flipH="1">
              <a:off x="9065267" y="201900"/>
              <a:ext cx="1287556" cy="4952684"/>
            </a:xfrm>
            <a:custGeom>
              <a:avLst/>
              <a:gdLst/>
              <a:ahLst/>
              <a:cxnLst/>
              <a:rect l="l" t="t" r="r" b="b"/>
              <a:pathLst>
                <a:path w="18724" h="41684" extrusionOk="0">
                  <a:moveTo>
                    <a:pt x="7614" y="1"/>
                  </a:moveTo>
                  <a:cubicBezTo>
                    <a:pt x="4586" y="1518"/>
                    <a:pt x="1874" y="3827"/>
                    <a:pt x="965" y="7032"/>
                  </a:cubicBezTo>
                  <a:cubicBezTo>
                    <a:pt x="177" y="9806"/>
                    <a:pt x="876" y="12797"/>
                    <a:pt x="2031" y="15441"/>
                  </a:cubicBezTo>
                  <a:cubicBezTo>
                    <a:pt x="3182" y="18081"/>
                    <a:pt x="4780" y="20510"/>
                    <a:pt x="5911" y="23160"/>
                  </a:cubicBezTo>
                  <a:cubicBezTo>
                    <a:pt x="7042" y="25810"/>
                    <a:pt x="7696" y="28822"/>
                    <a:pt x="6844" y="31575"/>
                  </a:cubicBezTo>
                  <a:cubicBezTo>
                    <a:pt x="6242" y="33520"/>
                    <a:pt x="4943" y="35172"/>
                    <a:pt x="3567" y="36678"/>
                  </a:cubicBezTo>
                  <a:cubicBezTo>
                    <a:pt x="2351" y="38007"/>
                    <a:pt x="1050" y="39274"/>
                    <a:pt x="1" y="40732"/>
                  </a:cubicBezTo>
                  <a:cubicBezTo>
                    <a:pt x="1909" y="41367"/>
                    <a:pt x="3922" y="41683"/>
                    <a:pt x="5935" y="41683"/>
                  </a:cubicBezTo>
                  <a:cubicBezTo>
                    <a:pt x="9028" y="41683"/>
                    <a:pt x="12122" y="40937"/>
                    <a:pt x="14840" y="39458"/>
                  </a:cubicBezTo>
                  <a:cubicBezTo>
                    <a:pt x="16257" y="38688"/>
                    <a:pt x="17562" y="37727"/>
                    <a:pt x="18724" y="36614"/>
                  </a:cubicBezTo>
                  <a:lnTo>
                    <a:pt x="18724" y="1"/>
                  </a:lnTo>
                  <a:close/>
                </a:path>
              </a:pathLst>
            </a:custGeom>
            <a:solidFill>
              <a:srgbClr val="F28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 rot="10800000" flipH="1">
              <a:off x="8947883" y="-102719"/>
              <a:ext cx="1404938" cy="907153"/>
            </a:xfrm>
            <a:custGeom>
              <a:avLst/>
              <a:gdLst/>
              <a:ahLst/>
              <a:cxnLst/>
              <a:rect l="l" t="t" r="r" b="b"/>
              <a:pathLst>
                <a:path w="20431" h="7635" extrusionOk="0">
                  <a:moveTo>
                    <a:pt x="20431" y="1"/>
                  </a:moveTo>
                  <a:cubicBezTo>
                    <a:pt x="19269" y="1114"/>
                    <a:pt x="17964" y="2075"/>
                    <a:pt x="16547" y="2845"/>
                  </a:cubicBezTo>
                  <a:cubicBezTo>
                    <a:pt x="13829" y="4324"/>
                    <a:pt x="10735" y="5070"/>
                    <a:pt x="7642" y="5070"/>
                  </a:cubicBezTo>
                  <a:cubicBezTo>
                    <a:pt x="5629" y="5070"/>
                    <a:pt x="3616" y="4754"/>
                    <a:pt x="1708" y="4119"/>
                  </a:cubicBezTo>
                  <a:cubicBezTo>
                    <a:pt x="1568" y="4309"/>
                    <a:pt x="1435" y="4504"/>
                    <a:pt x="1305" y="4705"/>
                  </a:cubicBezTo>
                  <a:cubicBezTo>
                    <a:pt x="727" y="5601"/>
                    <a:pt x="260" y="6599"/>
                    <a:pt x="1" y="7635"/>
                  </a:cubicBezTo>
                  <a:lnTo>
                    <a:pt x="20431" y="7635"/>
                  </a:lnTo>
                  <a:lnTo>
                    <a:pt x="20431" y="1"/>
                  </a:lnTo>
                  <a:close/>
                </a:path>
              </a:pathLst>
            </a:custGeom>
            <a:solidFill>
              <a:srgbClr val="FC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 rot="9683509" flipH="1">
              <a:off x="8237391" y="3788609"/>
              <a:ext cx="729045" cy="1405831"/>
            </a:xfrm>
            <a:custGeom>
              <a:avLst/>
              <a:gdLst/>
              <a:ahLst/>
              <a:cxnLst/>
              <a:rect l="l" t="t" r="r" b="b"/>
              <a:pathLst>
                <a:path w="10602" h="11832" extrusionOk="0">
                  <a:moveTo>
                    <a:pt x="5461" y="0"/>
                  </a:moveTo>
                  <a:cubicBezTo>
                    <a:pt x="2371" y="0"/>
                    <a:pt x="0" y="5907"/>
                    <a:pt x="1788" y="9382"/>
                  </a:cubicBezTo>
                  <a:cubicBezTo>
                    <a:pt x="2675" y="11107"/>
                    <a:pt x="4340" y="11832"/>
                    <a:pt x="5925" y="11832"/>
                  </a:cubicBezTo>
                  <a:cubicBezTo>
                    <a:pt x="7628" y="11832"/>
                    <a:pt x="9239" y="10997"/>
                    <a:pt x="9702" y="9655"/>
                  </a:cubicBezTo>
                  <a:cubicBezTo>
                    <a:pt x="10601" y="7063"/>
                    <a:pt x="9546" y="412"/>
                    <a:pt x="5713" y="14"/>
                  </a:cubicBezTo>
                  <a:cubicBezTo>
                    <a:pt x="5628" y="4"/>
                    <a:pt x="5546" y="0"/>
                    <a:pt x="5461" y="0"/>
                  </a:cubicBezTo>
                  <a:close/>
                </a:path>
              </a:pathLst>
            </a:custGeom>
            <a:solidFill>
              <a:srgbClr val="F9A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15"/>
            <p:cNvGrpSpPr/>
            <p:nvPr/>
          </p:nvGrpSpPr>
          <p:grpSpPr>
            <a:xfrm>
              <a:off x="6002520" y="4318199"/>
              <a:ext cx="4477807" cy="839588"/>
              <a:chOff x="3098100" y="3849750"/>
              <a:chExt cx="940775" cy="270425"/>
            </a:xfrm>
          </p:grpSpPr>
          <p:sp>
            <p:nvSpPr>
              <p:cNvPr id="271" name="Google Shape;271;p15"/>
              <p:cNvSpPr/>
              <p:nvPr/>
            </p:nvSpPr>
            <p:spPr>
              <a:xfrm>
                <a:off x="3304800" y="3882975"/>
                <a:ext cx="665525" cy="237200"/>
              </a:xfrm>
              <a:custGeom>
                <a:avLst/>
                <a:gdLst/>
                <a:ahLst/>
                <a:cxnLst/>
                <a:rect l="l" t="t" r="r" b="b"/>
                <a:pathLst>
                  <a:path w="26621" h="9488" extrusionOk="0">
                    <a:moveTo>
                      <a:pt x="10146" y="1"/>
                    </a:moveTo>
                    <a:cubicBezTo>
                      <a:pt x="8817" y="1"/>
                      <a:pt x="7433" y="475"/>
                      <a:pt x="6262" y="1145"/>
                    </a:cubicBezTo>
                    <a:cubicBezTo>
                      <a:pt x="3158" y="2920"/>
                      <a:pt x="859" y="6023"/>
                      <a:pt x="1" y="9488"/>
                    </a:cubicBezTo>
                    <a:lnTo>
                      <a:pt x="26620" y="9488"/>
                    </a:lnTo>
                    <a:cubicBezTo>
                      <a:pt x="26617" y="9143"/>
                      <a:pt x="26593" y="8799"/>
                      <a:pt x="26498" y="8469"/>
                    </a:cubicBezTo>
                    <a:cubicBezTo>
                      <a:pt x="26007" y="6772"/>
                      <a:pt x="23963" y="6091"/>
                      <a:pt x="22202" y="6016"/>
                    </a:cubicBezTo>
                    <a:cubicBezTo>
                      <a:pt x="20437" y="5942"/>
                      <a:pt x="18550" y="6179"/>
                      <a:pt x="17017" y="5304"/>
                    </a:cubicBezTo>
                    <a:cubicBezTo>
                      <a:pt x="15112" y="4217"/>
                      <a:pt x="14363" y="1734"/>
                      <a:pt x="12482" y="610"/>
                    </a:cubicBezTo>
                    <a:cubicBezTo>
                      <a:pt x="11767" y="182"/>
                      <a:pt x="10967" y="1"/>
                      <a:pt x="10146" y="1"/>
                    </a:cubicBezTo>
                    <a:close/>
                  </a:path>
                </a:pathLst>
              </a:custGeom>
              <a:solidFill>
                <a:srgbClr val="FCC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3098100" y="3849750"/>
                <a:ext cx="940775" cy="270425"/>
              </a:xfrm>
              <a:custGeom>
                <a:avLst/>
                <a:gdLst/>
                <a:ahLst/>
                <a:cxnLst/>
                <a:rect l="l" t="t" r="r" b="b"/>
                <a:pathLst>
                  <a:path w="37631" h="10817" extrusionOk="0">
                    <a:moveTo>
                      <a:pt x="7277" y="4167"/>
                    </a:moveTo>
                    <a:cubicBezTo>
                      <a:pt x="5403" y="4167"/>
                      <a:pt x="3533" y="4862"/>
                      <a:pt x="2187" y="6115"/>
                    </a:cubicBezTo>
                    <a:cubicBezTo>
                      <a:pt x="876" y="7338"/>
                      <a:pt x="99" y="9059"/>
                      <a:pt x="0" y="10817"/>
                    </a:cubicBezTo>
                    <a:lnTo>
                      <a:pt x="8269" y="10817"/>
                    </a:lnTo>
                    <a:cubicBezTo>
                      <a:pt x="8783" y="8742"/>
                      <a:pt x="9811" y="6796"/>
                      <a:pt x="11222" y="5189"/>
                    </a:cubicBezTo>
                    <a:cubicBezTo>
                      <a:pt x="10476" y="4848"/>
                      <a:pt x="9716" y="4535"/>
                      <a:pt x="8912" y="4351"/>
                    </a:cubicBezTo>
                    <a:cubicBezTo>
                      <a:pt x="8377" y="4228"/>
                      <a:pt x="7825" y="4167"/>
                      <a:pt x="7277" y="4167"/>
                    </a:cubicBezTo>
                    <a:close/>
                    <a:moveTo>
                      <a:pt x="32561" y="0"/>
                    </a:moveTo>
                    <a:cubicBezTo>
                      <a:pt x="31471" y="0"/>
                      <a:pt x="30337" y="351"/>
                      <a:pt x="29342" y="815"/>
                    </a:cubicBezTo>
                    <a:cubicBezTo>
                      <a:pt x="27159" y="1829"/>
                      <a:pt x="25264" y="3326"/>
                      <a:pt x="23220" y="4582"/>
                    </a:cubicBezTo>
                    <a:cubicBezTo>
                      <a:pt x="23813" y="5383"/>
                      <a:pt x="24433" y="6146"/>
                      <a:pt x="25285" y="6633"/>
                    </a:cubicBezTo>
                    <a:cubicBezTo>
                      <a:pt x="26818" y="7508"/>
                      <a:pt x="28705" y="7271"/>
                      <a:pt x="30470" y="7345"/>
                    </a:cubicBezTo>
                    <a:cubicBezTo>
                      <a:pt x="32231" y="7420"/>
                      <a:pt x="34275" y="8101"/>
                      <a:pt x="34766" y="9798"/>
                    </a:cubicBezTo>
                    <a:cubicBezTo>
                      <a:pt x="34861" y="10128"/>
                      <a:pt x="34885" y="10472"/>
                      <a:pt x="34888" y="10817"/>
                    </a:cubicBezTo>
                    <a:lnTo>
                      <a:pt x="37481" y="10817"/>
                    </a:lnTo>
                    <a:cubicBezTo>
                      <a:pt x="37631" y="8285"/>
                      <a:pt x="37559" y="5747"/>
                      <a:pt x="36690" y="3373"/>
                    </a:cubicBezTo>
                    <a:cubicBezTo>
                      <a:pt x="36272" y="2228"/>
                      <a:pt x="35613" y="1087"/>
                      <a:pt x="34524" y="477"/>
                    </a:cubicBezTo>
                    <a:cubicBezTo>
                      <a:pt x="33917" y="140"/>
                      <a:pt x="33250" y="0"/>
                      <a:pt x="32561" y="0"/>
                    </a:cubicBezTo>
                    <a:close/>
                  </a:path>
                </a:pathLst>
              </a:custGeom>
              <a:solidFill>
                <a:srgbClr val="FFF2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3304800" y="3964300"/>
                <a:ext cx="665525" cy="155875"/>
              </a:xfrm>
              <a:custGeom>
                <a:avLst/>
                <a:gdLst/>
                <a:ahLst/>
                <a:cxnLst/>
                <a:rect l="l" t="t" r="r" b="b"/>
                <a:pathLst>
                  <a:path w="26621" h="6235" extrusionOk="0">
                    <a:moveTo>
                      <a:pt x="14952" y="0"/>
                    </a:moveTo>
                    <a:cubicBezTo>
                      <a:pt x="14762" y="120"/>
                      <a:pt x="14570" y="232"/>
                      <a:pt x="14380" y="344"/>
                    </a:cubicBezTo>
                    <a:cubicBezTo>
                      <a:pt x="12537" y="1421"/>
                      <a:pt x="10425" y="2266"/>
                      <a:pt x="8299" y="2266"/>
                    </a:cubicBezTo>
                    <a:cubicBezTo>
                      <a:pt x="7812" y="2266"/>
                      <a:pt x="7321" y="2222"/>
                      <a:pt x="6834" y="2126"/>
                    </a:cubicBezTo>
                    <a:cubicBezTo>
                      <a:pt x="5465" y="1854"/>
                      <a:pt x="4224" y="1186"/>
                      <a:pt x="2954" y="607"/>
                    </a:cubicBezTo>
                    <a:cubicBezTo>
                      <a:pt x="1543" y="2214"/>
                      <a:pt x="515" y="4160"/>
                      <a:pt x="1" y="6235"/>
                    </a:cubicBezTo>
                    <a:lnTo>
                      <a:pt x="26620" y="6235"/>
                    </a:lnTo>
                    <a:cubicBezTo>
                      <a:pt x="26617" y="5890"/>
                      <a:pt x="26593" y="5546"/>
                      <a:pt x="26498" y="5216"/>
                    </a:cubicBezTo>
                    <a:cubicBezTo>
                      <a:pt x="26007" y="3519"/>
                      <a:pt x="23963" y="2838"/>
                      <a:pt x="22202" y="2763"/>
                    </a:cubicBezTo>
                    <a:cubicBezTo>
                      <a:pt x="20437" y="2689"/>
                      <a:pt x="18550" y="2926"/>
                      <a:pt x="17017" y="2051"/>
                    </a:cubicBezTo>
                    <a:cubicBezTo>
                      <a:pt x="16165" y="1564"/>
                      <a:pt x="15545" y="801"/>
                      <a:pt x="14952" y="0"/>
                    </a:cubicBezTo>
                    <a:close/>
                  </a:path>
                </a:pathLst>
              </a:custGeom>
              <a:solidFill>
                <a:srgbClr val="FECD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74" name="Google Shape;274;p15"/>
            <p:cNvPicPr preferRelativeResize="0"/>
            <p:nvPr/>
          </p:nvPicPr>
          <p:blipFill rotWithShape="1">
            <a:blip r:embed="rId2">
              <a:alphaModFix/>
            </a:blip>
            <a:srcRect l="70893"/>
            <a:stretch/>
          </p:blipFill>
          <p:spPr>
            <a:xfrm>
              <a:off x="8305798" y="-52600"/>
              <a:ext cx="914400" cy="1767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15"/>
            <p:cNvPicPr preferRelativeResize="0"/>
            <p:nvPr/>
          </p:nvPicPr>
          <p:blipFill rotWithShape="1">
            <a:blip r:embed="rId3">
              <a:alphaModFix/>
            </a:blip>
            <a:srcRect l="53174"/>
            <a:stretch/>
          </p:blipFill>
          <p:spPr>
            <a:xfrm>
              <a:off x="7967650" y="3608200"/>
              <a:ext cx="1404950" cy="1687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Google Shape;276;p15"/>
          <p:cNvGrpSpPr/>
          <p:nvPr/>
        </p:nvGrpSpPr>
        <p:grpSpPr>
          <a:xfrm>
            <a:off x="-1461898" y="-365531"/>
            <a:ext cx="4517288" cy="5656681"/>
            <a:chOff x="-1461898" y="-365531"/>
            <a:chExt cx="4517288" cy="5656681"/>
          </a:xfrm>
        </p:grpSpPr>
        <p:grpSp>
          <p:nvGrpSpPr>
            <p:cNvPr id="277" name="Google Shape;277;p15"/>
            <p:cNvGrpSpPr/>
            <p:nvPr/>
          </p:nvGrpSpPr>
          <p:grpSpPr>
            <a:xfrm rot="-373055" flipH="1">
              <a:off x="-1188897" y="-165939"/>
              <a:ext cx="3971287" cy="5257164"/>
              <a:chOff x="3268325" y="3013975"/>
              <a:chExt cx="1443800" cy="1106200"/>
            </a:xfrm>
          </p:grpSpPr>
          <p:sp>
            <p:nvSpPr>
              <p:cNvPr id="278" name="Google Shape;278;p15"/>
              <p:cNvSpPr/>
              <p:nvPr/>
            </p:nvSpPr>
            <p:spPr>
              <a:xfrm>
                <a:off x="3268325" y="3013975"/>
                <a:ext cx="274950" cy="149575"/>
              </a:xfrm>
              <a:custGeom>
                <a:avLst/>
                <a:gdLst/>
                <a:ahLst/>
                <a:cxnLst/>
                <a:rect l="l" t="t" r="r" b="b"/>
                <a:pathLst>
                  <a:path w="10998" h="5983" extrusionOk="0">
                    <a:moveTo>
                      <a:pt x="1" y="1"/>
                    </a:moveTo>
                    <a:cubicBezTo>
                      <a:pt x="1367" y="1752"/>
                      <a:pt x="2900" y="3353"/>
                      <a:pt x="4795" y="4495"/>
                    </a:cubicBezTo>
                    <a:cubicBezTo>
                      <a:pt x="6348" y="5429"/>
                      <a:pt x="8202" y="5983"/>
                      <a:pt x="10007" y="5983"/>
                    </a:cubicBezTo>
                    <a:cubicBezTo>
                      <a:pt x="10340" y="5983"/>
                      <a:pt x="10671" y="5964"/>
                      <a:pt x="10998" y="5925"/>
                    </a:cubicBezTo>
                    <a:cubicBezTo>
                      <a:pt x="10617" y="3974"/>
                      <a:pt x="10586" y="1960"/>
                      <a:pt x="10947" y="1"/>
                    </a:cubicBezTo>
                    <a:close/>
                  </a:path>
                </a:pathLst>
              </a:custGeom>
              <a:solidFill>
                <a:srgbClr val="FCC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3543250" y="3013975"/>
                <a:ext cx="893200" cy="1018300"/>
              </a:xfrm>
              <a:custGeom>
                <a:avLst/>
                <a:gdLst/>
                <a:ahLst/>
                <a:cxnLst/>
                <a:rect l="l" t="t" r="r" b="b"/>
                <a:pathLst>
                  <a:path w="35728" h="40732" extrusionOk="0">
                    <a:moveTo>
                      <a:pt x="18820" y="1"/>
                    </a:moveTo>
                    <a:cubicBezTo>
                      <a:pt x="19109" y="1207"/>
                      <a:pt x="19249" y="2430"/>
                      <a:pt x="19000" y="3636"/>
                    </a:cubicBezTo>
                    <a:cubicBezTo>
                      <a:pt x="18629" y="5447"/>
                      <a:pt x="17036" y="7130"/>
                      <a:pt x="15257" y="7130"/>
                    </a:cubicBezTo>
                    <a:cubicBezTo>
                      <a:pt x="15061" y="7130"/>
                      <a:pt x="14863" y="7110"/>
                      <a:pt x="14664" y="7067"/>
                    </a:cubicBezTo>
                    <a:cubicBezTo>
                      <a:pt x="13233" y="6760"/>
                      <a:pt x="12265" y="5466"/>
                      <a:pt x="11373" y="4304"/>
                    </a:cubicBezTo>
                    <a:cubicBezTo>
                      <a:pt x="10483" y="3139"/>
                      <a:pt x="9353" y="1922"/>
                      <a:pt x="7887" y="1886"/>
                    </a:cubicBezTo>
                    <a:cubicBezTo>
                      <a:pt x="7863" y="1885"/>
                      <a:pt x="7839" y="1885"/>
                      <a:pt x="7814" y="1885"/>
                    </a:cubicBezTo>
                    <a:cubicBezTo>
                      <a:pt x="5997" y="1885"/>
                      <a:pt x="4737" y="3650"/>
                      <a:pt x="3248" y="4713"/>
                    </a:cubicBezTo>
                    <a:cubicBezTo>
                      <a:pt x="2280" y="5405"/>
                      <a:pt x="1163" y="5790"/>
                      <a:pt x="1" y="5925"/>
                    </a:cubicBezTo>
                    <a:cubicBezTo>
                      <a:pt x="944" y="10790"/>
                      <a:pt x="4021" y="15270"/>
                      <a:pt x="8412" y="17604"/>
                    </a:cubicBezTo>
                    <a:cubicBezTo>
                      <a:pt x="10555" y="18738"/>
                      <a:pt x="12922" y="19389"/>
                      <a:pt x="15103" y="20449"/>
                    </a:cubicBezTo>
                    <a:cubicBezTo>
                      <a:pt x="17287" y="21508"/>
                      <a:pt x="19372" y="23106"/>
                      <a:pt x="20192" y="25384"/>
                    </a:cubicBezTo>
                    <a:cubicBezTo>
                      <a:pt x="21279" y="28400"/>
                      <a:pt x="19923" y="31871"/>
                      <a:pt x="20959" y="34903"/>
                    </a:cubicBezTo>
                    <a:cubicBezTo>
                      <a:pt x="21790" y="37345"/>
                      <a:pt x="24038" y="39046"/>
                      <a:pt x="26392" y="40098"/>
                    </a:cubicBezTo>
                    <a:cubicBezTo>
                      <a:pt x="26928" y="40337"/>
                      <a:pt x="27476" y="40548"/>
                      <a:pt x="28032" y="40732"/>
                    </a:cubicBezTo>
                    <a:cubicBezTo>
                      <a:pt x="29081" y="39274"/>
                      <a:pt x="30382" y="38007"/>
                      <a:pt x="31598" y="36678"/>
                    </a:cubicBezTo>
                    <a:cubicBezTo>
                      <a:pt x="32974" y="35172"/>
                      <a:pt x="34273" y="33520"/>
                      <a:pt x="34875" y="31575"/>
                    </a:cubicBezTo>
                    <a:cubicBezTo>
                      <a:pt x="35727" y="28822"/>
                      <a:pt x="35073" y="25810"/>
                      <a:pt x="33942" y="23160"/>
                    </a:cubicBezTo>
                    <a:cubicBezTo>
                      <a:pt x="32811" y="20510"/>
                      <a:pt x="31213" y="18081"/>
                      <a:pt x="30062" y="15441"/>
                    </a:cubicBezTo>
                    <a:cubicBezTo>
                      <a:pt x="28907" y="12797"/>
                      <a:pt x="28208" y="9806"/>
                      <a:pt x="28996" y="7032"/>
                    </a:cubicBezTo>
                    <a:cubicBezTo>
                      <a:pt x="29905" y="3827"/>
                      <a:pt x="32617" y="1518"/>
                      <a:pt x="35645" y="1"/>
                    </a:cubicBezTo>
                    <a:close/>
                  </a:path>
                </a:pathLst>
              </a:custGeom>
              <a:solidFill>
                <a:srgbClr val="FCC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3532950" y="3013975"/>
                <a:ext cx="491525" cy="178275"/>
              </a:xfrm>
              <a:custGeom>
                <a:avLst/>
                <a:gdLst/>
                <a:ahLst/>
                <a:cxnLst/>
                <a:rect l="l" t="t" r="r" b="b"/>
                <a:pathLst>
                  <a:path w="19661" h="7131" extrusionOk="0">
                    <a:moveTo>
                      <a:pt x="362" y="1"/>
                    </a:moveTo>
                    <a:cubicBezTo>
                      <a:pt x="1" y="1960"/>
                      <a:pt x="32" y="3974"/>
                      <a:pt x="413" y="5925"/>
                    </a:cubicBezTo>
                    <a:cubicBezTo>
                      <a:pt x="1575" y="5790"/>
                      <a:pt x="2692" y="5405"/>
                      <a:pt x="3660" y="4713"/>
                    </a:cubicBezTo>
                    <a:cubicBezTo>
                      <a:pt x="5149" y="3650"/>
                      <a:pt x="6409" y="1885"/>
                      <a:pt x="8226" y="1885"/>
                    </a:cubicBezTo>
                    <a:cubicBezTo>
                      <a:pt x="8251" y="1885"/>
                      <a:pt x="8275" y="1885"/>
                      <a:pt x="8299" y="1886"/>
                    </a:cubicBezTo>
                    <a:cubicBezTo>
                      <a:pt x="9765" y="1922"/>
                      <a:pt x="10895" y="3139"/>
                      <a:pt x="11785" y="4304"/>
                    </a:cubicBezTo>
                    <a:cubicBezTo>
                      <a:pt x="12677" y="5466"/>
                      <a:pt x="13645" y="6760"/>
                      <a:pt x="15076" y="7067"/>
                    </a:cubicBezTo>
                    <a:cubicBezTo>
                      <a:pt x="15275" y="7110"/>
                      <a:pt x="15473" y="7130"/>
                      <a:pt x="15669" y="7130"/>
                    </a:cubicBezTo>
                    <a:cubicBezTo>
                      <a:pt x="17448" y="7130"/>
                      <a:pt x="19041" y="5447"/>
                      <a:pt x="19412" y="3636"/>
                    </a:cubicBezTo>
                    <a:cubicBezTo>
                      <a:pt x="19661" y="2430"/>
                      <a:pt x="19521" y="1207"/>
                      <a:pt x="19232" y="1"/>
                    </a:cubicBezTo>
                    <a:close/>
                  </a:path>
                </a:pathLst>
              </a:custGeom>
              <a:solidFill>
                <a:srgbClr val="F59D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4244025" y="3013975"/>
                <a:ext cx="468100" cy="1042100"/>
              </a:xfrm>
              <a:custGeom>
                <a:avLst/>
                <a:gdLst/>
                <a:ahLst/>
                <a:cxnLst/>
                <a:rect l="l" t="t" r="r" b="b"/>
                <a:pathLst>
                  <a:path w="18724" h="41684" extrusionOk="0">
                    <a:moveTo>
                      <a:pt x="7614" y="1"/>
                    </a:moveTo>
                    <a:cubicBezTo>
                      <a:pt x="4586" y="1518"/>
                      <a:pt x="1874" y="3827"/>
                      <a:pt x="965" y="7032"/>
                    </a:cubicBezTo>
                    <a:cubicBezTo>
                      <a:pt x="177" y="9806"/>
                      <a:pt x="876" y="12797"/>
                      <a:pt x="2031" y="15441"/>
                    </a:cubicBezTo>
                    <a:cubicBezTo>
                      <a:pt x="3182" y="18081"/>
                      <a:pt x="4780" y="20510"/>
                      <a:pt x="5911" y="23160"/>
                    </a:cubicBezTo>
                    <a:cubicBezTo>
                      <a:pt x="7042" y="25810"/>
                      <a:pt x="7696" y="28822"/>
                      <a:pt x="6844" y="31575"/>
                    </a:cubicBezTo>
                    <a:cubicBezTo>
                      <a:pt x="6242" y="33520"/>
                      <a:pt x="4943" y="35172"/>
                      <a:pt x="3567" y="36678"/>
                    </a:cubicBezTo>
                    <a:cubicBezTo>
                      <a:pt x="2351" y="38007"/>
                      <a:pt x="1050" y="39274"/>
                      <a:pt x="1" y="40732"/>
                    </a:cubicBezTo>
                    <a:cubicBezTo>
                      <a:pt x="1909" y="41367"/>
                      <a:pt x="3922" y="41683"/>
                      <a:pt x="5935" y="41683"/>
                    </a:cubicBezTo>
                    <a:cubicBezTo>
                      <a:pt x="9028" y="41683"/>
                      <a:pt x="12122" y="40937"/>
                      <a:pt x="14840" y="39458"/>
                    </a:cubicBezTo>
                    <a:cubicBezTo>
                      <a:pt x="16257" y="38688"/>
                      <a:pt x="17562" y="37727"/>
                      <a:pt x="18724" y="36614"/>
                    </a:cubicBezTo>
                    <a:lnTo>
                      <a:pt x="18724" y="1"/>
                    </a:lnTo>
                    <a:close/>
                  </a:path>
                </a:pathLst>
              </a:custGeom>
              <a:solidFill>
                <a:srgbClr val="F28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4201350" y="3929300"/>
                <a:ext cx="510775" cy="190875"/>
              </a:xfrm>
              <a:custGeom>
                <a:avLst/>
                <a:gdLst/>
                <a:ahLst/>
                <a:cxnLst/>
                <a:rect l="l" t="t" r="r" b="b"/>
                <a:pathLst>
                  <a:path w="20431" h="7635" extrusionOk="0">
                    <a:moveTo>
                      <a:pt x="20431" y="1"/>
                    </a:moveTo>
                    <a:cubicBezTo>
                      <a:pt x="19269" y="1114"/>
                      <a:pt x="17964" y="2075"/>
                      <a:pt x="16547" y="2845"/>
                    </a:cubicBezTo>
                    <a:cubicBezTo>
                      <a:pt x="13829" y="4324"/>
                      <a:pt x="10735" y="5070"/>
                      <a:pt x="7642" y="5070"/>
                    </a:cubicBezTo>
                    <a:cubicBezTo>
                      <a:pt x="5629" y="5070"/>
                      <a:pt x="3616" y="4754"/>
                      <a:pt x="1708" y="4119"/>
                    </a:cubicBezTo>
                    <a:cubicBezTo>
                      <a:pt x="1568" y="4309"/>
                      <a:pt x="1435" y="4504"/>
                      <a:pt x="1305" y="4705"/>
                    </a:cubicBezTo>
                    <a:cubicBezTo>
                      <a:pt x="727" y="5601"/>
                      <a:pt x="260" y="6599"/>
                      <a:pt x="1" y="7635"/>
                    </a:cubicBezTo>
                    <a:lnTo>
                      <a:pt x="20431" y="7635"/>
                    </a:lnTo>
                    <a:lnTo>
                      <a:pt x="20431" y="1"/>
                    </a:lnTo>
                    <a:close/>
                  </a:path>
                </a:pathLst>
              </a:custGeom>
              <a:solidFill>
                <a:srgbClr val="FCC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4057600" y="3658800"/>
                <a:ext cx="265050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10602" h="11832" extrusionOk="0">
                    <a:moveTo>
                      <a:pt x="5461" y="0"/>
                    </a:moveTo>
                    <a:cubicBezTo>
                      <a:pt x="2371" y="0"/>
                      <a:pt x="0" y="5907"/>
                      <a:pt x="1788" y="9382"/>
                    </a:cubicBezTo>
                    <a:cubicBezTo>
                      <a:pt x="2675" y="11107"/>
                      <a:pt x="4340" y="11832"/>
                      <a:pt x="5925" y="11832"/>
                    </a:cubicBezTo>
                    <a:cubicBezTo>
                      <a:pt x="7628" y="11832"/>
                      <a:pt x="9239" y="10997"/>
                      <a:pt x="9702" y="9655"/>
                    </a:cubicBezTo>
                    <a:cubicBezTo>
                      <a:pt x="10601" y="7063"/>
                      <a:pt x="9546" y="412"/>
                      <a:pt x="5713" y="14"/>
                    </a:cubicBezTo>
                    <a:cubicBezTo>
                      <a:pt x="5628" y="4"/>
                      <a:pt x="5546" y="0"/>
                      <a:pt x="5461" y="0"/>
                    </a:cubicBezTo>
                    <a:close/>
                  </a:path>
                </a:pathLst>
              </a:custGeom>
              <a:solidFill>
                <a:srgbClr val="F9AD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84" name="Google Shape;284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81000" y="-228600"/>
              <a:ext cx="3141475" cy="17670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15"/>
            <p:cNvPicPr preferRelativeResize="0"/>
            <p:nvPr/>
          </p:nvPicPr>
          <p:blipFill rotWithShape="1">
            <a:blip r:embed="rId5">
              <a:alphaModFix/>
            </a:blip>
            <a:srcRect r="52408" b="36511"/>
            <a:stretch/>
          </p:blipFill>
          <p:spPr>
            <a:xfrm>
              <a:off x="-228600" y="4090400"/>
              <a:ext cx="1600195" cy="12007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_1_1">
    <p:bg>
      <p:bgPr>
        <a:solidFill>
          <a:schemeClr val="accen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16"/>
          <p:cNvGrpSpPr/>
          <p:nvPr/>
        </p:nvGrpSpPr>
        <p:grpSpPr>
          <a:xfrm>
            <a:off x="7588037" y="-344128"/>
            <a:ext cx="1753419" cy="5824284"/>
            <a:chOff x="5883539" y="-344156"/>
            <a:chExt cx="3534407" cy="5824284"/>
          </a:xfrm>
        </p:grpSpPr>
        <p:sp>
          <p:nvSpPr>
            <p:cNvPr id="288" name="Google Shape;288;p16"/>
            <p:cNvSpPr/>
            <p:nvPr/>
          </p:nvSpPr>
          <p:spPr>
            <a:xfrm rot="5400000">
              <a:off x="6900504" y="863896"/>
              <a:ext cx="3234092" cy="1383201"/>
            </a:xfrm>
            <a:custGeom>
              <a:avLst/>
              <a:gdLst/>
              <a:ahLst/>
              <a:cxnLst/>
              <a:rect l="l" t="t" r="r" b="b"/>
              <a:pathLst>
                <a:path w="40411" h="17354" extrusionOk="0">
                  <a:moveTo>
                    <a:pt x="1" y="1"/>
                  </a:moveTo>
                  <a:lnTo>
                    <a:pt x="1" y="15907"/>
                  </a:lnTo>
                  <a:cubicBezTo>
                    <a:pt x="65" y="15937"/>
                    <a:pt x="126" y="15971"/>
                    <a:pt x="191" y="16002"/>
                  </a:cubicBezTo>
                  <a:cubicBezTo>
                    <a:pt x="2158" y="16904"/>
                    <a:pt x="4321" y="17353"/>
                    <a:pt x="6484" y="17353"/>
                  </a:cubicBezTo>
                  <a:cubicBezTo>
                    <a:pt x="8846" y="17353"/>
                    <a:pt x="11208" y="16818"/>
                    <a:pt x="13317" y="15753"/>
                  </a:cubicBezTo>
                  <a:cubicBezTo>
                    <a:pt x="16309" y="14240"/>
                    <a:pt x="18696" y="11792"/>
                    <a:pt x="21282" y="9658"/>
                  </a:cubicBezTo>
                  <a:cubicBezTo>
                    <a:pt x="23867" y="7523"/>
                    <a:pt x="26889" y="5608"/>
                    <a:pt x="30241" y="5523"/>
                  </a:cubicBezTo>
                  <a:cubicBezTo>
                    <a:pt x="30334" y="5520"/>
                    <a:pt x="30427" y="5519"/>
                    <a:pt x="30520" y="5519"/>
                  </a:cubicBezTo>
                  <a:cubicBezTo>
                    <a:pt x="31256" y="5519"/>
                    <a:pt x="32006" y="5597"/>
                    <a:pt x="32756" y="5673"/>
                  </a:cubicBezTo>
                  <a:cubicBezTo>
                    <a:pt x="33509" y="5749"/>
                    <a:pt x="34261" y="5826"/>
                    <a:pt x="34992" y="5826"/>
                  </a:cubicBezTo>
                  <a:cubicBezTo>
                    <a:pt x="36016" y="5826"/>
                    <a:pt x="37001" y="5676"/>
                    <a:pt x="37897" y="5165"/>
                  </a:cubicBezTo>
                  <a:cubicBezTo>
                    <a:pt x="39627" y="4177"/>
                    <a:pt x="40411" y="1858"/>
                    <a:pt x="39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 rot="5400000">
              <a:off x="4775506" y="1046483"/>
              <a:ext cx="5541677" cy="3325611"/>
            </a:xfrm>
            <a:custGeom>
              <a:avLst/>
              <a:gdLst/>
              <a:ahLst/>
              <a:cxnLst/>
              <a:rect l="l" t="t" r="r" b="b"/>
              <a:pathLst>
                <a:path w="69245" h="41724" extrusionOk="0">
                  <a:moveTo>
                    <a:pt x="39740" y="1"/>
                  </a:moveTo>
                  <a:cubicBezTo>
                    <a:pt x="40411" y="1858"/>
                    <a:pt x="39627" y="4177"/>
                    <a:pt x="37897" y="5165"/>
                  </a:cubicBezTo>
                  <a:cubicBezTo>
                    <a:pt x="37001" y="5676"/>
                    <a:pt x="36016" y="5826"/>
                    <a:pt x="34992" y="5826"/>
                  </a:cubicBezTo>
                  <a:cubicBezTo>
                    <a:pt x="34261" y="5826"/>
                    <a:pt x="33509" y="5749"/>
                    <a:pt x="32756" y="5673"/>
                  </a:cubicBezTo>
                  <a:cubicBezTo>
                    <a:pt x="32006" y="5597"/>
                    <a:pt x="31256" y="5519"/>
                    <a:pt x="30520" y="5519"/>
                  </a:cubicBezTo>
                  <a:cubicBezTo>
                    <a:pt x="30427" y="5519"/>
                    <a:pt x="30334" y="5520"/>
                    <a:pt x="30241" y="5523"/>
                  </a:cubicBezTo>
                  <a:cubicBezTo>
                    <a:pt x="26889" y="5608"/>
                    <a:pt x="23867" y="7523"/>
                    <a:pt x="21282" y="9658"/>
                  </a:cubicBezTo>
                  <a:cubicBezTo>
                    <a:pt x="18696" y="11792"/>
                    <a:pt x="16309" y="14240"/>
                    <a:pt x="13317" y="15753"/>
                  </a:cubicBezTo>
                  <a:cubicBezTo>
                    <a:pt x="11208" y="16818"/>
                    <a:pt x="8846" y="17353"/>
                    <a:pt x="6484" y="17353"/>
                  </a:cubicBezTo>
                  <a:cubicBezTo>
                    <a:pt x="4321" y="17353"/>
                    <a:pt x="2158" y="16904"/>
                    <a:pt x="191" y="16002"/>
                  </a:cubicBezTo>
                  <a:cubicBezTo>
                    <a:pt x="126" y="15971"/>
                    <a:pt x="65" y="15937"/>
                    <a:pt x="1" y="15907"/>
                  </a:cubicBezTo>
                  <a:lnTo>
                    <a:pt x="1" y="40275"/>
                  </a:lnTo>
                  <a:cubicBezTo>
                    <a:pt x="2507" y="41245"/>
                    <a:pt x="5200" y="41724"/>
                    <a:pt x="7895" y="41724"/>
                  </a:cubicBezTo>
                  <a:cubicBezTo>
                    <a:pt x="12645" y="41724"/>
                    <a:pt x="17404" y="40237"/>
                    <a:pt x="21173" y="37335"/>
                  </a:cubicBezTo>
                  <a:cubicBezTo>
                    <a:pt x="28259" y="31877"/>
                    <a:pt x="31281" y="22682"/>
                    <a:pt x="37133" y="15916"/>
                  </a:cubicBezTo>
                  <a:cubicBezTo>
                    <a:pt x="41746" y="10586"/>
                    <a:pt x="48164" y="6848"/>
                    <a:pt x="55080" y="5468"/>
                  </a:cubicBezTo>
                  <a:cubicBezTo>
                    <a:pt x="58218" y="4845"/>
                    <a:pt x="61474" y="4682"/>
                    <a:pt x="64458" y="3534"/>
                  </a:cubicBezTo>
                  <a:cubicBezTo>
                    <a:pt x="66318" y="2818"/>
                    <a:pt x="68097" y="1592"/>
                    <a:pt x="69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 rot="5400000">
              <a:off x="8150941" y="3716902"/>
              <a:ext cx="789976" cy="451130"/>
            </a:xfrm>
            <a:custGeom>
              <a:avLst/>
              <a:gdLst/>
              <a:ahLst/>
              <a:cxnLst/>
              <a:rect l="l" t="t" r="r" b="b"/>
              <a:pathLst>
                <a:path w="9871" h="5660" extrusionOk="0">
                  <a:moveTo>
                    <a:pt x="9870" y="1"/>
                  </a:moveTo>
                  <a:cubicBezTo>
                    <a:pt x="6399" y="706"/>
                    <a:pt x="3053" y="2008"/>
                    <a:pt x="1" y="3807"/>
                  </a:cubicBezTo>
                  <a:cubicBezTo>
                    <a:pt x="621" y="4185"/>
                    <a:pt x="1258" y="4535"/>
                    <a:pt x="1922" y="4845"/>
                  </a:cubicBezTo>
                  <a:cubicBezTo>
                    <a:pt x="2913" y="5309"/>
                    <a:pt x="4048" y="5660"/>
                    <a:pt x="5141" y="5660"/>
                  </a:cubicBezTo>
                  <a:cubicBezTo>
                    <a:pt x="5826" y="5660"/>
                    <a:pt x="6498" y="5520"/>
                    <a:pt x="7103" y="5180"/>
                  </a:cubicBezTo>
                  <a:cubicBezTo>
                    <a:pt x="8194" y="4570"/>
                    <a:pt x="8848" y="3432"/>
                    <a:pt x="9267" y="2287"/>
                  </a:cubicBezTo>
                  <a:cubicBezTo>
                    <a:pt x="9543" y="1538"/>
                    <a:pt x="9737" y="774"/>
                    <a:pt x="987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 rot="5400000">
              <a:off x="8024895" y="1980397"/>
              <a:ext cx="1785149" cy="530118"/>
            </a:xfrm>
            <a:custGeom>
              <a:avLst/>
              <a:gdLst/>
              <a:ahLst/>
              <a:cxnLst/>
              <a:rect l="l" t="t" r="r" b="b"/>
              <a:pathLst>
                <a:path w="22306" h="6651" extrusionOk="0">
                  <a:moveTo>
                    <a:pt x="1" y="0"/>
                  </a:moveTo>
                  <a:cubicBezTo>
                    <a:pt x="97" y="1758"/>
                    <a:pt x="877" y="3479"/>
                    <a:pt x="2185" y="4702"/>
                  </a:cubicBezTo>
                  <a:cubicBezTo>
                    <a:pt x="3531" y="5952"/>
                    <a:pt x="5405" y="6650"/>
                    <a:pt x="7274" y="6650"/>
                  </a:cubicBezTo>
                  <a:cubicBezTo>
                    <a:pt x="7350" y="6650"/>
                    <a:pt x="7425" y="6647"/>
                    <a:pt x="7496" y="6647"/>
                  </a:cubicBezTo>
                  <a:cubicBezTo>
                    <a:pt x="8947" y="5873"/>
                    <a:pt x="10491" y="5332"/>
                    <a:pt x="12115" y="5209"/>
                  </a:cubicBezTo>
                  <a:cubicBezTo>
                    <a:pt x="13083" y="4756"/>
                    <a:pt x="14054" y="4317"/>
                    <a:pt x="15103" y="4109"/>
                  </a:cubicBezTo>
                  <a:cubicBezTo>
                    <a:pt x="15587" y="4010"/>
                    <a:pt x="16078" y="3966"/>
                    <a:pt x="16565" y="3966"/>
                  </a:cubicBezTo>
                  <a:cubicBezTo>
                    <a:pt x="17849" y="3966"/>
                    <a:pt x="19130" y="4276"/>
                    <a:pt x="20346" y="4756"/>
                  </a:cubicBezTo>
                  <a:cubicBezTo>
                    <a:pt x="21586" y="3986"/>
                    <a:pt x="22305" y="2511"/>
                    <a:pt x="22305" y="1060"/>
                  </a:cubicBezTo>
                  <a:cubicBezTo>
                    <a:pt x="22305" y="702"/>
                    <a:pt x="22260" y="345"/>
                    <a:pt x="22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 rot="5400000">
              <a:off x="7621400" y="2799386"/>
              <a:ext cx="2407783" cy="714476"/>
            </a:xfrm>
            <a:custGeom>
              <a:avLst/>
              <a:gdLst/>
              <a:ahLst/>
              <a:cxnLst/>
              <a:rect l="l" t="t" r="r" b="b"/>
              <a:pathLst>
                <a:path w="30086" h="8964" extrusionOk="0">
                  <a:moveTo>
                    <a:pt x="4620" y="5209"/>
                  </a:moveTo>
                  <a:lnTo>
                    <a:pt x="4620" y="5209"/>
                  </a:lnTo>
                  <a:cubicBezTo>
                    <a:pt x="2996" y="5332"/>
                    <a:pt x="1452" y="5873"/>
                    <a:pt x="1" y="6647"/>
                  </a:cubicBezTo>
                  <a:cubicBezTo>
                    <a:pt x="478" y="6630"/>
                    <a:pt x="955" y="6572"/>
                    <a:pt x="1418" y="6466"/>
                  </a:cubicBezTo>
                  <a:cubicBezTo>
                    <a:pt x="2539" y="6208"/>
                    <a:pt x="3578" y="5700"/>
                    <a:pt x="4620" y="5209"/>
                  </a:cubicBezTo>
                  <a:close/>
                  <a:moveTo>
                    <a:pt x="14677" y="0"/>
                  </a:moveTo>
                  <a:cubicBezTo>
                    <a:pt x="14765" y="345"/>
                    <a:pt x="14810" y="702"/>
                    <a:pt x="14810" y="1060"/>
                  </a:cubicBezTo>
                  <a:cubicBezTo>
                    <a:pt x="14810" y="2511"/>
                    <a:pt x="14091" y="3986"/>
                    <a:pt x="12851" y="4756"/>
                  </a:cubicBezTo>
                  <a:cubicBezTo>
                    <a:pt x="13652" y="5073"/>
                    <a:pt x="14422" y="5465"/>
                    <a:pt x="15154" y="5890"/>
                  </a:cubicBezTo>
                  <a:cubicBezTo>
                    <a:pt x="16789" y="6845"/>
                    <a:pt x="18309" y="7986"/>
                    <a:pt x="19927" y="8964"/>
                  </a:cubicBezTo>
                  <a:cubicBezTo>
                    <a:pt x="22979" y="7165"/>
                    <a:pt x="26325" y="5863"/>
                    <a:pt x="29796" y="5158"/>
                  </a:cubicBezTo>
                  <a:cubicBezTo>
                    <a:pt x="30086" y="3472"/>
                    <a:pt x="30086" y="1735"/>
                    <a:pt x="299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" name="Google Shape;293;p16"/>
            <p:cNvGrpSpPr/>
            <p:nvPr/>
          </p:nvGrpSpPr>
          <p:grpSpPr>
            <a:xfrm flipH="1">
              <a:off x="6930507" y="-344156"/>
              <a:ext cx="2487438" cy="2254471"/>
              <a:chOff x="4895725" y="2485200"/>
              <a:chExt cx="464525" cy="744050"/>
            </a:xfrm>
          </p:grpSpPr>
          <p:sp>
            <p:nvSpPr>
              <p:cNvPr id="294" name="Google Shape;294;p16"/>
              <p:cNvSpPr/>
              <p:nvPr/>
            </p:nvSpPr>
            <p:spPr>
              <a:xfrm>
                <a:off x="4896150" y="2564650"/>
                <a:ext cx="407475" cy="415225"/>
              </a:xfrm>
              <a:custGeom>
                <a:avLst/>
                <a:gdLst/>
                <a:ahLst/>
                <a:cxnLst/>
                <a:rect l="l" t="t" r="r" b="b"/>
                <a:pathLst>
                  <a:path w="16299" h="16609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6817" y="7128"/>
                    </a:lnTo>
                    <a:lnTo>
                      <a:pt x="6845" y="7155"/>
                    </a:lnTo>
                    <a:lnTo>
                      <a:pt x="6872" y="7182"/>
                    </a:lnTo>
                    <a:lnTo>
                      <a:pt x="14619" y="14928"/>
                    </a:lnTo>
                    <a:lnTo>
                      <a:pt x="14646" y="14956"/>
                    </a:lnTo>
                    <a:lnTo>
                      <a:pt x="16298" y="16609"/>
                    </a:lnTo>
                    <a:cubicBezTo>
                      <a:pt x="16298" y="16506"/>
                      <a:pt x="16298" y="16400"/>
                      <a:pt x="16295" y="16295"/>
                    </a:cubicBezTo>
                    <a:lnTo>
                      <a:pt x="14826" y="14826"/>
                    </a:lnTo>
                    <a:lnTo>
                      <a:pt x="14799" y="14799"/>
                    </a:lnTo>
                    <a:lnTo>
                      <a:pt x="7029" y="7025"/>
                    </a:lnTo>
                    <a:lnTo>
                      <a:pt x="7001" y="6998"/>
                    </a:lnTo>
                    <a:lnTo>
                      <a:pt x="6974" y="69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6"/>
              <p:cNvSpPr/>
              <p:nvPr/>
            </p:nvSpPr>
            <p:spPr>
              <a:xfrm>
                <a:off x="4896675" y="2643100"/>
                <a:ext cx="398000" cy="404125"/>
              </a:xfrm>
              <a:custGeom>
                <a:avLst/>
                <a:gdLst/>
                <a:ahLst/>
                <a:cxnLst/>
                <a:rect l="l" t="t" r="r" b="b"/>
                <a:pathLst>
                  <a:path w="15920" h="16165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5236" y="5550"/>
                    </a:lnTo>
                    <a:lnTo>
                      <a:pt x="5263" y="5577"/>
                    </a:lnTo>
                    <a:lnTo>
                      <a:pt x="5291" y="5604"/>
                    </a:lnTo>
                    <a:lnTo>
                      <a:pt x="13038" y="13351"/>
                    </a:lnTo>
                    <a:lnTo>
                      <a:pt x="13065" y="13378"/>
                    </a:lnTo>
                    <a:lnTo>
                      <a:pt x="13092" y="13405"/>
                    </a:lnTo>
                    <a:lnTo>
                      <a:pt x="15848" y="16165"/>
                    </a:lnTo>
                    <a:cubicBezTo>
                      <a:pt x="15875" y="16083"/>
                      <a:pt x="15899" y="16005"/>
                      <a:pt x="15920" y="15923"/>
                    </a:cubicBezTo>
                    <a:lnTo>
                      <a:pt x="13245" y="13249"/>
                    </a:lnTo>
                    <a:lnTo>
                      <a:pt x="13218" y="13221"/>
                    </a:lnTo>
                    <a:lnTo>
                      <a:pt x="13194" y="13194"/>
                    </a:lnTo>
                    <a:lnTo>
                      <a:pt x="5447" y="5447"/>
                    </a:lnTo>
                    <a:lnTo>
                      <a:pt x="5420" y="5420"/>
                    </a:lnTo>
                    <a:lnTo>
                      <a:pt x="5393" y="5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4896400" y="2603925"/>
                <a:ext cx="405100" cy="411800"/>
              </a:xfrm>
              <a:custGeom>
                <a:avLst/>
                <a:gdLst/>
                <a:ahLst/>
                <a:cxnLst/>
                <a:rect l="l" t="t" r="r" b="b"/>
                <a:pathLst>
                  <a:path w="16204" h="16472" extrusionOk="0">
                    <a:moveTo>
                      <a:pt x="0" y="0"/>
                    </a:moveTo>
                    <a:lnTo>
                      <a:pt x="4" y="313"/>
                    </a:lnTo>
                    <a:lnTo>
                      <a:pt x="6054" y="6364"/>
                    </a:lnTo>
                    <a:lnTo>
                      <a:pt x="6082" y="6391"/>
                    </a:lnTo>
                    <a:lnTo>
                      <a:pt x="13829" y="14138"/>
                    </a:lnTo>
                    <a:lnTo>
                      <a:pt x="13856" y="14165"/>
                    </a:lnTo>
                    <a:lnTo>
                      <a:pt x="16162" y="16472"/>
                    </a:lnTo>
                    <a:cubicBezTo>
                      <a:pt x="16176" y="16383"/>
                      <a:pt x="16189" y="16291"/>
                      <a:pt x="16203" y="16199"/>
                    </a:cubicBezTo>
                    <a:lnTo>
                      <a:pt x="14036" y="14036"/>
                    </a:lnTo>
                    <a:lnTo>
                      <a:pt x="14009" y="14008"/>
                    </a:lnTo>
                    <a:lnTo>
                      <a:pt x="13982" y="13981"/>
                    </a:lnTo>
                    <a:lnTo>
                      <a:pt x="6211" y="6207"/>
                    </a:lnTo>
                    <a:lnTo>
                      <a:pt x="6184" y="6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6"/>
              <p:cNvSpPr/>
              <p:nvPr/>
            </p:nvSpPr>
            <p:spPr>
              <a:xfrm>
                <a:off x="4898950" y="3035450"/>
                <a:ext cx="189175" cy="190300"/>
              </a:xfrm>
              <a:custGeom>
                <a:avLst/>
                <a:gdLst/>
                <a:ahLst/>
                <a:cxnLst/>
                <a:rect l="l" t="t" r="r" b="b"/>
                <a:pathLst>
                  <a:path w="7567" h="7612" extrusionOk="0">
                    <a:moveTo>
                      <a:pt x="1" y="0"/>
                    </a:moveTo>
                    <a:lnTo>
                      <a:pt x="1" y="314"/>
                    </a:lnTo>
                    <a:lnTo>
                      <a:pt x="5145" y="5458"/>
                    </a:lnTo>
                    <a:lnTo>
                      <a:pt x="5172" y="5486"/>
                    </a:lnTo>
                    <a:lnTo>
                      <a:pt x="5200" y="5513"/>
                    </a:lnTo>
                    <a:lnTo>
                      <a:pt x="7298" y="7612"/>
                    </a:lnTo>
                    <a:cubicBezTo>
                      <a:pt x="7390" y="7598"/>
                      <a:pt x="7479" y="7584"/>
                      <a:pt x="7567" y="7567"/>
                    </a:cubicBezTo>
                    <a:lnTo>
                      <a:pt x="5356" y="5356"/>
                    </a:lnTo>
                    <a:lnTo>
                      <a:pt x="5329" y="5329"/>
                    </a:lnTo>
                    <a:lnTo>
                      <a:pt x="5302" y="53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4898025" y="2878500"/>
                <a:ext cx="300475" cy="303725"/>
              </a:xfrm>
              <a:custGeom>
                <a:avLst/>
                <a:gdLst/>
                <a:ahLst/>
                <a:cxnLst/>
                <a:rect l="l" t="t" r="r" b="b"/>
                <a:pathLst>
                  <a:path w="12019" h="12149" extrusionOk="0">
                    <a:moveTo>
                      <a:pt x="0" y="0"/>
                    </a:moveTo>
                    <a:lnTo>
                      <a:pt x="4" y="314"/>
                    </a:lnTo>
                    <a:lnTo>
                      <a:pt x="528" y="841"/>
                    </a:lnTo>
                    <a:lnTo>
                      <a:pt x="556" y="869"/>
                    </a:lnTo>
                    <a:lnTo>
                      <a:pt x="8303" y="8616"/>
                    </a:lnTo>
                    <a:lnTo>
                      <a:pt x="8330" y="8643"/>
                    </a:lnTo>
                    <a:lnTo>
                      <a:pt x="8357" y="8670"/>
                    </a:lnTo>
                    <a:lnTo>
                      <a:pt x="11835" y="12149"/>
                    </a:lnTo>
                    <a:cubicBezTo>
                      <a:pt x="11896" y="12108"/>
                      <a:pt x="11962" y="12063"/>
                      <a:pt x="12019" y="12022"/>
                    </a:cubicBezTo>
                    <a:lnTo>
                      <a:pt x="8514" y="8514"/>
                    </a:lnTo>
                    <a:lnTo>
                      <a:pt x="8487" y="8486"/>
                    </a:lnTo>
                    <a:lnTo>
                      <a:pt x="8459" y="8459"/>
                    </a:lnTo>
                    <a:lnTo>
                      <a:pt x="712" y="712"/>
                    </a:lnTo>
                    <a:lnTo>
                      <a:pt x="685" y="685"/>
                    </a:lnTo>
                    <a:lnTo>
                      <a:pt x="658" y="6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4897600" y="2800050"/>
                <a:ext cx="341900" cy="345975"/>
              </a:xfrm>
              <a:custGeom>
                <a:avLst/>
                <a:gdLst/>
                <a:ahLst/>
                <a:cxnLst/>
                <a:rect l="l" t="t" r="r" b="b"/>
                <a:pathLst>
                  <a:path w="13676" h="13839" extrusionOk="0">
                    <a:moveTo>
                      <a:pt x="1" y="1"/>
                    </a:moveTo>
                    <a:lnTo>
                      <a:pt x="1" y="314"/>
                    </a:lnTo>
                    <a:lnTo>
                      <a:pt x="2078" y="2392"/>
                    </a:lnTo>
                    <a:lnTo>
                      <a:pt x="2106" y="2419"/>
                    </a:lnTo>
                    <a:lnTo>
                      <a:pt x="2133" y="2446"/>
                    </a:lnTo>
                    <a:lnTo>
                      <a:pt x="9880" y="10193"/>
                    </a:lnTo>
                    <a:lnTo>
                      <a:pt x="9907" y="10221"/>
                    </a:lnTo>
                    <a:lnTo>
                      <a:pt x="13525" y="13839"/>
                    </a:lnTo>
                    <a:cubicBezTo>
                      <a:pt x="13576" y="13787"/>
                      <a:pt x="13627" y="13733"/>
                      <a:pt x="13675" y="13679"/>
                    </a:cubicBezTo>
                    <a:lnTo>
                      <a:pt x="10091" y="10091"/>
                    </a:lnTo>
                    <a:lnTo>
                      <a:pt x="10064" y="10064"/>
                    </a:lnTo>
                    <a:lnTo>
                      <a:pt x="2290" y="2290"/>
                    </a:lnTo>
                    <a:lnTo>
                      <a:pt x="2262" y="2262"/>
                    </a:lnTo>
                    <a:lnTo>
                      <a:pt x="2235" y="2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4897100" y="2721600"/>
                <a:ext cx="374750" cy="379700"/>
              </a:xfrm>
              <a:custGeom>
                <a:avLst/>
                <a:gdLst/>
                <a:ahLst/>
                <a:cxnLst/>
                <a:rect l="l" t="t" r="r" b="b"/>
                <a:pathLst>
                  <a:path w="14990" h="15188" extrusionOk="0">
                    <a:moveTo>
                      <a:pt x="0" y="1"/>
                    </a:moveTo>
                    <a:lnTo>
                      <a:pt x="4" y="315"/>
                    </a:lnTo>
                    <a:lnTo>
                      <a:pt x="3659" y="3970"/>
                    </a:lnTo>
                    <a:lnTo>
                      <a:pt x="3686" y="3997"/>
                    </a:lnTo>
                    <a:lnTo>
                      <a:pt x="11460" y="11771"/>
                    </a:lnTo>
                    <a:lnTo>
                      <a:pt x="11488" y="11798"/>
                    </a:lnTo>
                    <a:lnTo>
                      <a:pt x="11515" y="11826"/>
                    </a:lnTo>
                    <a:lnTo>
                      <a:pt x="14877" y="15188"/>
                    </a:lnTo>
                    <a:cubicBezTo>
                      <a:pt x="14914" y="15120"/>
                      <a:pt x="14952" y="15056"/>
                      <a:pt x="14990" y="14991"/>
                    </a:cubicBezTo>
                    <a:lnTo>
                      <a:pt x="11672" y="11669"/>
                    </a:lnTo>
                    <a:lnTo>
                      <a:pt x="11644" y="11642"/>
                    </a:lnTo>
                    <a:lnTo>
                      <a:pt x="11617" y="11614"/>
                    </a:lnTo>
                    <a:lnTo>
                      <a:pt x="3870" y="3867"/>
                    </a:lnTo>
                    <a:lnTo>
                      <a:pt x="3843" y="38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4898700" y="2996200"/>
                <a:ext cx="220950" cy="222650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8906" extrusionOk="0">
                    <a:moveTo>
                      <a:pt x="1" y="1"/>
                    </a:moveTo>
                    <a:lnTo>
                      <a:pt x="4" y="314"/>
                    </a:lnTo>
                    <a:lnTo>
                      <a:pt x="5935" y="6248"/>
                    </a:lnTo>
                    <a:lnTo>
                      <a:pt x="5962" y="6276"/>
                    </a:lnTo>
                    <a:lnTo>
                      <a:pt x="5990" y="6303"/>
                    </a:lnTo>
                    <a:lnTo>
                      <a:pt x="8592" y="8905"/>
                    </a:lnTo>
                    <a:cubicBezTo>
                      <a:pt x="8674" y="8882"/>
                      <a:pt x="8756" y="8861"/>
                      <a:pt x="8838" y="8837"/>
                    </a:cubicBezTo>
                    <a:lnTo>
                      <a:pt x="6146" y="6146"/>
                    </a:lnTo>
                    <a:lnTo>
                      <a:pt x="6119" y="6119"/>
                    </a:lnTo>
                    <a:lnTo>
                      <a:pt x="6092" y="60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6"/>
              <p:cNvSpPr/>
              <p:nvPr/>
            </p:nvSpPr>
            <p:spPr>
              <a:xfrm>
                <a:off x="4898275" y="2917750"/>
                <a:ext cx="276400" cy="279050"/>
              </a:xfrm>
              <a:custGeom>
                <a:avLst/>
                <a:gdLst/>
                <a:ahLst/>
                <a:cxnLst/>
                <a:rect l="l" t="t" r="r" b="b"/>
                <a:pathLst>
                  <a:path w="11056" h="11162" extrusionOk="0">
                    <a:moveTo>
                      <a:pt x="1" y="1"/>
                    </a:moveTo>
                    <a:lnTo>
                      <a:pt x="1" y="314"/>
                    </a:lnTo>
                    <a:lnTo>
                      <a:pt x="7512" y="7826"/>
                    </a:lnTo>
                    <a:lnTo>
                      <a:pt x="7540" y="7853"/>
                    </a:lnTo>
                    <a:lnTo>
                      <a:pt x="7567" y="7881"/>
                    </a:lnTo>
                    <a:lnTo>
                      <a:pt x="10851" y="11161"/>
                    </a:lnTo>
                    <a:cubicBezTo>
                      <a:pt x="10919" y="11127"/>
                      <a:pt x="10987" y="11093"/>
                      <a:pt x="11056" y="11056"/>
                    </a:cubicBezTo>
                    <a:lnTo>
                      <a:pt x="7724" y="7724"/>
                    </a:lnTo>
                    <a:lnTo>
                      <a:pt x="7696" y="7697"/>
                    </a:lnTo>
                    <a:lnTo>
                      <a:pt x="7669" y="76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6"/>
              <p:cNvSpPr/>
              <p:nvPr/>
            </p:nvSpPr>
            <p:spPr>
              <a:xfrm>
                <a:off x="4897775" y="2839325"/>
                <a:ext cx="322375" cy="325950"/>
              </a:xfrm>
              <a:custGeom>
                <a:avLst/>
                <a:gdLst/>
                <a:ahLst/>
                <a:cxnLst/>
                <a:rect l="l" t="t" r="r" b="b"/>
                <a:pathLst>
                  <a:path w="12895" h="13038" extrusionOk="0">
                    <a:moveTo>
                      <a:pt x="0" y="0"/>
                    </a:moveTo>
                    <a:lnTo>
                      <a:pt x="4" y="314"/>
                    </a:lnTo>
                    <a:lnTo>
                      <a:pt x="1291" y="1601"/>
                    </a:lnTo>
                    <a:lnTo>
                      <a:pt x="1318" y="1628"/>
                    </a:lnTo>
                    <a:lnTo>
                      <a:pt x="1346" y="1656"/>
                    </a:lnTo>
                    <a:lnTo>
                      <a:pt x="9093" y="9403"/>
                    </a:lnTo>
                    <a:lnTo>
                      <a:pt x="9120" y="9430"/>
                    </a:lnTo>
                    <a:lnTo>
                      <a:pt x="12728" y="13037"/>
                    </a:lnTo>
                    <a:cubicBezTo>
                      <a:pt x="12782" y="12990"/>
                      <a:pt x="12840" y="12939"/>
                      <a:pt x="12895" y="12891"/>
                    </a:cubicBezTo>
                    <a:lnTo>
                      <a:pt x="9304" y="9301"/>
                    </a:lnTo>
                    <a:lnTo>
                      <a:pt x="9277" y="9273"/>
                    </a:lnTo>
                    <a:lnTo>
                      <a:pt x="1475" y="1472"/>
                    </a:lnTo>
                    <a:lnTo>
                      <a:pt x="1448" y="14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4897350" y="2760800"/>
                <a:ext cx="359425" cy="363925"/>
              </a:xfrm>
              <a:custGeom>
                <a:avLst/>
                <a:gdLst/>
                <a:ahLst/>
                <a:cxnLst/>
                <a:rect l="l" t="t" r="r" b="b"/>
                <a:pathLst>
                  <a:path w="14377" h="14557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2868" y="3182"/>
                    </a:lnTo>
                    <a:lnTo>
                      <a:pt x="2896" y="3209"/>
                    </a:lnTo>
                    <a:lnTo>
                      <a:pt x="2923" y="3236"/>
                    </a:lnTo>
                    <a:lnTo>
                      <a:pt x="10670" y="10983"/>
                    </a:lnTo>
                    <a:lnTo>
                      <a:pt x="10697" y="11011"/>
                    </a:lnTo>
                    <a:lnTo>
                      <a:pt x="10725" y="11038"/>
                    </a:lnTo>
                    <a:lnTo>
                      <a:pt x="14244" y="14557"/>
                    </a:lnTo>
                    <a:cubicBezTo>
                      <a:pt x="14288" y="14499"/>
                      <a:pt x="14332" y="14438"/>
                      <a:pt x="14376" y="14376"/>
                    </a:cubicBezTo>
                    <a:lnTo>
                      <a:pt x="10881" y="10881"/>
                    </a:lnTo>
                    <a:lnTo>
                      <a:pt x="10854" y="10854"/>
                    </a:lnTo>
                    <a:lnTo>
                      <a:pt x="10827" y="10827"/>
                    </a:lnTo>
                    <a:lnTo>
                      <a:pt x="3080" y="3080"/>
                    </a:lnTo>
                    <a:lnTo>
                      <a:pt x="3052" y="3052"/>
                    </a:lnTo>
                    <a:lnTo>
                      <a:pt x="3025" y="3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4899375" y="3113900"/>
                <a:ext cx="115000" cy="115000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600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3568" y="3878"/>
                    </a:lnTo>
                    <a:lnTo>
                      <a:pt x="3595" y="3905"/>
                    </a:lnTo>
                    <a:lnTo>
                      <a:pt x="3622" y="3931"/>
                    </a:lnTo>
                    <a:lnTo>
                      <a:pt x="4266" y="4576"/>
                    </a:lnTo>
                    <a:cubicBezTo>
                      <a:pt x="4378" y="4586"/>
                      <a:pt x="4491" y="4593"/>
                      <a:pt x="4600" y="4599"/>
                    </a:cubicBezTo>
                    <a:lnTo>
                      <a:pt x="3779" y="3779"/>
                    </a:lnTo>
                    <a:lnTo>
                      <a:pt x="3752" y="3751"/>
                    </a:lnTo>
                    <a:lnTo>
                      <a:pt x="3724" y="37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4899225" y="3074625"/>
                <a:ext cx="154075" cy="154625"/>
              </a:xfrm>
              <a:custGeom>
                <a:avLst/>
                <a:gdLst/>
                <a:ahLst/>
                <a:cxnLst/>
                <a:rect l="l" t="t" r="r" b="b"/>
                <a:pathLst>
                  <a:path w="6163" h="6185" extrusionOk="0">
                    <a:moveTo>
                      <a:pt x="0" y="1"/>
                    </a:moveTo>
                    <a:lnTo>
                      <a:pt x="0" y="318"/>
                    </a:lnTo>
                    <a:lnTo>
                      <a:pt x="4354" y="4672"/>
                    </a:lnTo>
                    <a:lnTo>
                      <a:pt x="4381" y="4699"/>
                    </a:lnTo>
                    <a:lnTo>
                      <a:pt x="5870" y="6184"/>
                    </a:lnTo>
                    <a:cubicBezTo>
                      <a:pt x="5969" y="6180"/>
                      <a:pt x="6064" y="6174"/>
                      <a:pt x="6163" y="6167"/>
                    </a:cubicBezTo>
                    <a:lnTo>
                      <a:pt x="4565" y="4570"/>
                    </a:lnTo>
                    <a:lnTo>
                      <a:pt x="4538" y="45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5198925" y="2485200"/>
                <a:ext cx="135175" cy="131750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5270" extrusionOk="0">
                    <a:moveTo>
                      <a:pt x="0" y="0"/>
                    </a:moveTo>
                    <a:lnTo>
                      <a:pt x="2508" y="2507"/>
                    </a:lnTo>
                    <a:lnTo>
                      <a:pt x="2535" y="2535"/>
                    </a:lnTo>
                    <a:lnTo>
                      <a:pt x="2562" y="2562"/>
                    </a:lnTo>
                    <a:lnTo>
                      <a:pt x="5270" y="5270"/>
                    </a:lnTo>
                    <a:cubicBezTo>
                      <a:pt x="5315" y="5213"/>
                      <a:pt x="5363" y="5155"/>
                      <a:pt x="5407" y="5093"/>
                    </a:cubicBezTo>
                    <a:lnTo>
                      <a:pt x="2715" y="2405"/>
                    </a:lnTo>
                    <a:lnTo>
                      <a:pt x="2688" y="2378"/>
                    </a:lnTo>
                    <a:lnTo>
                      <a:pt x="2661" y="235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6"/>
              <p:cNvSpPr/>
              <p:nvPr/>
            </p:nvSpPr>
            <p:spPr>
              <a:xfrm>
                <a:off x="5159925" y="2485200"/>
                <a:ext cx="156300" cy="152550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6102" extrusionOk="0">
                    <a:moveTo>
                      <a:pt x="0" y="0"/>
                    </a:moveTo>
                    <a:lnTo>
                      <a:pt x="3288" y="3287"/>
                    </a:lnTo>
                    <a:lnTo>
                      <a:pt x="3315" y="3315"/>
                    </a:lnTo>
                    <a:lnTo>
                      <a:pt x="6101" y="6101"/>
                    </a:lnTo>
                    <a:cubicBezTo>
                      <a:pt x="6153" y="6047"/>
                      <a:pt x="6203" y="5996"/>
                      <a:pt x="6252" y="5941"/>
                    </a:cubicBezTo>
                    <a:lnTo>
                      <a:pt x="3495" y="3185"/>
                    </a:lnTo>
                    <a:lnTo>
                      <a:pt x="3468" y="3158"/>
                    </a:lnTo>
                    <a:lnTo>
                      <a:pt x="3441" y="313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6"/>
              <p:cNvSpPr/>
              <p:nvPr/>
            </p:nvSpPr>
            <p:spPr>
              <a:xfrm>
                <a:off x="5003900" y="2485200"/>
                <a:ext cx="246225" cy="244175"/>
              </a:xfrm>
              <a:custGeom>
                <a:avLst/>
                <a:gdLst/>
                <a:ahLst/>
                <a:cxnLst/>
                <a:rect l="l" t="t" r="r" b="b"/>
                <a:pathLst>
                  <a:path w="9849" h="9767" extrusionOk="0">
                    <a:moveTo>
                      <a:pt x="0" y="0"/>
                    </a:moveTo>
                    <a:lnTo>
                      <a:pt x="6435" y="6432"/>
                    </a:lnTo>
                    <a:lnTo>
                      <a:pt x="6463" y="6460"/>
                    </a:lnTo>
                    <a:lnTo>
                      <a:pt x="9771" y="9767"/>
                    </a:lnTo>
                    <a:cubicBezTo>
                      <a:pt x="9791" y="9689"/>
                      <a:pt x="9821" y="9611"/>
                      <a:pt x="9848" y="9535"/>
                    </a:cubicBezTo>
                    <a:lnTo>
                      <a:pt x="6592" y="6279"/>
                    </a:lnTo>
                    <a:lnTo>
                      <a:pt x="6565" y="625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6"/>
              <p:cNvSpPr/>
              <p:nvPr/>
            </p:nvSpPr>
            <p:spPr>
              <a:xfrm>
                <a:off x="4898450" y="2956950"/>
                <a:ext cx="249900" cy="2521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10087" extrusionOk="0">
                    <a:moveTo>
                      <a:pt x="0" y="0"/>
                    </a:moveTo>
                    <a:lnTo>
                      <a:pt x="4" y="316"/>
                    </a:lnTo>
                    <a:lnTo>
                      <a:pt x="6753" y="7065"/>
                    </a:lnTo>
                    <a:lnTo>
                      <a:pt x="6780" y="7093"/>
                    </a:lnTo>
                    <a:lnTo>
                      <a:pt x="9774" y="10087"/>
                    </a:lnTo>
                    <a:cubicBezTo>
                      <a:pt x="9849" y="10057"/>
                      <a:pt x="9921" y="10026"/>
                      <a:pt x="9996" y="9995"/>
                    </a:cubicBezTo>
                    <a:lnTo>
                      <a:pt x="6909" y="6909"/>
                    </a:lnTo>
                    <a:lnTo>
                      <a:pt x="6882" y="68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6"/>
              <p:cNvSpPr/>
              <p:nvPr/>
            </p:nvSpPr>
            <p:spPr>
              <a:xfrm>
                <a:off x="4896825" y="2682350"/>
                <a:ext cx="387800" cy="393175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727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4450" y="4760"/>
                    </a:lnTo>
                    <a:lnTo>
                      <a:pt x="4477" y="4787"/>
                    </a:lnTo>
                    <a:lnTo>
                      <a:pt x="12279" y="12588"/>
                    </a:lnTo>
                    <a:lnTo>
                      <a:pt x="12306" y="12616"/>
                    </a:lnTo>
                    <a:lnTo>
                      <a:pt x="15416" y="15726"/>
                    </a:lnTo>
                    <a:cubicBezTo>
                      <a:pt x="15450" y="15654"/>
                      <a:pt x="15480" y="15583"/>
                      <a:pt x="15512" y="15511"/>
                    </a:cubicBezTo>
                    <a:lnTo>
                      <a:pt x="12435" y="12432"/>
                    </a:lnTo>
                    <a:lnTo>
                      <a:pt x="12408" y="12404"/>
                    </a:lnTo>
                    <a:lnTo>
                      <a:pt x="4661" y="4657"/>
                    </a:lnTo>
                    <a:lnTo>
                      <a:pt x="4634" y="463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6"/>
              <p:cNvSpPr/>
              <p:nvPr/>
            </p:nvSpPr>
            <p:spPr>
              <a:xfrm>
                <a:off x="4899900" y="3192325"/>
                <a:ext cx="149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601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5" y="382"/>
                    </a:lnTo>
                    <a:cubicBezTo>
                      <a:pt x="242" y="458"/>
                      <a:pt x="420" y="532"/>
                      <a:pt x="596" y="60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>
                <a:off x="4899650" y="3153175"/>
                <a:ext cx="70125" cy="7010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4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2405" y="2715"/>
                    </a:lnTo>
                    <a:cubicBezTo>
                      <a:pt x="2538" y="2746"/>
                      <a:pt x="2671" y="2777"/>
                      <a:pt x="2804" y="28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6"/>
              <p:cNvSpPr/>
              <p:nvPr/>
            </p:nvSpPr>
            <p:spPr>
              <a:xfrm>
                <a:off x="5276925" y="2485200"/>
                <a:ext cx="83325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271" extrusionOk="0">
                    <a:moveTo>
                      <a:pt x="1" y="0"/>
                    </a:moveTo>
                    <a:lnTo>
                      <a:pt x="975" y="974"/>
                    </a:lnTo>
                    <a:lnTo>
                      <a:pt x="1002" y="1002"/>
                    </a:lnTo>
                    <a:lnTo>
                      <a:pt x="3271" y="3271"/>
                    </a:lnTo>
                    <a:cubicBezTo>
                      <a:pt x="3295" y="3189"/>
                      <a:pt x="3315" y="3103"/>
                      <a:pt x="3333" y="3021"/>
                    </a:cubicBezTo>
                    <a:lnTo>
                      <a:pt x="1128" y="818"/>
                    </a:lnTo>
                    <a:lnTo>
                      <a:pt x="1101" y="79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6"/>
              <p:cNvSpPr/>
              <p:nvPr/>
            </p:nvSpPr>
            <p:spPr>
              <a:xfrm>
                <a:off x="5237925" y="2485200"/>
                <a:ext cx="111600" cy="108875"/>
              </a:xfrm>
              <a:custGeom>
                <a:avLst/>
                <a:gdLst/>
                <a:ahLst/>
                <a:cxnLst/>
                <a:rect l="l" t="t" r="r" b="b"/>
                <a:pathLst>
                  <a:path w="4464" h="4355" extrusionOk="0">
                    <a:moveTo>
                      <a:pt x="1" y="0"/>
                    </a:moveTo>
                    <a:lnTo>
                      <a:pt x="1755" y="1754"/>
                    </a:lnTo>
                    <a:lnTo>
                      <a:pt x="1782" y="1782"/>
                    </a:lnTo>
                    <a:lnTo>
                      <a:pt x="4355" y="4354"/>
                    </a:lnTo>
                    <a:cubicBezTo>
                      <a:pt x="4391" y="4285"/>
                      <a:pt x="4426" y="4218"/>
                      <a:pt x="4463" y="4150"/>
                    </a:cubicBezTo>
                    <a:lnTo>
                      <a:pt x="1908" y="1598"/>
                    </a:lnTo>
                    <a:lnTo>
                      <a:pt x="1885" y="1570"/>
                    </a:lnTo>
                    <a:lnTo>
                      <a:pt x="1881" y="157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5120925" y="2485200"/>
                <a:ext cx="176475" cy="172750"/>
              </a:xfrm>
              <a:custGeom>
                <a:avLst/>
                <a:gdLst/>
                <a:ahLst/>
                <a:cxnLst/>
                <a:rect l="l" t="t" r="r" b="b"/>
                <a:pathLst>
                  <a:path w="7059" h="6910" extrusionOk="0">
                    <a:moveTo>
                      <a:pt x="0" y="0"/>
                    </a:moveTo>
                    <a:lnTo>
                      <a:pt x="4068" y="4068"/>
                    </a:lnTo>
                    <a:lnTo>
                      <a:pt x="4095" y="4092"/>
                    </a:lnTo>
                    <a:lnTo>
                      <a:pt x="4122" y="4119"/>
                    </a:lnTo>
                    <a:lnTo>
                      <a:pt x="6909" y="6909"/>
                    </a:lnTo>
                    <a:cubicBezTo>
                      <a:pt x="6960" y="6854"/>
                      <a:pt x="7011" y="6800"/>
                      <a:pt x="7059" y="6746"/>
                    </a:cubicBezTo>
                    <a:lnTo>
                      <a:pt x="4275" y="3966"/>
                    </a:lnTo>
                    <a:lnTo>
                      <a:pt x="4248" y="3938"/>
                    </a:lnTo>
                    <a:lnTo>
                      <a:pt x="4224" y="391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4964875" y="2485200"/>
                <a:ext cx="279450" cy="27945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11178" extrusionOk="0">
                    <a:moveTo>
                      <a:pt x="0" y="0"/>
                    </a:moveTo>
                    <a:lnTo>
                      <a:pt x="7189" y="7185"/>
                    </a:lnTo>
                    <a:lnTo>
                      <a:pt x="7216" y="7212"/>
                    </a:lnTo>
                    <a:lnTo>
                      <a:pt x="7244" y="7240"/>
                    </a:lnTo>
                    <a:lnTo>
                      <a:pt x="11178" y="11177"/>
                    </a:lnTo>
                    <a:cubicBezTo>
                      <a:pt x="11175" y="11072"/>
                      <a:pt x="11175" y="10966"/>
                      <a:pt x="11178" y="10861"/>
                    </a:cubicBezTo>
                    <a:lnTo>
                      <a:pt x="7400" y="7086"/>
                    </a:lnTo>
                    <a:lnTo>
                      <a:pt x="7373" y="7059"/>
                    </a:lnTo>
                    <a:lnTo>
                      <a:pt x="7346" y="7032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5042900" y="2485200"/>
                <a:ext cx="219750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8790" h="8674" extrusionOk="0">
                    <a:moveTo>
                      <a:pt x="0" y="0"/>
                    </a:moveTo>
                    <a:lnTo>
                      <a:pt x="5628" y="5625"/>
                    </a:lnTo>
                    <a:lnTo>
                      <a:pt x="5656" y="5652"/>
                    </a:lnTo>
                    <a:lnTo>
                      <a:pt x="5683" y="5679"/>
                    </a:lnTo>
                    <a:lnTo>
                      <a:pt x="8677" y="8674"/>
                    </a:lnTo>
                    <a:cubicBezTo>
                      <a:pt x="8714" y="8609"/>
                      <a:pt x="8749" y="8540"/>
                      <a:pt x="8790" y="8476"/>
                    </a:cubicBezTo>
                    <a:lnTo>
                      <a:pt x="5840" y="5526"/>
                    </a:lnTo>
                    <a:lnTo>
                      <a:pt x="5812" y="5499"/>
                    </a:lnTo>
                    <a:lnTo>
                      <a:pt x="5785" y="547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4895975" y="2525375"/>
                <a:ext cx="403625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16145" h="16459" extrusionOk="0">
                    <a:moveTo>
                      <a:pt x="0" y="1"/>
                    </a:moveTo>
                    <a:lnTo>
                      <a:pt x="0" y="32"/>
                    </a:lnTo>
                    <a:lnTo>
                      <a:pt x="0" y="318"/>
                    </a:lnTo>
                    <a:lnTo>
                      <a:pt x="7604" y="7919"/>
                    </a:lnTo>
                    <a:lnTo>
                      <a:pt x="7632" y="7946"/>
                    </a:lnTo>
                    <a:lnTo>
                      <a:pt x="7659" y="7973"/>
                    </a:lnTo>
                    <a:lnTo>
                      <a:pt x="15406" y="15719"/>
                    </a:lnTo>
                    <a:lnTo>
                      <a:pt x="15433" y="15747"/>
                    </a:lnTo>
                    <a:lnTo>
                      <a:pt x="15460" y="15774"/>
                    </a:lnTo>
                    <a:lnTo>
                      <a:pt x="16145" y="16458"/>
                    </a:lnTo>
                    <a:cubicBezTo>
                      <a:pt x="16118" y="16326"/>
                      <a:pt x="16087" y="16189"/>
                      <a:pt x="16053" y="16057"/>
                    </a:cubicBezTo>
                    <a:lnTo>
                      <a:pt x="15613" y="15617"/>
                    </a:lnTo>
                    <a:lnTo>
                      <a:pt x="15586" y="15590"/>
                    </a:lnTo>
                    <a:lnTo>
                      <a:pt x="15559" y="15563"/>
                    </a:lnTo>
                    <a:lnTo>
                      <a:pt x="7816" y="7816"/>
                    </a:lnTo>
                    <a:lnTo>
                      <a:pt x="7788" y="7789"/>
                    </a:lnTo>
                    <a:lnTo>
                      <a:pt x="7761" y="7762"/>
                    </a:lnTo>
                    <a:lnTo>
                      <a:pt x="14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6"/>
              <p:cNvSpPr/>
              <p:nvPr/>
            </p:nvSpPr>
            <p:spPr>
              <a:xfrm>
                <a:off x="5081900" y="2485200"/>
                <a:ext cx="197175" cy="193700"/>
              </a:xfrm>
              <a:custGeom>
                <a:avLst/>
                <a:gdLst/>
                <a:ahLst/>
                <a:cxnLst/>
                <a:rect l="l" t="t" r="r" b="b"/>
                <a:pathLst>
                  <a:path w="7887" h="7748" extrusionOk="0">
                    <a:moveTo>
                      <a:pt x="0" y="0"/>
                    </a:moveTo>
                    <a:lnTo>
                      <a:pt x="4848" y="4845"/>
                    </a:lnTo>
                    <a:lnTo>
                      <a:pt x="4876" y="4872"/>
                    </a:lnTo>
                    <a:lnTo>
                      <a:pt x="4903" y="4899"/>
                    </a:lnTo>
                    <a:lnTo>
                      <a:pt x="7747" y="7747"/>
                    </a:lnTo>
                    <a:cubicBezTo>
                      <a:pt x="7795" y="7689"/>
                      <a:pt x="7840" y="7631"/>
                      <a:pt x="7887" y="7573"/>
                    </a:cubicBezTo>
                    <a:lnTo>
                      <a:pt x="5056" y="4746"/>
                    </a:lnTo>
                    <a:lnTo>
                      <a:pt x="5032" y="4718"/>
                    </a:lnTo>
                    <a:lnTo>
                      <a:pt x="5005" y="469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4895725" y="2486225"/>
                <a:ext cx="384475" cy="3923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5692" extrusionOk="0">
                    <a:moveTo>
                      <a:pt x="1" y="0"/>
                    </a:moveTo>
                    <a:lnTo>
                      <a:pt x="4" y="313"/>
                    </a:lnTo>
                    <a:lnTo>
                      <a:pt x="620" y="933"/>
                    </a:lnTo>
                    <a:lnTo>
                      <a:pt x="648" y="961"/>
                    </a:lnTo>
                    <a:lnTo>
                      <a:pt x="8395" y="8704"/>
                    </a:lnTo>
                    <a:lnTo>
                      <a:pt x="8422" y="8732"/>
                    </a:lnTo>
                    <a:lnTo>
                      <a:pt x="8449" y="8759"/>
                    </a:lnTo>
                    <a:lnTo>
                      <a:pt x="15378" y="15691"/>
                    </a:lnTo>
                    <a:cubicBezTo>
                      <a:pt x="15300" y="15507"/>
                      <a:pt x="15222" y="15323"/>
                      <a:pt x="15140" y="15139"/>
                    </a:cubicBezTo>
                    <a:lnTo>
                      <a:pt x="8606" y="8602"/>
                    </a:lnTo>
                    <a:lnTo>
                      <a:pt x="8579" y="8578"/>
                    </a:lnTo>
                    <a:lnTo>
                      <a:pt x="8551" y="8551"/>
                    </a:lnTo>
                    <a:lnTo>
                      <a:pt x="804" y="804"/>
                    </a:lnTo>
                    <a:lnTo>
                      <a:pt x="777" y="777"/>
                    </a:lnTo>
                    <a:lnTo>
                      <a:pt x="750" y="7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4925875" y="2485200"/>
                <a:ext cx="327650" cy="327575"/>
              </a:xfrm>
              <a:custGeom>
                <a:avLst/>
                <a:gdLst/>
                <a:ahLst/>
                <a:cxnLst/>
                <a:rect l="l" t="t" r="r" b="b"/>
                <a:pathLst>
                  <a:path w="13106" h="13103" extrusionOk="0">
                    <a:moveTo>
                      <a:pt x="0" y="0"/>
                    </a:moveTo>
                    <a:lnTo>
                      <a:pt x="167" y="167"/>
                    </a:lnTo>
                    <a:lnTo>
                      <a:pt x="194" y="194"/>
                    </a:lnTo>
                    <a:lnTo>
                      <a:pt x="222" y="221"/>
                    </a:lnTo>
                    <a:lnTo>
                      <a:pt x="7969" y="7965"/>
                    </a:lnTo>
                    <a:lnTo>
                      <a:pt x="7996" y="7993"/>
                    </a:lnTo>
                    <a:lnTo>
                      <a:pt x="13106" y="13103"/>
                    </a:lnTo>
                    <a:cubicBezTo>
                      <a:pt x="13059" y="12955"/>
                      <a:pt x="13018" y="12809"/>
                      <a:pt x="12977" y="12663"/>
                    </a:cubicBezTo>
                    <a:lnTo>
                      <a:pt x="8180" y="7866"/>
                    </a:lnTo>
                    <a:lnTo>
                      <a:pt x="8153" y="7839"/>
                    </a:lnTo>
                    <a:lnTo>
                      <a:pt x="378" y="65"/>
                    </a:lnTo>
                    <a:lnTo>
                      <a:pt x="351" y="37"/>
                    </a:lnTo>
                    <a:lnTo>
                      <a:pt x="324" y="1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3" name="Google Shape;323;p16"/>
          <p:cNvSpPr/>
          <p:nvPr/>
        </p:nvSpPr>
        <p:spPr>
          <a:xfrm rot="10800000">
            <a:off x="-25632" y="330110"/>
            <a:ext cx="1733468" cy="4824215"/>
          </a:xfrm>
          <a:custGeom>
            <a:avLst/>
            <a:gdLst/>
            <a:ahLst/>
            <a:cxnLst/>
            <a:rect l="l" t="t" r="r" b="b"/>
            <a:pathLst>
              <a:path w="49457" h="56384" extrusionOk="0">
                <a:moveTo>
                  <a:pt x="26052" y="1"/>
                </a:moveTo>
                <a:cubicBezTo>
                  <a:pt x="26452" y="1670"/>
                  <a:pt x="26646" y="3363"/>
                  <a:pt x="26302" y="5033"/>
                </a:cubicBezTo>
                <a:cubicBezTo>
                  <a:pt x="25788" y="7540"/>
                  <a:pt x="23582" y="9869"/>
                  <a:pt x="21120" y="9869"/>
                </a:cubicBezTo>
                <a:cubicBezTo>
                  <a:pt x="20849" y="9869"/>
                  <a:pt x="20574" y="9841"/>
                  <a:pt x="20299" y="9782"/>
                </a:cubicBezTo>
                <a:cubicBezTo>
                  <a:pt x="18318" y="9357"/>
                  <a:pt x="16978" y="7566"/>
                  <a:pt x="15743" y="5957"/>
                </a:cubicBezTo>
                <a:cubicBezTo>
                  <a:pt x="14512" y="4345"/>
                  <a:pt x="12946" y="2661"/>
                  <a:pt x="10918" y="2610"/>
                </a:cubicBezTo>
                <a:cubicBezTo>
                  <a:pt x="10884" y="2609"/>
                  <a:pt x="10851" y="2608"/>
                  <a:pt x="10817" y="2608"/>
                </a:cubicBezTo>
                <a:cubicBezTo>
                  <a:pt x="8301" y="2608"/>
                  <a:pt x="6557" y="5052"/>
                  <a:pt x="4495" y="6523"/>
                </a:cubicBezTo>
                <a:cubicBezTo>
                  <a:pt x="3156" y="7481"/>
                  <a:pt x="1609" y="8014"/>
                  <a:pt x="1" y="8202"/>
                </a:cubicBezTo>
                <a:cubicBezTo>
                  <a:pt x="1307" y="14936"/>
                  <a:pt x="5566" y="21137"/>
                  <a:pt x="11645" y="24368"/>
                </a:cubicBezTo>
                <a:cubicBezTo>
                  <a:pt x="14611" y="25938"/>
                  <a:pt x="17888" y="26839"/>
                  <a:pt x="20906" y="28306"/>
                </a:cubicBezTo>
                <a:cubicBezTo>
                  <a:pt x="23929" y="29773"/>
                  <a:pt x="26816" y="31984"/>
                  <a:pt x="27952" y="35139"/>
                </a:cubicBezTo>
                <a:cubicBezTo>
                  <a:pt x="29456" y="39313"/>
                  <a:pt x="27580" y="44118"/>
                  <a:pt x="29014" y="48315"/>
                </a:cubicBezTo>
                <a:cubicBezTo>
                  <a:pt x="30163" y="51696"/>
                  <a:pt x="33276" y="54050"/>
                  <a:pt x="36534" y="55507"/>
                </a:cubicBezTo>
                <a:cubicBezTo>
                  <a:pt x="37276" y="55837"/>
                  <a:pt x="38034" y="56129"/>
                  <a:pt x="38804" y="56384"/>
                </a:cubicBezTo>
                <a:cubicBezTo>
                  <a:pt x="40256" y="54366"/>
                  <a:pt x="42058" y="52612"/>
                  <a:pt x="43741" y="50772"/>
                </a:cubicBezTo>
                <a:cubicBezTo>
                  <a:pt x="45645" y="48688"/>
                  <a:pt x="47443" y="46400"/>
                  <a:pt x="48277" y="43708"/>
                </a:cubicBezTo>
                <a:cubicBezTo>
                  <a:pt x="49456" y="39897"/>
                  <a:pt x="48551" y="35728"/>
                  <a:pt x="46985" y="32059"/>
                </a:cubicBezTo>
                <a:cubicBezTo>
                  <a:pt x="45419" y="28391"/>
                  <a:pt x="43207" y="25028"/>
                  <a:pt x="41614" y="21374"/>
                </a:cubicBezTo>
                <a:cubicBezTo>
                  <a:pt x="40015" y="17713"/>
                  <a:pt x="39048" y="13573"/>
                  <a:pt x="40138" y="9734"/>
                </a:cubicBezTo>
                <a:cubicBezTo>
                  <a:pt x="41397" y="5298"/>
                  <a:pt x="45151" y="2100"/>
                  <a:pt x="493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6"/>
          <p:cNvSpPr/>
          <p:nvPr/>
        </p:nvSpPr>
        <p:spPr>
          <a:xfrm rot="10800000">
            <a:off x="1663806" y="-162474"/>
            <a:ext cx="2346874" cy="1123659"/>
          </a:xfrm>
          <a:custGeom>
            <a:avLst/>
            <a:gdLst/>
            <a:ahLst/>
            <a:cxnLst/>
            <a:rect l="l" t="t" r="r" b="b"/>
            <a:pathLst>
              <a:path w="36850" h="13133" extrusionOk="0">
                <a:moveTo>
                  <a:pt x="14044" y="0"/>
                </a:moveTo>
                <a:cubicBezTo>
                  <a:pt x="12205" y="0"/>
                  <a:pt x="10289" y="657"/>
                  <a:pt x="8668" y="1584"/>
                </a:cubicBezTo>
                <a:cubicBezTo>
                  <a:pt x="4371" y="4041"/>
                  <a:pt x="1189" y="8337"/>
                  <a:pt x="0" y="13133"/>
                </a:cubicBezTo>
                <a:lnTo>
                  <a:pt x="36850" y="13133"/>
                </a:lnTo>
                <a:cubicBezTo>
                  <a:pt x="36845" y="12656"/>
                  <a:pt x="36812" y="12180"/>
                  <a:pt x="36680" y="11722"/>
                </a:cubicBezTo>
                <a:cubicBezTo>
                  <a:pt x="36001" y="9374"/>
                  <a:pt x="33171" y="8431"/>
                  <a:pt x="30733" y="8327"/>
                </a:cubicBezTo>
                <a:cubicBezTo>
                  <a:pt x="28290" y="8224"/>
                  <a:pt x="25678" y="8553"/>
                  <a:pt x="23555" y="7341"/>
                </a:cubicBezTo>
                <a:cubicBezTo>
                  <a:pt x="20919" y="5837"/>
                  <a:pt x="19882" y="2400"/>
                  <a:pt x="17278" y="843"/>
                </a:cubicBezTo>
                <a:cubicBezTo>
                  <a:pt x="16288" y="251"/>
                  <a:pt x="15181" y="0"/>
                  <a:pt x="14044" y="0"/>
                </a:cubicBezTo>
                <a:close/>
              </a:path>
            </a:pathLst>
          </a:custGeom>
          <a:solidFill>
            <a:srgbClr val="FCC0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 rot="10800000">
            <a:off x="-952031" y="-131121"/>
            <a:ext cx="1670156" cy="5209246"/>
          </a:xfrm>
          <a:custGeom>
            <a:avLst/>
            <a:gdLst/>
            <a:ahLst/>
            <a:cxnLst/>
            <a:rect l="l" t="t" r="r" b="b"/>
            <a:pathLst>
              <a:path w="25919" h="57701" extrusionOk="0">
                <a:moveTo>
                  <a:pt x="10540" y="1"/>
                </a:moveTo>
                <a:cubicBezTo>
                  <a:pt x="6348" y="2100"/>
                  <a:pt x="2594" y="5298"/>
                  <a:pt x="1335" y="9734"/>
                </a:cubicBezTo>
                <a:cubicBezTo>
                  <a:pt x="245" y="13573"/>
                  <a:pt x="1212" y="17713"/>
                  <a:pt x="2811" y="21374"/>
                </a:cubicBezTo>
                <a:cubicBezTo>
                  <a:pt x="4404" y="25028"/>
                  <a:pt x="6616" y="28391"/>
                  <a:pt x="8182" y="32059"/>
                </a:cubicBezTo>
                <a:cubicBezTo>
                  <a:pt x="9748" y="35728"/>
                  <a:pt x="10653" y="39897"/>
                  <a:pt x="9474" y="43708"/>
                </a:cubicBezTo>
                <a:cubicBezTo>
                  <a:pt x="8640" y="46400"/>
                  <a:pt x="6842" y="48688"/>
                  <a:pt x="4938" y="50772"/>
                </a:cubicBezTo>
                <a:cubicBezTo>
                  <a:pt x="3255" y="52612"/>
                  <a:pt x="1453" y="54366"/>
                  <a:pt x="1" y="56384"/>
                </a:cubicBezTo>
                <a:cubicBezTo>
                  <a:pt x="2642" y="57263"/>
                  <a:pt x="5429" y="57701"/>
                  <a:pt x="8215" y="57701"/>
                </a:cubicBezTo>
                <a:cubicBezTo>
                  <a:pt x="12497" y="57701"/>
                  <a:pt x="16780" y="56668"/>
                  <a:pt x="20543" y="54620"/>
                </a:cubicBezTo>
                <a:cubicBezTo>
                  <a:pt x="22504" y="53554"/>
                  <a:pt x="24311" y="52224"/>
                  <a:pt x="25919" y="50683"/>
                </a:cubicBezTo>
                <a:lnTo>
                  <a:pt x="2591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 rot="10800000">
            <a:off x="-952059" y="-162472"/>
            <a:ext cx="1801202" cy="904284"/>
          </a:xfrm>
          <a:custGeom>
            <a:avLst/>
            <a:gdLst/>
            <a:ahLst/>
            <a:cxnLst/>
            <a:rect l="l" t="t" r="r" b="b"/>
            <a:pathLst>
              <a:path w="28282" h="10569" extrusionOk="0">
                <a:moveTo>
                  <a:pt x="28282" y="1"/>
                </a:moveTo>
                <a:cubicBezTo>
                  <a:pt x="26674" y="1542"/>
                  <a:pt x="24867" y="2872"/>
                  <a:pt x="22906" y="3938"/>
                </a:cubicBezTo>
                <a:cubicBezTo>
                  <a:pt x="19143" y="5986"/>
                  <a:pt x="14860" y="7019"/>
                  <a:pt x="10578" y="7019"/>
                </a:cubicBezTo>
                <a:cubicBezTo>
                  <a:pt x="7792" y="7019"/>
                  <a:pt x="5005" y="6581"/>
                  <a:pt x="2364" y="5702"/>
                </a:cubicBezTo>
                <a:cubicBezTo>
                  <a:pt x="2170" y="5966"/>
                  <a:pt x="1986" y="6235"/>
                  <a:pt x="1807" y="6513"/>
                </a:cubicBezTo>
                <a:cubicBezTo>
                  <a:pt x="1005" y="7754"/>
                  <a:pt x="359" y="9135"/>
                  <a:pt x="0" y="10569"/>
                </a:cubicBezTo>
                <a:lnTo>
                  <a:pt x="28282" y="10569"/>
                </a:lnTo>
                <a:lnTo>
                  <a:pt x="28282" y="1"/>
                </a:lnTo>
                <a:close/>
              </a:path>
            </a:pathLst>
          </a:custGeom>
          <a:solidFill>
            <a:srgbClr val="FCC0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 rot="10800000">
            <a:off x="1422029" y="-162475"/>
            <a:ext cx="3317595" cy="1281175"/>
          </a:xfrm>
          <a:custGeom>
            <a:avLst/>
            <a:gdLst/>
            <a:ahLst/>
            <a:cxnLst/>
            <a:rect l="l" t="t" r="r" b="b"/>
            <a:pathLst>
              <a:path w="52092" h="14974" extrusionOk="0">
                <a:moveTo>
                  <a:pt x="10073" y="5769"/>
                </a:moveTo>
                <a:cubicBezTo>
                  <a:pt x="7479" y="5769"/>
                  <a:pt x="4891" y="6731"/>
                  <a:pt x="3028" y="8466"/>
                </a:cubicBezTo>
                <a:cubicBezTo>
                  <a:pt x="1213" y="10159"/>
                  <a:pt x="137" y="12540"/>
                  <a:pt x="0" y="14974"/>
                </a:cubicBezTo>
                <a:lnTo>
                  <a:pt x="11446" y="14974"/>
                </a:lnTo>
                <a:cubicBezTo>
                  <a:pt x="12158" y="12102"/>
                  <a:pt x="13582" y="9408"/>
                  <a:pt x="15534" y="7183"/>
                </a:cubicBezTo>
                <a:cubicBezTo>
                  <a:pt x="14502" y="6711"/>
                  <a:pt x="13450" y="6278"/>
                  <a:pt x="12337" y="6023"/>
                </a:cubicBezTo>
                <a:cubicBezTo>
                  <a:pt x="11597" y="5853"/>
                  <a:pt x="10833" y="5769"/>
                  <a:pt x="10073" y="5769"/>
                </a:cubicBezTo>
                <a:close/>
                <a:moveTo>
                  <a:pt x="45074" y="1"/>
                </a:moveTo>
                <a:cubicBezTo>
                  <a:pt x="43566" y="1"/>
                  <a:pt x="41995" y="486"/>
                  <a:pt x="40619" y="1128"/>
                </a:cubicBezTo>
                <a:cubicBezTo>
                  <a:pt x="37595" y="2533"/>
                  <a:pt x="34973" y="4604"/>
                  <a:pt x="32144" y="6344"/>
                </a:cubicBezTo>
                <a:cubicBezTo>
                  <a:pt x="32964" y="7452"/>
                  <a:pt x="33822" y="8509"/>
                  <a:pt x="35001" y="9182"/>
                </a:cubicBezTo>
                <a:cubicBezTo>
                  <a:pt x="37124" y="10394"/>
                  <a:pt x="39736" y="10065"/>
                  <a:pt x="42179" y="10168"/>
                </a:cubicBezTo>
                <a:cubicBezTo>
                  <a:pt x="44617" y="10272"/>
                  <a:pt x="47447" y="11215"/>
                  <a:pt x="48126" y="13563"/>
                </a:cubicBezTo>
                <a:cubicBezTo>
                  <a:pt x="48258" y="14021"/>
                  <a:pt x="48291" y="14497"/>
                  <a:pt x="48296" y="14974"/>
                </a:cubicBezTo>
                <a:lnTo>
                  <a:pt x="51884" y="14974"/>
                </a:lnTo>
                <a:cubicBezTo>
                  <a:pt x="52092" y="11470"/>
                  <a:pt x="51993" y="7956"/>
                  <a:pt x="50790" y="4670"/>
                </a:cubicBezTo>
                <a:cubicBezTo>
                  <a:pt x="50211" y="3085"/>
                  <a:pt x="49299" y="1505"/>
                  <a:pt x="47791" y="661"/>
                </a:cubicBezTo>
                <a:cubicBezTo>
                  <a:pt x="46951" y="194"/>
                  <a:pt x="46027" y="1"/>
                  <a:pt x="45074" y="1"/>
                </a:cubicBezTo>
                <a:close/>
              </a:path>
            </a:pathLst>
          </a:custGeom>
          <a:solidFill>
            <a:srgbClr val="FFF2CE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 rot="10800000">
            <a:off x="1663806" y="-162470"/>
            <a:ext cx="2346874" cy="738468"/>
          </a:xfrm>
          <a:custGeom>
            <a:avLst/>
            <a:gdLst/>
            <a:ahLst/>
            <a:cxnLst/>
            <a:rect l="l" t="t" r="r" b="b"/>
            <a:pathLst>
              <a:path w="36850" h="8631" extrusionOk="0">
                <a:moveTo>
                  <a:pt x="20698" y="1"/>
                </a:moveTo>
                <a:cubicBezTo>
                  <a:pt x="20434" y="166"/>
                  <a:pt x="20169" y="321"/>
                  <a:pt x="19905" y="477"/>
                </a:cubicBezTo>
                <a:cubicBezTo>
                  <a:pt x="17354" y="1968"/>
                  <a:pt x="14431" y="3137"/>
                  <a:pt x="11488" y="3137"/>
                </a:cubicBezTo>
                <a:cubicBezTo>
                  <a:pt x="10814" y="3137"/>
                  <a:pt x="10134" y="3076"/>
                  <a:pt x="9460" y="2943"/>
                </a:cubicBezTo>
                <a:cubicBezTo>
                  <a:pt x="7564" y="2566"/>
                  <a:pt x="5847" y="1642"/>
                  <a:pt x="4088" y="840"/>
                </a:cubicBezTo>
                <a:cubicBezTo>
                  <a:pt x="2136" y="3065"/>
                  <a:pt x="712" y="5759"/>
                  <a:pt x="0" y="8631"/>
                </a:cubicBezTo>
                <a:lnTo>
                  <a:pt x="36850" y="8631"/>
                </a:lnTo>
                <a:cubicBezTo>
                  <a:pt x="36845" y="8154"/>
                  <a:pt x="36812" y="7678"/>
                  <a:pt x="36680" y="7220"/>
                </a:cubicBezTo>
                <a:cubicBezTo>
                  <a:pt x="36001" y="4872"/>
                  <a:pt x="33171" y="3929"/>
                  <a:pt x="30733" y="3825"/>
                </a:cubicBezTo>
                <a:cubicBezTo>
                  <a:pt x="28290" y="3722"/>
                  <a:pt x="25678" y="4051"/>
                  <a:pt x="23555" y="2839"/>
                </a:cubicBezTo>
                <a:cubicBezTo>
                  <a:pt x="22376" y="2166"/>
                  <a:pt x="21518" y="1109"/>
                  <a:pt x="20698" y="1"/>
                </a:cubicBezTo>
                <a:close/>
              </a:path>
            </a:pathLst>
          </a:custGeom>
          <a:solidFill>
            <a:srgbClr val="FFF2CE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 rot="10800000">
            <a:off x="174620" y="1110048"/>
            <a:ext cx="514394" cy="1401387"/>
          </a:xfrm>
          <a:custGeom>
            <a:avLst/>
            <a:gdLst/>
            <a:ahLst/>
            <a:cxnLst/>
            <a:rect l="l" t="t" r="r" b="b"/>
            <a:pathLst>
              <a:path w="14676" h="16379" extrusionOk="0">
                <a:moveTo>
                  <a:pt x="7560" y="1"/>
                </a:moveTo>
                <a:cubicBezTo>
                  <a:pt x="3283" y="1"/>
                  <a:pt x="0" y="8178"/>
                  <a:pt x="2476" y="12988"/>
                </a:cubicBezTo>
                <a:cubicBezTo>
                  <a:pt x="3703" y="15375"/>
                  <a:pt x="6008" y="16379"/>
                  <a:pt x="8201" y="16379"/>
                </a:cubicBezTo>
                <a:cubicBezTo>
                  <a:pt x="10559" y="16379"/>
                  <a:pt x="12790" y="15223"/>
                  <a:pt x="13430" y="13366"/>
                </a:cubicBezTo>
                <a:cubicBezTo>
                  <a:pt x="14675" y="9777"/>
                  <a:pt x="13214" y="571"/>
                  <a:pt x="7908" y="20"/>
                </a:cubicBezTo>
                <a:cubicBezTo>
                  <a:pt x="7791" y="5"/>
                  <a:pt x="7677" y="1"/>
                  <a:pt x="7560" y="1"/>
                </a:cubicBezTo>
                <a:close/>
              </a:path>
            </a:pathLst>
          </a:custGeom>
          <a:solidFill>
            <a:srgbClr val="F9AD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 rot="10800000">
            <a:off x="-476598" y="953998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302" y="0"/>
                </a:moveTo>
                <a:cubicBezTo>
                  <a:pt x="137" y="0"/>
                  <a:pt x="1" y="137"/>
                  <a:pt x="1" y="301"/>
                </a:cubicBezTo>
                <a:cubicBezTo>
                  <a:pt x="1" y="467"/>
                  <a:pt x="137" y="599"/>
                  <a:pt x="302" y="599"/>
                </a:cubicBezTo>
                <a:cubicBezTo>
                  <a:pt x="467" y="599"/>
                  <a:pt x="600" y="467"/>
                  <a:pt x="600" y="301"/>
                </a:cubicBezTo>
                <a:cubicBezTo>
                  <a:pt x="600" y="137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 rot="10800000">
            <a:off x="-413230" y="894193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lnTo>
                  <a:pt x="0" y="298"/>
                </a:lnTo>
                <a:lnTo>
                  <a:pt x="303" y="298"/>
                </a:lnTo>
                <a:cubicBezTo>
                  <a:pt x="303" y="133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 rot="10800000">
            <a:off x="-412593" y="1039045"/>
            <a:ext cx="18660" cy="21903"/>
          </a:xfrm>
          <a:custGeom>
            <a:avLst/>
            <a:gdLst/>
            <a:ahLst/>
            <a:cxnLst/>
            <a:rect l="l" t="t" r="r" b="b"/>
            <a:pathLst>
              <a:path w="293" h="256" extrusionOk="0">
                <a:moveTo>
                  <a:pt x="292" y="0"/>
                </a:moveTo>
                <a:lnTo>
                  <a:pt x="292" y="0"/>
                </a:lnTo>
                <a:cubicBezTo>
                  <a:pt x="194" y="10"/>
                  <a:pt x="99" y="29"/>
                  <a:pt x="0" y="42"/>
                </a:cubicBezTo>
                <a:lnTo>
                  <a:pt x="0" y="255"/>
                </a:lnTo>
                <a:cubicBezTo>
                  <a:pt x="151" y="255"/>
                  <a:pt x="269" y="142"/>
                  <a:pt x="29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6"/>
          <p:cNvSpPr/>
          <p:nvPr/>
        </p:nvSpPr>
        <p:spPr>
          <a:xfrm rot="10800000">
            <a:off x="-413230" y="868439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cubicBezTo>
                  <a:pt x="166" y="301"/>
                  <a:pt x="303" y="164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6"/>
          <p:cNvSpPr/>
          <p:nvPr/>
        </p:nvSpPr>
        <p:spPr>
          <a:xfrm rot="10800000">
            <a:off x="-413230" y="723588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lnTo>
                  <a:pt x="303" y="297"/>
                </a:lnTo>
                <a:cubicBezTo>
                  <a:pt x="303" y="131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6"/>
          <p:cNvSpPr/>
          <p:nvPr/>
        </p:nvSpPr>
        <p:spPr>
          <a:xfrm rot="10800000">
            <a:off x="-476598" y="78330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2" y="1"/>
                </a:moveTo>
                <a:cubicBezTo>
                  <a:pt x="137" y="1"/>
                  <a:pt x="1" y="137"/>
                  <a:pt x="1" y="303"/>
                </a:cubicBezTo>
                <a:cubicBezTo>
                  <a:pt x="1" y="468"/>
                  <a:pt x="137" y="599"/>
                  <a:pt x="302" y="599"/>
                </a:cubicBezTo>
                <a:cubicBezTo>
                  <a:pt x="467" y="599"/>
                  <a:pt x="600" y="468"/>
                  <a:pt x="600" y="303"/>
                </a:cubicBezTo>
                <a:cubicBezTo>
                  <a:pt x="600" y="137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6"/>
          <p:cNvSpPr/>
          <p:nvPr/>
        </p:nvSpPr>
        <p:spPr>
          <a:xfrm rot="10800000">
            <a:off x="-413230" y="69774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0" y="1"/>
                </a:moveTo>
                <a:lnTo>
                  <a:pt x="0" y="303"/>
                </a:lnTo>
                <a:cubicBezTo>
                  <a:pt x="166" y="303"/>
                  <a:pt x="303" y="170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6"/>
          <p:cNvSpPr/>
          <p:nvPr/>
        </p:nvSpPr>
        <p:spPr>
          <a:xfrm rot="10800000">
            <a:off x="-476598" y="612617"/>
            <a:ext cx="38212" cy="50908"/>
          </a:xfrm>
          <a:custGeom>
            <a:avLst/>
            <a:gdLst/>
            <a:ahLst/>
            <a:cxnLst/>
            <a:rect l="l" t="t" r="r" b="b"/>
            <a:pathLst>
              <a:path w="600" h="595" extrusionOk="0">
                <a:moveTo>
                  <a:pt x="302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5"/>
                  <a:pt x="302" y="595"/>
                </a:cubicBezTo>
                <a:cubicBezTo>
                  <a:pt x="467" y="595"/>
                  <a:pt x="600" y="462"/>
                  <a:pt x="600" y="297"/>
                </a:cubicBezTo>
                <a:cubicBezTo>
                  <a:pt x="600" y="133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6"/>
          <p:cNvSpPr/>
          <p:nvPr/>
        </p:nvSpPr>
        <p:spPr>
          <a:xfrm rot="10800000">
            <a:off x="-413230" y="55246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0" y="0"/>
                </a:moveTo>
                <a:lnTo>
                  <a:pt x="0" y="302"/>
                </a:lnTo>
                <a:lnTo>
                  <a:pt x="303" y="302"/>
                </a:lnTo>
                <a:cubicBezTo>
                  <a:pt x="303" y="133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6"/>
          <p:cNvSpPr/>
          <p:nvPr/>
        </p:nvSpPr>
        <p:spPr>
          <a:xfrm rot="10800000">
            <a:off x="-413230" y="381864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1"/>
                </a:moveTo>
                <a:lnTo>
                  <a:pt x="0" y="302"/>
                </a:lnTo>
                <a:lnTo>
                  <a:pt x="303" y="302"/>
                </a:lnTo>
                <a:cubicBezTo>
                  <a:pt x="303" y="136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6"/>
          <p:cNvSpPr/>
          <p:nvPr/>
        </p:nvSpPr>
        <p:spPr>
          <a:xfrm rot="10800000">
            <a:off x="-413230" y="527143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6"/>
          <p:cNvSpPr/>
          <p:nvPr/>
        </p:nvSpPr>
        <p:spPr>
          <a:xfrm rot="10800000">
            <a:off x="-476598" y="441498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2" y="1"/>
                </a:moveTo>
                <a:cubicBezTo>
                  <a:pt x="137" y="1"/>
                  <a:pt x="1" y="133"/>
                  <a:pt x="1" y="298"/>
                </a:cubicBezTo>
                <a:cubicBezTo>
                  <a:pt x="1" y="464"/>
                  <a:pt x="137" y="601"/>
                  <a:pt x="302" y="601"/>
                </a:cubicBezTo>
                <a:cubicBezTo>
                  <a:pt x="467" y="601"/>
                  <a:pt x="600" y="464"/>
                  <a:pt x="600" y="298"/>
                </a:cubicBezTo>
                <a:cubicBezTo>
                  <a:pt x="600" y="133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6"/>
          <p:cNvSpPr/>
          <p:nvPr/>
        </p:nvSpPr>
        <p:spPr>
          <a:xfrm rot="10800000">
            <a:off x="-413230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0" y="1"/>
                </a:moveTo>
                <a:lnTo>
                  <a:pt x="0" y="303"/>
                </a:lnTo>
                <a:lnTo>
                  <a:pt x="303" y="303"/>
                </a:lnTo>
                <a:cubicBezTo>
                  <a:pt x="303" y="138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6"/>
          <p:cNvSpPr/>
          <p:nvPr/>
        </p:nvSpPr>
        <p:spPr>
          <a:xfrm rot="10800000">
            <a:off x="-413230" y="356367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lnTo>
                  <a:pt x="0" y="298"/>
                </a:lnTo>
                <a:cubicBezTo>
                  <a:pt x="166" y="298"/>
                  <a:pt x="303" y="166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6"/>
          <p:cNvSpPr/>
          <p:nvPr/>
        </p:nvSpPr>
        <p:spPr>
          <a:xfrm rot="10800000">
            <a:off x="-476598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302" y="0"/>
                </a:moveTo>
                <a:cubicBezTo>
                  <a:pt x="137" y="0"/>
                  <a:pt x="1" y="132"/>
                  <a:pt x="1" y="297"/>
                </a:cubicBezTo>
                <a:cubicBezTo>
                  <a:pt x="1" y="462"/>
                  <a:pt x="137" y="599"/>
                  <a:pt x="302" y="599"/>
                </a:cubicBezTo>
                <a:cubicBezTo>
                  <a:pt x="467" y="599"/>
                  <a:pt x="600" y="462"/>
                  <a:pt x="600" y="297"/>
                </a:cubicBezTo>
                <a:cubicBezTo>
                  <a:pt x="600" y="132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6"/>
          <p:cNvSpPr/>
          <p:nvPr/>
        </p:nvSpPr>
        <p:spPr>
          <a:xfrm rot="10800000">
            <a:off x="-413230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303" y="165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"/>
          <p:cNvSpPr/>
          <p:nvPr/>
        </p:nvSpPr>
        <p:spPr>
          <a:xfrm rot="10800000">
            <a:off x="-413230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lnTo>
                  <a:pt x="303" y="301"/>
                </a:lnTo>
                <a:cubicBezTo>
                  <a:pt x="303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6"/>
          <p:cNvSpPr/>
          <p:nvPr/>
        </p:nvSpPr>
        <p:spPr>
          <a:xfrm rot="10800000">
            <a:off x="-476598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2" y="0"/>
                </a:moveTo>
                <a:cubicBezTo>
                  <a:pt x="137" y="0"/>
                  <a:pt x="1" y="133"/>
                  <a:pt x="1" y="298"/>
                </a:cubicBezTo>
                <a:cubicBezTo>
                  <a:pt x="1" y="463"/>
                  <a:pt x="137" y="600"/>
                  <a:pt x="302" y="600"/>
                </a:cubicBezTo>
                <a:cubicBezTo>
                  <a:pt x="467" y="600"/>
                  <a:pt x="600" y="463"/>
                  <a:pt x="600" y="298"/>
                </a:cubicBezTo>
                <a:cubicBezTo>
                  <a:pt x="600" y="133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6"/>
          <p:cNvSpPr/>
          <p:nvPr/>
        </p:nvSpPr>
        <p:spPr>
          <a:xfrm rot="10800000">
            <a:off x="-413230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6"/>
          <p:cNvSpPr/>
          <p:nvPr/>
        </p:nvSpPr>
        <p:spPr>
          <a:xfrm rot="10800000">
            <a:off x="-476598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2" y="1"/>
                </a:moveTo>
                <a:cubicBezTo>
                  <a:pt x="137" y="1"/>
                  <a:pt x="1" y="133"/>
                  <a:pt x="1" y="297"/>
                </a:cubicBezTo>
                <a:cubicBezTo>
                  <a:pt x="1" y="462"/>
                  <a:pt x="137" y="599"/>
                  <a:pt x="302" y="599"/>
                </a:cubicBezTo>
                <a:cubicBezTo>
                  <a:pt x="467" y="599"/>
                  <a:pt x="600" y="462"/>
                  <a:pt x="600" y="297"/>
                </a:cubicBezTo>
                <a:cubicBezTo>
                  <a:pt x="600" y="133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6"/>
          <p:cNvSpPr/>
          <p:nvPr/>
        </p:nvSpPr>
        <p:spPr>
          <a:xfrm rot="10800000">
            <a:off x="-393997" y="894193"/>
            <a:ext cx="19042" cy="25582"/>
          </a:xfrm>
          <a:custGeom>
            <a:avLst/>
            <a:gdLst/>
            <a:ahLst/>
            <a:cxnLst/>
            <a:rect l="l" t="t" r="r" b="b"/>
            <a:pathLst>
              <a:path w="299" h="299" extrusionOk="0">
                <a:moveTo>
                  <a:pt x="298" y="1"/>
                </a:moveTo>
                <a:cubicBezTo>
                  <a:pt x="133" y="1"/>
                  <a:pt x="1" y="133"/>
                  <a:pt x="1" y="298"/>
                </a:cubicBezTo>
                <a:lnTo>
                  <a:pt x="298" y="298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6"/>
          <p:cNvSpPr/>
          <p:nvPr/>
        </p:nvSpPr>
        <p:spPr>
          <a:xfrm rot="10800000">
            <a:off x="-393997" y="1039045"/>
            <a:ext cx="17196" cy="18310"/>
          </a:xfrm>
          <a:custGeom>
            <a:avLst/>
            <a:gdLst/>
            <a:ahLst/>
            <a:cxnLst/>
            <a:rect l="l" t="t" r="r" b="b"/>
            <a:pathLst>
              <a:path w="270" h="214" extrusionOk="0">
                <a:moveTo>
                  <a:pt x="269" y="0"/>
                </a:moveTo>
                <a:cubicBezTo>
                  <a:pt x="180" y="11"/>
                  <a:pt x="91" y="24"/>
                  <a:pt x="0" y="39"/>
                </a:cubicBezTo>
                <a:cubicBezTo>
                  <a:pt x="48" y="142"/>
                  <a:pt x="152" y="213"/>
                  <a:pt x="269" y="213"/>
                </a:cubicBezTo>
                <a:lnTo>
                  <a:pt x="269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6"/>
          <p:cNvSpPr/>
          <p:nvPr/>
        </p:nvSpPr>
        <p:spPr>
          <a:xfrm rot="10800000">
            <a:off x="-286178" y="894193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lnTo>
                  <a:pt x="0" y="298"/>
                </a:lnTo>
                <a:lnTo>
                  <a:pt x="302" y="298"/>
                </a:lnTo>
                <a:cubicBezTo>
                  <a:pt x="302" y="133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6"/>
          <p:cNvSpPr/>
          <p:nvPr/>
        </p:nvSpPr>
        <p:spPr>
          <a:xfrm rot="10800000">
            <a:off x="-349545" y="953998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303" y="0"/>
                </a:moveTo>
                <a:cubicBezTo>
                  <a:pt x="137" y="0"/>
                  <a:pt x="0" y="137"/>
                  <a:pt x="0" y="301"/>
                </a:cubicBezTo>
                <a:cubicBezTo>
                  <a:pt x="0" y="467"/>
                  <a:pt x="137" y="599"/>
                  <a:pt x="303" y="599"/>
                </a:cubicBezTo>
                <a:cubicBezTo>
                  <a:pt x="468" y="599"/>
                  <a:pt x="599" y="467"/>
                  <a:pt x="599" y="301"/>
                </a:cubicBezTo>
                <a:cubicBezTo>
                  <a:pt x="599" y="137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6"/>
          <p:cNvSpPr/>
          <p:nvPr/>
        </p:nvSpPr>
        <p:spPr>
          <a:xfrm rot="10800000">
            <a:off x="-349545" y="78330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3" y="1"/>
                </a:moveTo>
                <a:cubicBezTo>
                  <a:pt x="137" y="1"/>
                  <a:pt x="0" y="137"/>
                  <a:pt x="0" y="303"/>
                </a:cubicBezTo>
                <a:cubicBezTo>
                  <a:pt x="0" y="468"/>
                  <a:pt x="137" y="599"/>
                  <a:pt x="303" y="599"/>
                </a:cubicBezTo>
                <a:cubicBezTo>
                  <a:pt x="468" y="599"/>
                  <a:pt x="599" y="468"/>
                  <a:pt x="599" y="303"/>
                </a:cubicBezTo>
                <a:cubicBezTo>
                  <a:pt x="599" y="137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6"/>
          <p:cNvSpPr/>
          <p:nvPr/>
        </p:nvSpPr>
        <p:spPr>
          <a:xfrm rot="10800000">
            <a:off x="-393997" y="723588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298" y="0"/>
                </a:moveTo>
                <a:cubicBezTo>
                  <a:pt x="133" y="0"/>
                  <a:pt x="1" y="131"/>
                  <a:pt x="1" y="297"/>
                </a:cubicBezTo>
                <a:lnTo>
                  <a:pt x="298" y="297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6"/>
          <p:cNvSpPr/>
          <p:nvPr/>
        </p:nvSpPr>
        <p:spPr>
          <a:xfrm rot="10800000">
            <a:off x="-286178" y="723588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lnTo>
                  <a:pt x="302" y="297"/>
                </a:lnTo>
                <a:cubicBezTo>
                  <a:pt x="302" y="131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6"/>
          <p:cNvSpPr/>
          <p:nvPr/>
        </p:nvSpPr>
        <p:spPr>
          <a:xfrm rot="10800000">
            <a:off x="-393997" y="868439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0"/>
                </a:moveTo>
                <a:cubicBezTo>
                  <a:pt x="1" y="164"/>
                  <a:pt x="133" y="301"/>
                  <a:pt x="298" y="301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6"/>
          <p:cNvSpPr/>
          <p:nvPr/>
        </p:nvSpPr>
        <p:spPr>
          <a:xfrm rot="10800000">
            <a:off x="-286178" y="868439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cubicBezTo>
                  <a:pt x="165" y="301"/>
                  <a:pt x="302" y="164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6"/>
          <p:cNvSpPr/>
          <p:nvPr/>
        </p:nvSpPr>
        <p:spPr>
          <a:xfrm rot="10800000">
            <a:off x="-349545" y="612617"/>
            <a:ext cx="38212" cy="50908"/>
          </a:xfrm>
          <a:custGeom>
            <a:avLst/>
            <a:gdLst/>
            <a:ahLst/>
            <a:cxnLst/>
            <a:rect l="l" t="t" r="r" b="b"/>
            <a:pathLst>
              <a:path w="600" h="595" extrusionOk="0">
                <a:moveTo>
                  <a:pt x="303" y="0"/>
                </a:moveTo>
                <a:cubicBezTo>
                  <a:pt x="137" y="0"/>
                  <a:pt x="0" y="133"/>
                  <a:pt x="0" y="297"/>
                </a:cubicBezTo>
                <a:cubicBezTo>
                  <a:pt x="0" y="462"/>
                  <a:pt x="137" y="595"/>
                  <a:pt x="303" y="595"/>
                </a:cubicBezTo>
                <a:cubicBezTo>
                  <a:pt x="468" y="595"/>
                  <a:pt x="599" y="462"/>
                  <a:pt x="599" y="297"/>
                </a:cubicBezTo>
                <a:cubicBezTo>
                  <a:pt x="599" y="133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6"/>
          <p:cNvSpPr/>
          <p:nvPr/>
        </p:nvSpPr>
        <p:spPr>
          <a:xfrm rot="10800000">
            <a:off x="-286178" y="55246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0" y="0"/>
                </a:moveTo>
                <a:lnTo>
                  <a:pt x="0" y="302"/>
                </a:lnTo>
                <a:lnTo>
                  <a:pt x="302" y="302"/>
                </a:lnTo>
                <a:cubicBezTo>
                  <a:pt x="302" y="133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6"/>
          <p:cNvSpPr/>
          <p:nvPr/>
        </p:nvSpPr>
        <p:spPr>
          <a:xfrm rot="10800000">
            <a:off x="-393997" y="697749"/>
            <a:ext cx="19042" cy="25925"/>
          </a:xfrm>
          <a:custGeom>
            <a:avLst/>
            <a:gdLst/>
            <a:ahLst/>
            <a:cxnLst/>
            <a:rect l="l" t="t" r="r" b="b"/>
            <a:pathLst>
              <a:path w="299" h="303" extrusionOk="0">
                <a:moveTo>
                  <a:pt x="1" y="1"/>
                </a:moveTo>
                <a:cubicBezTo>
                  <a:pt x="1" y="170"/>
                  <a:pt x="133" y="303"/>
                  <a:pt x="298" y="303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6"/>
          <p:cNvSpPr/>
          <p:nvPr/>
        </p:nvSpPr>
        <p:spPr>
          <a:xfrm rot="10800000">
            <a:off x="-286178" y="69774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0" y="1"/>
                </a:moveTo>
                <a:lnTo>
                  <a:pt x="0" y="303"/>
                </a:lnTo>
                <a:cubicBezTo>
                  <a:pt x="165" y="303"/>
                  <a:pt x="302" y="170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6"/>
          <p:cNvSpPr/>
          <p:nvPr/>
        </p:nvSpPr>
        <p:spPr>
          <a:xfrm rot="10800000">
            <a:off x="-393997" y="552469"/>
            <a:ext cx="19042" cy="25925"/>
          </a:xfrm>
          <a:custGeom>
            <a:avLst/>
            <a:gdLst/>
            <a:ahLst/>
            <a:cxnLst/>
            <a:rect l="l" t="t" r="r" b="b"/>
            <a:pathLst>
              <a:path w="299" h="303" extrusionOk="0">
                <a:moveTo>
                  <a:pt x="298" y="0"/>
                </a:moveTo>
                <a:cubicBezTo>
                  <a:pt x="133" y="0"/>
                  <a:pt x="1" y="133"/>
                  <a:pt x="1" y="302"/>
                </a:cubicBezTo>
                <a:lnTo>
                  <a:pt x="298" y="302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6"/>
          <p:cNvSpPr/>
          <p:nvPr/>
        </p:nvSpPr>
        <p:spPr>
          <a:xfrm rot="10800000">
            <a:off x="-393997" y="381864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8" y="1"/>
                </a:moveTo>
                <a:cubicBezTo>
                  <a:pt x="133" y="1"/>
                  <a:pt x="1" y="136"/>
                  <a:pt x="1" y="302"/>
                </a:cubicBezTo>
                <a:lnTo>
                  <a:pt x="298" y="302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6"/>
          <p:cNvSpPr/>
          <p:nvPr/>
        </p:nvSpPr>
        <p:spPr>
          <a:xfrm rot="10800000">
            <a:off x="-286178" y="527143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6"/>
          <p:cNvSpPr/>
          <p:nvPr/>
        </p:nvSpPr>
        <p:spPr>
          <a:xfrm rot="10800000">
            <a:off x="-393997" y="527143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cubicBezTo>
                  <a:pt x="1" y="166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6"/>
          <p:cNvSpPr/>
          <p:nvPr/>
        </p:nvSpPr>
        <p:spPr>
          <a:xfrm rot="10800000">
            <a:off x="-349545" y="441498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3" y="1"/>
                </a:moveTo>
                <a:cubicBezTo>
                  <a:pt x="137" y="1"/>
                  <a:pt x="0" y="133"/>
                  <a:pt x="0" y="298"/>
                </a:cubicBezTo>
                <a:cubicBezTo>
                  <a:pt x="0" y="464"/>
                  <a:pt x="137" y="601"/>
                  <a:pt x="303" y="601"/>
                </a:cubicBezTo>
                <a:cubicBezTo>
                  <a:pt x="468" y="601"/>
                  <a:pt x="599" y="464"/>
                  <a:pt x="599" y="298"/>
                </a:cubicBezTo>
                <a:cubicBezTo>
                  <a:pt x="599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6"/>
          <p:cNvSpPr/>
          <p:nvPr/>
        </p:nvSpPr>
        <p:spPr>
          <a:xfrm rot="10800000">
            <a:off x="-286178" y="381864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1"/>
                </a:moveTo>
                <a:lnTo>
                  <a:pt x="0" y="302"/>
                </a:lnTo>
                <a:lnTo>
                  <a:pt x="302" y="302"/>
                </a:lnTo>
                <a:cubicBezTo>
                  <a:pt x="302" y="136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6"/>
          <p:cNvSpPr/>
          <p:nvPr/>
        </p:nvSpPr>
        <p:spPr>
          <a:xfrm rot="10800000">
            <a:off x="-286178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0" y="1"/>
                </a:moveTo>
                <a:lnTo>
                  <a:pt x="0" y="303"/>
                </a:lnTo>
                <a:lnTo>
                  <a:pt x="302" y="303"/>
                </a:lnTo>
                <a:cubicBezTo>
                  <a:pt x="302" y="138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6"/>
          <p:cNvSpPr/>
          <p:nvPr/>
        </p:nvSpPr>
        <p:spPr>
          <a:xfrm rot="10800000">
            <a:off x="-286178" y="356367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lnTo>
                  <a:pt x="0" y="298"/>
                </a:lnTo>
                <a:cubicBezTo>
                  <a:pt x="165" y="298"/>
                  <a:pt x="302" y="166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6"/>
          <p:cNvSpPr/>
          <p:nvPr/>
        </p:nvSpPr>
        <p:spPr>
          <a:xfrm rot="10800000">
            <a:off x="-349545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303" y="0"/>
                </a:moveTo>
                <a:cubicBezTo>
                  <a:pt x="137" y="0"/>
                  <a:pt x="0" y="132"/>
                  <a:pt x="0" y="297"/>
                </a:cubicBezTo>
                <a:cubicBezTo>
                  <a:pt x="0" y="462"/>
                  <a:pt x="137" y="599"/>
                  <a:pt x="303" y="599"/>
                </a:cubicBezTo>
                <a:cubicBezTo>
                  <a:pt x="468" y="599"/>
                  <a:pt x="599" y="462"/>
                  <a:pt x="599" y="297"/>
                </a:cubicBezTo>
                <a:cubicBezTo>
                  <a:pt x="599" y="132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6"/>
          <p:cNvSpPr/>
          <p:nvPr/>
        </p:nvSpPr>
        <p:spPr>
          <a:xfrm rot="10800000">
            <a:off x="-393997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298" y="1"/>
                </a:moveTo>
                <a:cubicBezTo>
                  <a:pt x="133" y="1"/>
                  <a:pt x="1" y="138"/>
                  <a:pt x="1" y="303"/>
                </a:cubicBezTo>
                <a:lnTo>
                  <a:pt x="298" y="303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6"/>
          <p:cNvSpPr/>
          <p:nvPr/>
        </p:nvSpPr>
        <p:spPr>
          <a:xfrm rot="10800000">
            <a:off x="-393997" y="356367"/>
            <a:ext cx="19042" cy="25582"/>
          </a:xfrm>
          <a:custGeom>
            <a:avLst/>
            <a:gdLst/>
            <a:ahLst/>
            <a:cxnLst/>
            <a:rect l="l" t="t" r="r" b="b"/>
            <a:pathLst>
              <a:path w="299" h="299" extrusionOk="0">
                <a:moveTo>
                  <a:pt x="1" y="1"/>
                </a:moveTo>
                <a:cubicBezTo>
                  <a:pt x="1" y="166"/>
                  <a:pt x="133" y="298"/>
                  <a:pt x="298" y="298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6"/>
          <p:cNvSpPr/>
          <p:nvPr/>
        </p:nvSpPr>
        <p:spPr>
          <a:xfrm rot="10800000">
            <a:off x="-393997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6"/>
          <p:cNvSpPr/>
          <p:nvPr/>
        </p:nvSpPr>
        <p:spPr>
          <a:xfrm rot="10800000">
            <a:off x="-393997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cubicBezTo>
                  <a:pt x="1" y="165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6"/>
          <p:cNvSpPr/>
          <p:nvPr/>
        </p:nvSpPr>
        <p:spPr>
          <a:xfrm rot="10800000">
            <a:off x="-286178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lnTo>
                  <a:pt x="302" y="301"/>
                </a:lnTo>
                <a:cubicBezTo>
                  <a:pt x="302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6"/>
          <p:cNvSpPr/>
          <p:nvPr/>
        </p:nvSpPr>
        <p:spPr>
          <a:xfrm rot="10800000">
            <a:off x="-286178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302" y="165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6"/>
          <p:cNvSpPr/>
          <p:nvPr/>
        </p:nvSpPr>
        <p:spPr>
          <a:xfrm rot="10800000">
            <a:off x="-349545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3" y="0"/>
                </a:moveTo>
                <a:cubicBezTo>
                  <a:pt x="137" y="0"/>
                  <a:pt x="0" y="133"/>
                  <a:pt x="0" y="298"/>
                </a:cubicBezTo>
                <a:cubicBezTo>
                  <a:pt x="0" y="463"/>
                  <a:pt x="137" y="600"/>
                  <a:pt x="303" y="600"/>
                </a:cubicBezTo>
                <a:cubicBezTo>
                  <a:pt x="468" y="600"/>
                  <a:pt x="599" y="463"/>
                  <a:pt x="599" y="298"/>
                </a:cubicBezTo>
                <a:cubicBezTo>
                  <a:pt x="599" y="133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6"/>
          <p:cNvSpPr/>
          <p:nvPr/>
        </p:nvSpPr>
        <p:spPr>
          <a:xfrm rot="10800000">
            <a:off x="-349545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3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3" y="599"/>
                </a:cubicBezTo>
                <a:cubicBezTo>
                  <a:pt x="468" y="599"/>
                  <a:pt x="599" y="462"/>
                  <a:pt x="599" y="297"/>
                </a:cubicBezTo>
                <a:cubicBezTo>
                  <a:pt x="599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6"/>
          <p:cNvSpPr/>
          <p:nvPr/>
        </p:nvSpPr>
        <p:spPr>
          <a:xfrm rot="10800000">
            <a:off x="-393997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cubicBezTo>
                  <a:pt x="1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6"/>
          <p:cNvSpPr/>
          <p:nvPr/>
        </p:nvSpPr>
        <p:spPr>
          <a:xfrm rot="10800000">
            <a:off x="-286178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6"/>
          <p:cNvSpPr/>
          <p:nvPr/>
        </p:nvSpPr>
        <p:spPr>
          <a:xfrm rot="10800000">
            <a:off x="-222493" y="953999"/>
            <a:ext cx="37002" cy="37646"/>
          </a:xfrm>
          <a:custGeom>
            <a:avLst/>
            <a:gdLst/>
            <a:ahLst/>
            <a:cxnLst/>
            <a:rect l="l" t="t" r="r" b="b"/>
            <a:pathLst>
              <a:path w="581" h="440" extrusionOk="0">
                <a:moveTo>
                  <a:pt x="538" y="1"/>
                </a:moveTo>
                <a:cubicBezTo>
                  <a:pt x="359" y="77"/>
                  <a:pt x="180" y="153"/>
                  <a:pt x="0" y="237"/>
                </a:cubicBezTo>
                <a:cubicBezTo>
                  <a:pt x="43" y="355"/>
                  <a:pt x="152" y="440"/>
                  <a:pt x="283" y="440"/>
                </a:cubicBezTo>
                <a:cubicBezTo>
                  <a:pt x="448" y="440"/>
                  <a:pt x="581" y="308"/>
                  <a:pt x="581" y="142"/>
                </a:cubicBezTo>
                <a:cubicBezTo>
                  <a:pt x="581" y="91"/>
                  <a:pt x="562" y="44"/>
                  <a:pt x="53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6"/>
          <p:cNvSpPr/>
          <p:nvPr/>
        </p:nvSpPr>
        <p:spPr>
          <a:xfrm rot="10800000">
            <a:off x="-266945" y="894193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297" y="1"/>
                </a:moveTo>
                <a:cubicBezTo>
                  <a:pt x="133" y="1"/>
                  <a:pt x="1" y="133"/>
                  <a:pt x="1" y="298"/>
                </a:cubicBezTo>
                <a:lnTo>
                  <a:pt x="297" y="298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6"/>
          <p:cNvSpPr/>
          <p:nvPr/>
        </p:nvSpPr>
        <p:spPr>
          <a:xfrm rot="10800000">
            <a:off x="-158807" y="894193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1" y="1"/>
                </a:moveTo>
                <a:lnTo>
                  <a:pt x="1" y="298"/>
                </a:lnTo>
                <a:lnTo>
                  <a:pt x="297" y="298"/>
                </a:lnTo>
                <a:cubicBezTo>
                  <a:pt x="297" y="133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6"/>
          <p:cNvSpPr/>
          <p:nvPr/>
        </p:nvSpPr>
        <p:spPr>
          <a:xfrm rot="10800000">
            <a:off x="-158807" y="868439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cubicBezTo>
                  <a:pt x="166" y="301"/>
                  <a:pt x="297" y="164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6"/>
          <p:cNvSpPr/>
          <p:nvPr/>
        </p:nvSpPr>
        <p:spPr>
          <a:xfrm rot="10800000">
            <a:off x="-158807" y="723588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lnTo>
                  <a:pt x="297" y="297"/>
                </a:lnTo>
                <a:cubicBezTo>
                  <a:pt x="297" y="131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6"/>
          <p:cNvSpPr/>
          <p:nvPr/>
        </p:nvSpPr>
        <p:spPr>
          <a:xfrm rot="10800000">
            <a:off x="-222493" y="78330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301" y="1"/>
                </a:moveTo>
                <a:cubicBezTo>
                  <a:pt x="131" y="1"/>
                  <a:pt x="0" y="137"/>
                  <a:pt x="0" y="303"/>
                </a:cubicBezTo>
                <a:cubicBezTo>
                  <a:pt x="0" y="468"/>
                  <a:pt x="131" y="599"/>
                  <a:pt x="301" y="599"/>
                </a:cubicBezTo>
                <a:cubicBezTo>
                  <a:pt x="466" y="599"/>
                  <a:pt x="599" y="468"/>
                  <a:pt x="599" y="303"/>
                </a:cubicBezTo>
                <a:cubicBezTo>
                  <a:pt x="599" y="137"/>
                  <a:pt x="466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6"/>
          <p:cNvSpPr/>
          <p:nvPr/>
        </p:nvSpPr>
        <p:spPr>
          <a:xfrm rot="10800000">
            <a:off x="-266945" y="868439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cubicBezTo>
                  <a:pt x="1" y="164"/>
                  <a:pt x="133" y="301"/>
                  <a:pt x="297" y="301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6"/>
          <p:cNvSpPr/>
          <p:nvPr/>
        </p:nvSpPr>
        <p:spPr>
          <a:xfrm rot="10800000">
            <a:off x="-266945" y="723588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297" y="0"/>
                </a:moveTo>
                <a:cubicBezTo>
                  <a:pt x="133" y="0"/>
                  <a:pt x="1" y="131"/>
                  <a:pt x="1" y="297"/>
                </a:cubicBezTo>
                <a:lnTo>
                  <a:pt x="297" y="297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6"/>
          <p:cNvSpPr/>
          <p:nvPr/>
        </p:nvSpPr>
        <p:spPr>
          <a:xfrm rot="10800000">
            <a:off x="-222493" y="612617"/>
            <a:ext cx="38149" cy="50908"/>
          </a:xfrm>
          <a:custGeom>
            <a:avLst/>
            <a:gdLst/>
            <a:ahLst/>
            <a:cxnLst/>
            <a:rect l="l" t="t" r="r" b="b"/>
            <a:pathLst>
              <a:path w="599" h="595" extrusionOk="0">
                <a:moveTo>
                  <a:pt x="301" y="0"/>
                </a:moveTo>
                <a:cubicBezTo>
                  <a:pt x="131" y="0"/>
                  <a:pt x="0" y="133"/>
                  <a:pt x="0" y="297"/>
                </a:cubicBezTo>
                <a:cubicBezTo>
                  <a:pt x="0" y="462"/>
                  <a:pt x="131" y="595"/>
                  <a:pt x="301" y="595"/>
                </a:cubicBezTo>
                <a:cubicBezTo>
                  <a:pt x="466" y="595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6"/>
          <p:cNvSpPr/>
          <p:nvPr/>
        </p:nvSpPr>
        <p:spPr>
          <a:xfrm rot="10800000">
            <a:off x="-266945" y="69774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1" y="1"/>
                </a:moveTo>
                <a:cubicBezTo>
                  <a:pt x="1" y="170"/>
                  <a:pt x="133" y="303"/>
                  <a:pt x="297" y="303"/>
                </a:cubicBez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6"/>
          <p:cNvSpPr/>
          <p:nvPr/>
        </p:nvSpPr>
        <p:spPr>
          <a:xfrm rot="10800000">
            <a:off x="-158807" y="55246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1" y="0"/>
                </a:moveTo>
                <a:lnTo>
                  <a:pt x="1" y="302"/>
                </a:lnTo>
                <a:lnTo>
                  <a:pt x="297" y="302"/>
                </a:lnTo>
                <a:cubicBezTo>
                  <a:pt x="297" y="133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6"/>
          <p:cNvSpPr/>
          <p:nvPr/>
        </p:nvSpPr>
        <p:spPr>
          <a:xfrm rot="10800000">
            <a:off x="-158807" y="69774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1" y="1"/>
                </a:moveTo>
                <a:lnTo>
                  <a:pt x="1" y="303"/>
                </a:lnTo>
                <a:cubicBezTo>
                  <a:pt x="166" y="303"/>
                  <a:pt x="297" y="170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6"/>
          <p:cNvSpPr/>
          <p:nvPr/>
        </p:nvSpPr>
        <p:spPr>
          <a:xfrm rot="10800000">
            <a:off x="-266945" y="55246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297" y="0"/>
                </a:moveTo>
                <a:cubicBezTo>
                  <a:pt x="133" y="0"/>
                  <a:pt x="1" y="133"/>
                  <a:pt x="1" y="302"/>
                </a:cubicBezTo>
                <a:lnTo>
                  <a:pt x="297" y="302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6"/>
          <p:cNvSpPr/>
          <p:nvPr/>
        </p:nvSpPr>
        <p:spPr>
          <a:xfrm rot="10800000">
            <a:off x="-222493" y="441498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301" y="1"/>
                </a:moveTo>
                <a:cubicBezTo>
                  <a:pt x="131" y="1"/>
                  <a:pt x="0" y="133"/>
                  <a:pt x="0" y="298"/>
                </a:cubicBezTo>
                <a:cubicBezTo>
                  <a:pt x="0" y="464"/>
                  <a:pt x="131" y="601"/>
                  <a:pt x="301" y="601"/>
                </a:cubicBezTo>
                <a:cubicBezTo>
                  <a:pt x="466" y="601"/>
                  <a:pt x="599" y="464"/>
                  <a:pt x="599" y="298"/>
                </a:cubicBezTo>
                <a:cubicBezTo>
                  <a:pt x="599" y="133"/>
                  <a:pt x="466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6"/>
          <p:cNvSpPr/>
          <p:nvPr/>
        </p:nvSpPr>
        <p:spPr>
          <a:xfrm rot="10800000">
            <a:off x="-158807" y="527143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6"/>
          <p:cNvSpPr/>
          <p:nvPr/>
        </p:nvSpPr>
        <p:spPr>
          <a:xfrm rot="10800000">
            <a:off x="-158807" y="381864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1"/>
                </a:moveTo>
                <a:lnTo>
                  <a:pt x="1" y="302"/>
                </a:lnTo>
                <a:lnTo>
                  <a:pt x="297" y="302"/>
                </a:lnTo>
                <a:cubicBezTo>
                  <a:pt x="297" y="136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6"/>
          <p:cNvSpPr/>
          <p:nvPr/>
        </p:nvSpPr>
        <p:spPr>
          <a:xfrm rot="10800000">
            <a:off x="-266945" y="381864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7" y="1"/>
                </a:moveTo>
                <a:cubicBezTo>
                  <a:pt x="133" y="1"/>
                  <a:pt x="1" y="136"/>
                  <a:pt x="1" y="302"/>
                </a:cubicBezTo>
                <a:lnTo>
                  <a:pt x="297" y="302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6"/>
          <p:cNvSpPr/>
          <p:nvPr/>
        </p:nvSpPr>
        <p:spPr>
          <a:xfrm rot="10800000">
            <a:off x="-266945" y="527143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cubicBezTo>
                  <a:pt x="1" y="166"/>
                  <a:pt x="133" y="297"/>
                  <a:pt x="297" y="297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6"/>
          <p:cNvSpPr/>
          <p:nvPr/>
        </p:nvSpPr>
        <p:spPr>
          <a:xfrm rot="10800000">
            <a:off x="-266945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297" y="1"/>
                </a:moveTo>
                <a:cubicBezTo>
                  <a:pt x="133" y="1"/>
                  <a:pt x="1" y="138"/>
                  <a:pt x="1" y="303"/>
                </a:cubicBezTo>
                <a:lnTo>
                  <a:pt x="297" y="303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6"/>
          <p:cNvSpPr/>
          <p:nvPr/>
        </p:nvSpPr>
        <p:spPr>
          <a:xfrm rot="10800000">
            <a:off x="-158807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1" y="1"/>
                </a:moveTo>
                <a:lnTo>
                  <a:pt x="1" y="303"/>
                </a:lnTo>
                <a:lnTo>
                  <a:pt x="297" y="303"/>
                </a:lnTo>
                <a:cubicBezTo>
                  <a:pt x="297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6"/>
          <p:cNvSpPr/>
          <p:nvPr/>
        </p:nvSpPr>
        <p:spPr>
          <a:xfrm rot="10800000">
            <a:off x="-158807" y="356367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7" y="166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6"/>
          <p:cNvSpPr/>
          <p:nvPr/>
        </p:nvSpPr>
        <p:spPr>
          <a:xfrm rot="10800000">
            <a:off x="-266945" y="356367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1" y="1"/>
                </a:moveTo>
                <a:cubicBezTo>
                  <a:pt x="1" y="166"/>
                  <a:pt x="133" y="298"/>
                  <a:pt x="297" y="298"/>
                </a:cubicBez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6"/>
          <p:cNvSpPr/>
          <p:nvPr/>
        </p:nvSpPr>
        <p:spPr>
          <a:xfrm rot="10800000">
            <a:off x="-222493" y="270893"/>
            <a:ext cx="38149" cy="51250"/>
          </a:xfrm>
          <a:custGeom>
            <a:avLst/>
            <a:gdLst/>
            <a:ahLst/>
            <a:cxnLst/>
            <a:rect l="l" t="t" r="r" b="b"/>
            <a:pathLst>
              <a:path w="599" h="599" extrusionOk="0">
                <a:moveTo>
                  <a:pt x="301" y="0"/>
                </a:moveTo>
                <a:cubicBezTo>
                  <a:pt x="131" y="0"/>
                  <a:pt x="0" y="132"/>
                  <a:pt x="0" y="297"/>
                </a:cubicBezTo>
                <a:cubicBezTo>
                  <a:pt x="0" y="462"/>
                  <a:pt x="131" y="599"/>
                  <a:pt x="301" y="599"/>
                </a:cubicBezTo>
                <a:cubicBezTo>
                  <a:pt x="466" y="599"/>
                  <a:pt x="599" y="462"/>
                  <a:pt x="599" y="297"/>
                </a:cubicBezTo>
                <a:cubicBezTo>
                  <a:pt x="599" y="132"/>
                  <a:pt x="466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6"/>
          <p:cNvSpPr/>
          <p:nvPr/>
        </p:nvSpPr>
        <p:spPr>
          <a:xfrm rot="10800000">
            <a:off x="-266945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cubicBezTo>
                  <a:pt x="1" y="165"/>
                  <a:pt x="133" y="297"/>
                  <a:pt x="297" y="297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6"/>
          <p:cNvSpPr/>
          <p:nvPr/>
        </p:nvSpPr>
        <p:spPr>
          <a:xfrm rot="10800000">
            <a:off x="-158807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6"/>
          <p:cNvSpPr/>
          <p:nvPr/>
        </p:nvSpPr>
        <p:spPr>
          <a:xfrm rot="10800000">
            <a:off x="-266945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7" y="0"/>
                </a:moveTo>
                <a:cubicBezTo>
                  <a:pt x="133" y="0"/>
                  <a:pt x="1" y="136"/>
                  <a:pt x="1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6"/>
          <p:cNvSpPr/>
          <p:nvPr/>
        </p:nvSpPr>
        <p:spPr>
          <a:xfrm rot="10800000">
            <a:off x="-158807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6"/>
          <p:cNvSpPr/>
          <p:nvPr/>
        </p:nvSpPr>
        <p:spPr>
          <a:xfrm rot="10800000">
            <a:off x="-222493" y="100117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301" y="0"/>
                </a:moveTo>
                <a:cubicBezTo>
                  <a:pt x="131" y="0"/>
                  <a:pt x="0" y="133"/>
                  <a:pt x="0" y="298"/>
                </a:cubicBezTo>
                <a:cubicBezTo>
                  <a:pt x="0" y="463"/>
                  <a:pt x="131" y="600"/>
                  <a:pt x="301" y="600"/>
                </a:cubicBezTo>
                <a:cubicBezTo>
                  <a:pt x="466" y="600"/>
                  <a:pt x="599" y="463"/>
                  <a:pt x="599" y="298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6"/>
          <p:cNvSpPr/>
          <p:nvPr/>
        </p:nvSpPr>
        <p:spPr>
          <a:xfrm rot="10800000">
            <a:off x="-222493" y="-7048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301" y="1"/>
                </a:moveTo>
                <a:cubicBezTo>
                  <a:pt x="131" y="1"/>
                  <a:pt x="0" y="133"/>
                  <a:pt x="0" y="297"/>
                </a:cubicBezTo>
                <a:cubicBezTo>
                  <a:pt x="0" y="462"/>
                  <a:pt x="131" y="599"/>
                  <a:pt x="301" y="599"/>
                </a:cubicBezTo>
                <a:cubicBezTo>
                  <a:pt x="466" y="599"/>
                  <a:pt x="599" y="462"/>
                  <a:pt x="599" y="297"/>
                </a:cubicBezTo>
                <a:cubicBezTo>
                  <a:pt x="599" y="133"/>
                  <a:pt x="466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6"/>
          <p:cNvSpPr/>
          <p:nvPr/>
        </p:nvSpPr>
        <p:spPr>
          <a:xfrm rot="10800000">
            <a:off x="-266945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cubicBezTo>
                  <a:pt x="1" y="166"/>
                  <a:pt x="133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6"/>
          <p:cNvSpPr/>
          <p:nvPr/>
        </p:nvSpPr>
        <p:spPr>
          <a:xfrm rot="10800000">
            <a:off x="-158807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6"/>
          <p:cNvSpPr/>
          <p:nvPr/>
        </p:nvSpPr>
        <p:spPr>
          <a:xfrm rot="10800000">
            <a:off x="-139892" y="894193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298" y="1"/>
                </a:moveTo>
                <a:cubicBezTo>
                  <a:pt x="133" y="1"/>
                  <a:pt x="0" y="133"/>
                  <a:pt x="0" y="298"/>
                </a:cubicBezTo>
                <a:lnTo>
                  <a:pt x="298" y="298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6"/>
          <p:cNvSpPr/>
          <p:nvPr/>
        </p:nvSpPr>
        <p:spPr>
          <a:xfrm rot="10800000">
            <a:off x="-95440" y="78330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8" y="1"/>
                </a:moveTo>
                <a:cubicBezTo>
                  <a:pt x="133" y="1"/>
                  <a:pt x="1" y="137"/>
                  <a:pt x="1" y="303"/>
                </a:cubicBezTo>
                <a:cubicBezTo>
                  <a:pt x="1" y="468"/>
                  <a:pt x="133" y="599"/>
                  <a:pt x="298" y="599"/>
                </a:cubicBezTo>
                <a:cubicBezTo>
                  <a:pt x="468" y="599"/>
                  <a:pt x="600" y="468"/>
                  <a:pt x="600" y="303"/>
                </a:cubicBezTo>
                <a:cubicBezTo>
                  <a:pt x="600" y="137"/>
                  <a:pt x="468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6"/>
          <p:cNvSpPr/>
          <p:nvPr/>
        </p:nvSpPr>
        <p:spPr>
          <a:xfrm rot="10800000">
            <a:off x="-139892" y="868439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0" y="0"/>
                </a:moveTo>
                <a:cubicBezTo>
                  <a:pt x="0" y="164"/>
                  <a:pt x="133" y="301"/>
                  <a:pt x="298" y="301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6"/>
          <p:cNvSpPr/>
          <p:nvPr/>
        </p:nvSpPr>
        <p:spPr>
          <a:xfrm rot="10800000">
            <a:off x="-31818" y="723588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lnTo>
                  <a:pt x="298" y="297"/>
                </a:lnTo>
                <a:cubicBezTo>
                  <a:pt x="298" y="131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6"/>
          <p:cNvSpPr/>
          <p:nvPr/>
        </p:nvSpPr>
        <p:spPr>
          <a:xfrm rot="10800000">
            <a:off x="-139892" y="723588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298" y="0"/>
                </a:moveTo>
                <a:cubicBezTo>
                  <a:pt x="133" y="0"/>
                  <a:pt x="0" y="131"/>
                  <a:pt x="0" y="297"/>
                </a:cubicBezTo>
                <a:lnTo>
                  <a:pt x="298" y="297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6"/>
          <p:cNvSpPr/>
          <p:nvPr/>
        </p:nvSpPr>
        <p:spPr>
          <a:xfrm rot="10800000">
            <a:off x="-139892" y="69774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0" y="1"/>
                </a:moveTo>
                <a:cubicBezTo>
                  <a:pt x="0" y="170"/>
                  <a:pt x="133" y="303"/>
                  <a:pt x="298" y="303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6"/>
          <p:cNvSpPr/>
          <p:nvPr/>
        </p:nvSpPr>
        <p:spPr>
          <a:xfrm rot="10800000">
            <a:off x="-31818" y="697749"/>
            <a:ext cx="19042" cy="25925"/>
          </a:xfrm>
          <a:custGeom>
            <a:avLst/>
            <a:gdLst/>
            <a:ahLst/>
            <a:cxnLst/>
            <a:rect l="l" t="t" r="r" b="b"/>
            <a:pathLst>
              <a:path w="299" h="303" extrusionOk="0">
                <a:moveTo>
                  <a:pt x="1" y="1"/>
                </a:moveTo>
                <a:lnTo>
                  <a:pt x="1" y="303"/>
                </a:lnTo>
                <a:cubicBezTo>
                  <a:pt x="166" y="303"/>
                  <a:pt x="298" y="170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6"/>
          <p:cNvSpPr/>
          <p:nvPr/>
        </p:nvSpPr>
        <p:spPr>
          <a:xfrm rot="10800000">
            <a:off x="-31818" y="552469"/>
            <a:ext cx="19042" cy="25925"/>
          </a:xfrm>
          <a:custGeom>
            <a:avLst/>
            <a:gdLst/>
            <a:ahLst/>
            <a:cxnLst/>
            <a:rect l="l" t="t" r="r" b="b"/>
            <a:pathLst>
              <a:path w="299" h="303" extrusionOk="0">
                <a:moveTo>
                  <a:pt x="1" y="0"/>
                </a:moveTo>
                <a:lnTo>
                  <a:pt x="1" y="302"/>
                </a:lnTo>
                <a:lnTo>
                  <a:pt x="298" y="302"/>
                </a:lnTo>
                <a:cubicBezTo>
                  <a:pt x="298" y="133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6"/>
          <p:cNvSpPr/>
          <p:nvPr/>
        </p:nvSpPr>
        <p:spPr>
          <a:xfrm rot="10800000">
            <a:off x="-95440" y="612617"/>
            <a:ext cx="38212" cy="50908"/>
          </a:xfrm>
          <a:custGeom>
            <a:avLst/>
            <a:gdLst/>
            <a:ahLst/>
            <a:cxnLst/>
            <a:rect l="l" t="t" r="r" b="b"/>
            <a:pathLst>
              <a:path w="600" h="595" extrusionOk="0">
                <a:moveTo>
                  <a:pt x="298" y="0"/>
                </a:moveTo>
                <a:cubicBezTo>
                  <a:pt x="133" y="0"/>
                  <a:pt x="1" y="133"/>
                  <a:pt x="1" y="297"/>
                </a:cubicBezTo>
                <a:cubicBezTo>
                  <a:pt x="1" y="462"/>
                  <a:pt x="133" y="595"/>
                  <a:pt x="298" y="595"/>
                </a:cubicBezTo>
                <a:cubicBezTo>
                  <a:pt x="468" y="595"/>
                  <a:pt x="600" y="462"/>
                  <a:pt x="600" y="297"/>
                </a:cubicBezTo>
                <a:cubicBezTo>
                  <a:pt x="600" y="133"/>
                  <a:pt x="468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6"/>
          <p:cNvSpPr/>
          <p:nvPr/>
        </p:nvSpPr>
        <p:spPr>
          <a:xfrm rot="10800000">
            <a:off x="-139892" y="55246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298" y="0"/>
                </a:moveTo>
                <a:cubicBezTo>
                  <a:pt x="133" y="0"/>
                  <a:pt x="0" y="133"/>
                  <a:pt x="0" y="302"/>
                </a:cubicBezTo>
                <a:lnTo>
                  <a:pt x="298" y="302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6"/>
          <p:cNvSpPr/>
          <p:nvPr/>
        </p:nvSpPr>
        <p:spPr>
          <a:xfrm rot="10800000">
            <a:off x="-139892" y="381864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8" y="1"/>
                </a:moveTo>
                <a:cubicBezTo>
                  <a:pt x="133" y="1"/>
                  <a:pt x="0" y="136"/>
                  <a:pt x="0" y="302"/>
                </a:cubicBezTo>
                <a:lnTo>
                  <a:pt x="298" y="302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6"/>
          <p:cNvSpPr/>
          <p:nvPr/>
        </p:nvSpPr>
        <p:spPr>
          <a:xfrm rot="10800000">
            <a:off x="-139892" y="527143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0" y="0"/>
                </a:moveTo>
                <a:cubicBezTo>
                  <a:pt x="0" y="166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6"/>
          <p:cNvSpPr/>
          <p:nvPr/>
        </p:nvSpPr>
        <p:spPr>
          <a:xfrm rot="10800000">
            <a:off x="-31818" y="381864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1"/>
                </a:moveTo>
                <a:lnTo>
                  <a:pt x="1" y="302"/>
                </a:lnTo>
                <a:lnTo>
                  <a:pt x="298" y="302"/>
                </a:lnTo>
                <a:cubicBezTo>
                  <a:pt x="298" y="136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6"/>
          <p:cNvSpPr/>
          <p:nvPr/>
        </p:nvSpPr>
        <p:spPr>
          <a:xfrm rot="10800000">
            <a:off x="-95440" y="441498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8" y="1"/>
                </a:moveTo>
                <a:cubicBezTo>
                  <a:pt x="133" y="1"/>
                  <a:pt x="1" y="133"/>
                  <a:pt x="1" y="298"/>
                </a:cubicBezTo>
                <a:cubicBezTo>
                  <a:pt x="1" y="464"/>
                  <a:pt x="133" y="601"/>
                  <a:pt x="298" y="601"/>
                </a:cubicBezTo>
                <a:cubicBezTo>
                  <a:pt x="468" y="601"/>
                  <a:pt x="600" y="464"/>
                  <a:pt x="600" y="298"/>
                </a:cubicBezTo>
                <a:cubicBezTo>
                  <a:pt x="600" y="133"/>
                  <a:pt x="468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6"/>
          <p:cNvSpPr/>
          <p:nvPr/>
        </p:nvSpPr>
        <p:spPr>
          <a:xfrm rot="10800000">
            <a:off x="-31818" y="527143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6"/>
          <p:cNvSpPr/>
          <p:nvPr/>
        </p:nvSpPr>
        <p:spPr>
          <a:xfrm rot="10800000">
            <a:off x="-139892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298" y="1"/>
                </a:moveTo>
                <a:cubicBezTo>
                  <a:pt x="133" y="1"/>
                  <a:pt x="0" y="138"/>
                  <a:pt x="0" y="303"/>
                </a:cubicBezTo>
                <a:lnTo>
                  <a:pt x="298" y="303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6"/>
          <p:cNvSpPr/>
          <p:nvPr/>
        </p:nvSpPr>
        <p:spPr>
          <a:xfrm rot="10800000">
            <a:off x="-31818" y="356367"/>
            <a:ext cx="19042" cy="25582"/>
          </a:xfrm>
          <a:custGeom>
            <a:avLst/>
            <a:gdLst/>
            <a:ahLst/>
            <a:cxnLst/>
            <a:rect l="l" t="t" r="r" b="b"/>
            <a:pathLst>
              <a:path w="299" h="299" extrusionOk="0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8" y="166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6"/>
          <p:cNvSpPr/>
          <p:nvPr/>
        </p:nvSpPr>
        <p:spPr>
          <a:xfrm rot="10800000">
            <a:off x="-139892" y="356367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0" y="1"/>
                </a:moveTo>
                <a:cubicBezTo>
                  <a:pt x="0" y="166"/>
                  <a:pt x="133" y="298"/>
                  <a:pt x="298" y="298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6"/>
          <p:cNvSpPr/>
          <p:nvPr/>
        </p:nvSpPr>
        <p:spPr>
          <a:xfrm rot="10800000">
            <a:off x="-95440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298" y="0"/>
                </a:moveTo>
                <a:cubicBezTo>
                  <a:pt x="133" y="0"/>
                  <a:pt x="1" y="132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2"/>
                  <a:pt x="468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6"/>
          <p:cNvSpPr/>
          <p:nvPr/>
        </p:nvSpPr>
        <p:spPr>
          <a:xfrm rot="10800000">
            <a:off x="-31818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1" y="1"/>
                </a:moveTo>
                <a:lnTo>
                  <a:pt x="1" y="303"/>
                </a:lnTo>
                <a:lnTo>
                  <a:pt x="298" y="303"/>
                </a:lnTo>
                <a:cubicBezTo>
                  <a:pt x="298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6"/>
          <p:cNvSpPr/>
          <p:nvPr/>
        </p:nvSpPr>
        <p:spPr>
          <a:xfrm rot="10800000">
            <a:off x="-31818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6"/>
          <p:cNvSpPr/>
          <p:nvPr/>
        </p:nvSpPr>
        <p:spPr>
          <a:xfrm rot="10800000">
            <a:off x="-139892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0" y="0"/>
                </a:moveTo>
                <a:cubicBezTo>
                  <a:pt x="0" y="165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6"/>
          <p:cNvSpPr/>
          <p:nvPr/>
        </p:nvSpPr>
        <p:spPr>
          <a:xfrm rot="10800000">
            <a:off x="-31818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0"/>
                </a:moveTo>
                <a:lnTo>
                  <a:pt x="1" y="301"/>
                </a:lnTo>
                <a:lnTo>
                  <a:pt x="298" y="301"/>
                </a:lnTo>
                <a:cubicBezTo>
                  <a:pt x="298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6"/>
          <p:cNvSpPr/>
          <p:nvPr/>
        </p:nvSpPr>
        <p:spPr>
          <a:xfrm rot="10800000">
            <a:off x="-95440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8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8" y="600"/>
                </a:cubicBezTo>
                <a:cubicBezTo>
                  <a:pt x="468" y="600"/>
                  <a:pt x="600" y="463"/>
                  <a:pt x="600" y="298"/>
                </a:cubicBezTo>
                <a:cubicBezTo>
                  <a:pt x="600" y="133"/>
                  <a:pt x="468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6"/>
          <p:cNvSpPr/>
          <p:nvPr/>
        </p:nvSpPr>
        <p:spPr>
          <a:xfrm rot="10800000">
            <a:off x="-139892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8" y="0"/>
                </a:moveTo>
                <a:cubicBezTo>
                  <a:pt x="133" y="0"/>
                  <a:pt x="0" y="136"/>
                  <a:pt x="0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6"/>
          <p:cNvSpPr/>
          <p:nvPr/>
        </p:nvSpPr>
        <p:spPr>
          <a:xfrm rot="10800000">
            <a:off x="-31818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6"/>
          <p:cNvSpPr/>
          <p:nvPr/>
        </p:nvSpPr>
        <p:spPr>
          <a:xfrm rot="10800000">
            <a:off x="-95440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8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3"/>
                  <a:pt x="468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6"/>
          <p:cNvSpPr/>
          <p:nvPr/>
        </p:nvSpPr>
        <p:spPr>
          <a:xfrm rot="10800000">
            <a:off x="-139892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cubicBezTo>
                  <a:pt x="0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6"/>
          <p:cNvSpPr/>
          <p:nvPr/>
        </p:nvSpPr>
        <p:spPr>
          <a:xfrm rot="10800000">
            <a:off x="-12840" y="723588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302" y="0"/>
                </a:moveTo>
                <a:cubicBezTo>
                  <a:pt x="137" y="0"/>
                  <a:pt x="0" y="131"/>
                  <a:pt x="0" y="297"/>
                </a:cubicBezTo>
                <a:lnTo>
                  <a:pt x="302" y="297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6"/>
          <p:cNvSpPr/>
          <p:nvPr/>
        </p:nvSpPr>
        <p:spPr>
          <a:xfrm rot="10800000">
            <a:off x="95299" y="723588"/>
            <a:ext cx="637" cy="428"/>
          </a:xfrm>
          <a:custGeom>
            <a:avLst/>
            <a:gdLst/>
            <a:ahLst/>
            <a:cxnLst/>
            <a:rect l="l" t="t" r="r" b="b"/>
            <a:pathLst>
              <a:path w="10" h="5" extrusionOk="0">
                <a:moveTo>
                  <a:pt x="10" y="0"/>
                </a:moveTo>
                <a:cubicBezTo>
                  <a:pt x="5" y="0"/>
                  <a:pt x="5" y="5"/>
                  <a:pt x="1" y="5"/>
                </a:cubicBezTo>
                <a:lnTo>
                  <a:pt x="10" y="5"/>
                </a:lnTo>
                <a:lnTo>
                  <a:pt x="10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6"/>
          <p:cNvSpPr/>
          <p:nvPr/>
        </p:nvSpPr>
        <p:spPr>
          <a:xfrm rot="10800000">
            <a:off x="31548" y="612617"/>
            <a:ext cx="38212" cy="50908"/>
          </a:xfrm>
          <a:custGeom>
            <a:avLst/>
            <a:gdLst/>
            <a:ahLst/>
            <a:cxnLst/>
            <a:rect l="l" t="t" r="r" b="b"/>
            <a:pathLst>
              <a:path w="600" h="595" extrusionOk="0">
                <a:moveTo>
                  <a:pt x="297" y="0"/>
                </a:moveTo>
                <a:cubicBezTo>
                  <a:pt x="132" y="0"/>
                  <a:pt x="1" y="133"/>
                  <a:pt x="1" y="297"/>
                </a:cubicBezTo>
                <a:cubicBezTo>
                  <a:pt x="1" y="462"/>
                  <a:pt x="132" y="595"/>
                  <a:pt x="297" y="595"/>
                </a:cubicBezTo>
                <a:cubicBezTo>
                  <a:pt x="462" y="595"/>
                  <a:pt x="599" y="462"/>
                  <a:pt x="599" y="297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6"/>
          <p:cNvSpPr/>
          <p:nvPr/>
        </p:nvSpPr>
        <p:spPr>
          <a:xfrm rot="10800000">
            <a:off x="-12840" y="552469"/>
            <a:ext cx="19234" cy="25925"/>
          </a:xfrm>
          <a:custGeom>
            <a:avLst/>
            <a:gdLst/>
            <a:ahLst/>
            <a:cxnLst/>
            <a:rect l="l" t="t" r="r" b="b"/>
            <a:pathLst>
              <a:path w="302" h="303" extrusionOk="0">
                <a:moveTo>
                  <a:pt x="302" y="0"/>
                </a:moveTo>
                <a:cubicBezTo>
                  <a:pt x="137" y="0"/>
                  <a:pt x="0" y="133"/>
                  <a:pt x="0" y="302"/>
                </a:cubicBezTo>
                <a:lnTo>
                  <a:pt x="302" y="302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6"/>
          <p:cNvSpPr/>
          <p:nvPr/>
        </p:nvSpPr>
        <p:spPr>
          <a:xfrm rot="10800000">
            <a:off x="-12840" y="697749"/>
            <a:ext cx="19234" cy="25925"/>
          </a:xfrm>
          <a:custGeom>
            <a:avLst/>
            <a:gdLst/>
            <a:ahLst/>
            <a:cxnLst/>
            <a:rect l="l" t="t" r="r" b="b"/>
            <a:pathLst>
              <a:path w="302" h="303" extrusionOk="0">
                <a:moveTo>
                  <a:pt x="0" y="1"/>
                </a:moveTo>
                <a:cubicBezTo>
                  <a:pt x="0" y="170"/>
                  <a:pt x="137" y="303"/>
                  <a:pt x="302" y="303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6"/>
          <p:cNvSpPr/>
          <p:nvPr/>
        </p:nvSpPr>
        <p:spPr>
          <a:xfrm rot="10800000">
            <a:off x="95298" y="697749"/>
            <a:ext cx="18915" cy="25925"/>
          </a:xfrm>
          <a:custGeom>
            <a:avLst/>
            <a:gdLst/>
            <a:ahLst/>
            <a:cxnLst/>
            <a:rect l="l" t="t" r="r" b="b"/>
            <a:pathLst>
              <a:path w="297" h="303" extrusionOk="0">
                <a:moveTo>
                  <a:pt x="288" y="1"/>
                </a:moveTo>
                <a:cubicBezTo>
                  <a:pt x="189" y="81"/>
                  <a:pt x="94" y="166"/>
                  <a:pt x="0" y="246"/>
                </a:cubicBezTo>
                <a:lnTo>
                  <a:pt x="0" y="303"/>
                </a:lnTo>
                <a:cubicBezTo>
                  <a:pt x="166" y="303"/>
                  <a:pt x="297" y="170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6"/>
          <p:cNvSpPr/>
          <p:nvPr/>
        </p:nvSpPr>
        <p:spPr>
          <a:xfrm rot="10800000">
            <a:off x="95298" y="552469"/>
            <a:ext cx="18915" cy="25925"/>
          </a:xfrm>
          <a:custGeom>
            <a:avLst/>
            <a:gdLst/>
            <a:ahLst/>
            <a:cxnLst/>
            <a:rect l="l" t="t" r="r" b="b"/>
            <a:pathLst>
              <a:path w="297" h="303" extrusionOk="0">
                <a:moveTo>
                  <a:pt x="0" y="0"/>
                </a:moveTo>
                <a:lnTo>
                  <a:pt x="0" y="302"/>
                </a:lnTo>
                <a:lnTo>
                  <a:pt x="297" y="302"/>
                </a:lnTo>
                <a:cubicBezTo>
                  <a:pt x="297" y="133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6"/>
          <p:cNvSpPr/>
          <p:nvPr/>
        </p:nvSpPr>
        <p:spPr>
          <a:xfrm rot="10800000">
            <a:off x="-12840" y="381864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1"/>
                </a:moveTo>
                <a:cubicBezTo>
                  <a:pt x="137" y="1"/>
                  <a:pt x="0" y="136"/>
                  <a:pt x="0" y="302"/>
                </a:cubicBezTo>
                <a:lnTo>
                  <a:pt x="302" y="302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6"/>
          <p:cNvSpPr/>
          <p:nvPr/>
        </p:nvSpPr>
        <p:spPr>
          <a:xfrm rot="10800000">
            <a:off x="-12840" y="527143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cubicBezTo>
                  <a:pt x="0" y="166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6"/>
          <p:cNvSpPr/>
          <p:nvPr/>
        </p:nvSpPr>
        <p:spPr>
          <a:xfrm rot="10800000">
            <a:off x="95298" y="527143"/>
            <a:ext cx="18915" cy="25411"/>
          </a:xfrm>
          <a:custGeom>
            <a:avLst/>
            <a:gdLst/>
            <a:ahLst/>
            <a:cxnLst/>
            <a:rect l="l" t="t" r="r" b="b"/>
            <a:pathLst>
              <a:path w="297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6"/>
          <p:cNvSpPr/>
          <p:nvPr/>
        </p:nvSpPr>
        <p:spPr>
          <a:xfrm rot="10800000">
            <a:off x="95298" y="381864"/>
            <a:ext cx="18915" cy="25839"/>
          </a:xfrm>
          <a:custGeom>
            <a:avLst/>
            <a:gdLst/>
            <a:ahLst/>
            <a:cxnLst/>
            <a:rect l="l" t="t" r="r" b="b"/>
            <a:pathLst>
              <a:path w="297" h="302" extrusionOk="0">
                <a:moveTo>
                  <a:pt x="0" y="1"/>
                </a:moveTo>
                <a:lnTo>
                  <a:pt x="0" y="302"/>
                </a:lnTo>
                <a:lnTo>
                  <a:pt x="297" y="302"/>
                </a:lnTo>
                <a:cubicBezTo>
                  <a:pt x="297" y="136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6"/>
          <p:cNvSpPr/>
          <p:nvPr/>
        </p:nvSpPr>
        <p:spPr>
          <a:xfrm rot="10800000">
            <a:off x="31548" y="441498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1"/>
                </a:moveTo>
                <a:cubicBezTo>
                  <a:pt x="132" y="1"/>
                  <a:pt x="1" y="133"/>
                  <a:pt x="1" y="298"/>
                </a:cubicBezTo>
                <a:cubicBezTo>
                  <a:pt x="1" y="464"/>
                  <a:pt x="132" y="601"/>
                  <a:pt x="297" y="601"/>
                </a:cubicBezTo>
                <a:cubicBezTo>
                  <a:pt x="462" y="601"/>
                  <a:pt x="599" y="464"/>
                  <a:pt x="599" y="298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6"/>
          <p:cNvSpPr/>
          <p:nvPr/>
        </p:nvSpPr>
        <p:spPr>
          <a:xfrm rot="10800000">
            <a:off x="31548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297" y="0"/>
                </a:moveTo>
                <a:cubicBezTo>
                  <a:pt x="132" y="0"/>
                  <a:pt x="1" y="132"/>
                  <a:pt x="1" y="297"/>
                </a:cubicBezTo>
                <a:cubicBezTo>
                  <a:pt x="1" y="462"/>
                  <a:pt x="132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2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6"/>
          <p:cNvSpPr/>
          <p:nvPr/>
        </p:nvSpPr>
        <p:spPr>
          <a:xfrm rot="10800000">
            <a:off x="95298" y="211087"/>
            <a:ext cx="18915" cy="26010"/>
          </a:xfrm>
          <a:custGeom>
            <a:avLst/>
            <a:gdLst/>
            <a:ahLst/>
            <a:cxnLst/>
            <a:rect l="l" t="t" r="r" b="b"/>
            <a:pathLst>
              <a:path w="297" h="304" extrusionOk="0">
                <a:moveTo>
                  <a:pt x="0" y="1"/>
                </a:moveTo>
                <a:lnTo>
                  <a:pt x="0" y="303"/>
                </a:lnTo>
                <a:lnTo>
                  <a:pt x="297" y="303"/>
                </a:lnTo>
                <a:cubicBezTo>
                  <a:pt x="297" y="138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6"/>
          <p:cNvSpPr/>
          <p:nvPr/>
        </p:nvSpPr>
        <p:spPr>
          <a:xfrm rot="10800000">
            <a:off x="-12840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2" y="1"/>
                </a:moveTo>
                <a:cubicBezTo>
                  <a:pt x="137" y="1"/>
                  <a:pt x="0" y="138"/>
                  <a:pt x="0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6"/>
          <p:cNvSpPr/>
          <p:nvPr/>
        </p:nvSpPr>
        <p:spPr>
          <a:xfrm rot="10800000">
            <a:off x="95298" y="356367"/>
            <a:ext cx="18915" cy="25582"/>
          </a:xfrm>
          <a:custGeom>
            <a:avLst/>
            <a:gdLst/>
            <a:ahLst/>
            <a:cxnLst/>
            <a:rect l="l" t="t" r="r" b="b"/>
            <a:pathLst>
              <a:path w="297" h="299" extrusionOk="0">
                <a:moveTo>
                  <a:pt x="0" y="1"/>
                </a:moveTo>
                <a:lnTo>
                  <a:pt x="0" y="298"/>
                </a:lnTo>
                <a:cubicBezTo>
                  <a:pt x="166" y="298"/>
                  <a:pt x="297" y="166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6"/>
          <p:cNvSpPr/>
          <p:nvPr/>
        </p:nvSpPr>
        <p:spPr>
          <a:xfrm rot="10800000">
            <a:off x="-12840" y="356367"/>
            <a:ext cx="19234" cy="25582"/>
          </a:xfrm>
          <a:custGeom>
            <a:avLst/>
            <a:gdLst/>
            <a:ahLst/>
            <a:cxnLst/>
            <a:rect l="l" t="t" r="r" b="b"/>
            <a:pathLst>
              <a:path w="302" h="299" extrusionOk="0">
                <a:moveTo>
                  <a:pt x="0" y="1"/>
                </a:moveTo>
                <a:cubicBezTo>
                  <a:pt x="0" y="166"/>
                  <a:pt x="137" y="298"/>
                  <a:pt x="302" y="298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6"/>
          <p:cNvSpPr/>
          <p:nvPr/>
        </p:nvSpPr>
        <p:spPr>
          <a:xfrm rot="10800000">
            <a:off x="95298" y="40482"/>
            <a:ext cx="18915" cy="25839"/>
          </a:xfrm>
          <a:custGeom>
            <a:avLst/>
            <a:gdLst/>
            <a:ahLst/>
            <a:cxnLst/>
            <a:rect l="l" t="t" r="r" b="b"/>
            <a:pathLst>
              <a:path w="297" h="302" extrusionOk="0">
                <a:moveTo>
                  <a:pt x="0" y="0"/>
                </a:moveTo>
                <a:lnTo>
                  <a:pt x="0" y="301"/>
                </a:lnTo>
                <a:lnTo>
                  <a:pt x="297" y="301"/>
                </a:lnTo>
                <a:cubicBezTo>
                  <a:pt x="297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6"/>
          <p:cNvSpPr/>
          <p:nvPr/>
        </p:nvSpPr>
        <p:spPr>
          <a:xfrm rot="10800000">
            <a:off x="-12840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cubicBezTo>
                  <a:pt x="0" y="165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6"/>
          <p:cNvSpPr/>
          <p:nvPr/>
        </p:nvSpPr>
        <p:spPr>
          <a:xfrm rot="10800000">
            <a:off x="-12840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0"/>
                </a:moveTo>
                <a:cubicBezTo>
                  <a:pt x="137" y="0"/>
                  <a:pt x="0" y="136"/>
                  <a:pt x="0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6"/>
          <p:cNvSpPr/>
          <p:nvPr/>
        </p:nvSpPr>
        <p:spPr>
          <a:xfrm rot="10800000">
            <a:off x="95298" y="185762"/>
            <a:ext cx="18915" cy="25411"/>
          </a:xfrm>
          <a:custGeom>
            <a:avLst/>
            <a:gdLst/>
            <a:ahLst/>
            <a:cxnLst/>
            <a:rect l="l" t="t" r="r" b="b"/>
            <a:pathLst>
              <a:path w="297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6"/>
          <p:cNvSpPr/>
          <p:nvPr/>
        </p:nvSpPr>
        <p:spPr>
          <a:xfrm rot="10800000">
            <a:off x="31548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0"/>
                </a:moveTo>
                <a:cubicBezTo>
                  <a:pt x="132" y="0"/>
                  <a:pt x="1" y="133"/>
                  <a:pt x="1" y="298"/>
                </a:cubicBezTo>
                <a:cubicBezTo>
                  <a:pt x="1" y="463"/>
                  <a:pt x="132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6"/>
          <p:cNvSpPr/>
          <p:nvPr/>
        </p:nvSpPr>
        <p:spPr>
          <a:xfrm rot="10800000">
            <a:off x="31548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7" y="1"/>
                </a:moveTo>
                <a:cubicBezTo>
                  <a:pt x="132" y="1"/>
                  <a:pt x="1" y="133"/>
                  <a:pt x="1" y="297"/>
                </a:cubicBezTo>
                <a:cubicBezTo>
                  <a:pt x="1" y="462"/>
                  <a:pt x="132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6"/>
          <p:cNvSpPr/>
          <p:nvPr/>
        </p:nvSpPr>
        <p:spPr>
          <a:xfrm rot="10800000">
            <a:off x="-12840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cubicBezTo>
                  <a:pt x="0" y="166"/>
                  <a:pt x="137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6"/>
          <p:cNvSpPr/>
          <p:nvPr/>
        </p:nvSpPr>
        <p:spPr>
          <a:xfrm rot="10800000">
            <a:off x="95298" y="15071"/>
            <a:ext cx="18915" cy="25497"/>
          </a:xfrm>
          <a:custGeom>
            <a:avLst/>
            <a:gdLst/>
            <a:ahLst/>
            <a:cxnLst/>
            <a:rect l="l" t="t" r="r" b="b"/>
            <a:pathLst>
              <a:path w="297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6"/>
          <p:cNvSpPr/>
          <p:nvPr/>
        </p:nvSpPr>
        <p:spPr>
          <a:xfrm rot="10800000">
            <a:off x="222287" y="552469"/>
            <a:ext cx="19042" cy="17026"/>
          </a:xfrm>
          <a:custGeom>
            <a:avLst/>
            <a:gdLst/>
            <a:ahLst/>
            <a:cxnLst/>
            <a:rect l="l" t="t" r="r" b="b"/>
            <a:pathLst>
              <a:path w="299" h="199" extrusionOk="0">
                <a:moveTo>
                  <a:pt x="223" y="0"/>
                </a:moveTo>
                <a:cubicBezTo>
                  <a:pt x="148" y="62"/>
                  <a:pt x="72" y="127"/>
                  <a:pt x="1" y="194"/>
                </a:cubicBezTo>
                <a:lnTo>
                  <a:pt x="1" y="198"/>
                </a:lnTo>
                <a:lnTo>
                  <a:pt x="299" y="198"/>
                </a:lnTo>
                <a:cubicBezTo>
                  <a:pt x="299" y="118"/>
                  <a:pt x="270" y="52"/>
                  <a:pt x="22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6"/>
          <p:cNvSpPr/>
          <p:nvPr/>
        </p:nvSpPr>
        <p:spPr>
          <a:xfrm rot="10800000">
            <a:off x="158665" y="612617"/>
            <a:ext cx="29169" cy="36363"/>
          </a:xfrm>
          <a:custGeom>
            <a:avLst/>
            <a:gdLst/>
            <a:ahLst/>
            <a:cxnLst/>
            <a:rect l="l" t="t" r="r" b="b"/>
            <a:pathLst>
              <a:path w="458" h="425" extrusionOk="0">
                <a:moveTo>
                  <a:pt x="425" y="0"/>
                </a:moveTo>
                <a:cubicBezTo>
                  <a:pt x="284" y="122"/>
                  <a:pt x="142" y="250"/>
                  <a:pt x="1" y="377"/>
                </a:cubicBezTo>
                <a:cubicBezTo>
                  <a:pt x="48" y="405"/>
                  <a:pt x="100" y="425"/>
                  <a:pt x="157" y="425"/>
                </a:cubicBezTo>
                <a:cubicBezTo>
                  <a:pt x="321" y="425"/>
                  <a:pt x="458" y="292"/>
                  <a:pt x="458" y="127"/>
                </a:cubicBezTo>
                <a:cubicBezTo>
                  <a:pt x="458" y="81"/>
                  <a:pt x="444" y="38"/>
                  <a:pt x="425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6"/>
          <p:cNvSpPr/>
          <p:nvPr/>
        </p:nvSpPr>
        <p:spPr>
          <a:xfrm rot="10800000">
            <a:off x="114149" y="697749"/>
            <a:ext cx="3694" cy="4877"/>
          </a:xfrm>
          <a:custGeom>
            <a:avLst/>
            <a:gdLst/>
            <a:ahLst/>
            <a:cxnLst/>
            <a:rect l="l" t="t" r="r" b="b"/>
            <a:pathLst>
              <a:path w="58" h="57" extrusionOk="0">
                <a:moveTo>
                  <a:pt x="57" y="0"/>
                </a:moveTo>
                <a:cubicBezTo>
                  <a:pt x="38" y="14"/>
                  <a:pt x="20" y="28"/>
                  <a:pt x="1" y="47"/>
                </a:cubicBezTo>
                <a:cubicBezTo>
                  <a:pt x="20" y="47"/>
                  <a:pt x="38" y="57"/>
                  <a:pt x="57" y="57"/>
                </a:cubicBezTo>
                <a:lnTo>
                  <a:pt x="5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6"/>
          <p:cNvSpPr/>
          <p:nvPr/>
        </p:nvSpPr>
        <p:spPr>
          <a:xfrm rot="10800000">
            <a:off x="114149" y="55246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302" y="0"/>
                </a:moveTo>
                <a:cubicBezTo>
                  <a:pt x="137" y="0"/>
                  <a:pt x="0" y="133"/>
                  <a:pt x="0" y="302"/>
                </a:cubicBezTo>
                <a:lnTo>
                  <a:pt x="302" y="302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6"/>
          <p:cNvSpPr/>
          <p:nvPr/>
        </p:nvSpPr>
        <p:spPr>
          <a:xfrm rot="10800000">
            <a:off x="114149" y="527143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cubicBezTo>
                  <a:pt x="0" y="166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6"/>
          <p:cNvSpPr/>
          <p:nvPr/>
        </p:nvSpPr>
        <p:spPr>
          <a:xfrm rot="10800000">
            <a:off x="222287" y="527143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9" y="166"/>
                  <a:pt x="299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6"/>
          <p:cNvSpPr/>
          <p:nvPr/>
        </p:nvSpPr>
        <p:spPr>
          <a:xfrm rot="10800000">
            <a:off x="114149" y="381864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302" y="1"/>
                </a:moveTo>
                <a:cubicBezTo>
                  <a:pt x="137" y="1"/>
                  <a:pt x="0" y="136"/>
                  <a:pt x="0" y="302"/>
                </a:cubicBezTo>
                <a:lnTo>
                  <a:pt x="302" y="302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6"/>
          <p:cNvSpPr/>
          <p:nvPr/>
        </p:nvSpPr>
        <p:spPr>
          <a:xfrm rot="10800000">
            <a:off x="158665" y="441498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298" y="1"/>
                </a:moveTo>
                <a:cubicBezTo>
                  <a:pt x="133" y="1"/>
                  <a:pt x="0" y="133"/>
                  <a:pt x="0" y="298"/>
                </a:cubicBezTo>
                <a:cubicBezTo>
                  <a:pt x="0" y="464"/>
                  <a:pt x="133" y="601"/>
                  <a:pt x="298" y="601"/>
                </a:cubicBezTo>
                <a:cubicBezTo>
                  <a:pt x="462" y="601"/>
                  <a:pt x="599" y="464"/>
                  <a:pt x="599" y="298"/>
                </a:cubicBezTo>
                <a:cubicBezTo>
                  <a:pt x="599" y="133"/>
                  <a:pt x="462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6"/>
          <p:cNvSpPr/>
          <p:nvPr/>
        </p:nvSpPr>
        <p:spPr>
          <a:xfrm rot="10800000">
            <a:off x="222287" y="381864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1"/>
                </a:moveTo>
                <a:lnTo>
                  <a:pt x="1" y="302"/>
                </a:lnTo>
                <a:lnTo>
                  <a:pt x="299" y="302"/>
                </a:lnTo>
                <a:cubicBezTo>
                  <a:pt x="299" y="136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6"/>
          <p:cNvSpPr/>
          <p:nvPr/>
        </p:nvSpPr>
        <p:spPr>
          <a:xfrm rot="10800000">
            <a:off x="222287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1" y="1"/>
                </a:moveTo>
                <a:lnTo>
                  <a:pt x="1" y="303"/>
                </a:lnTo>
                <a:lnTo>
                  <a:pt x="299" y="303"/>
                </a:lnTo>
                <a:cubicBezTo>
                  <a:pt x="299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6"/>
          <p:cNvSpPr/>
          <p:nvPr/>
        </p:nvSpPr>
        <p:spPr>
          <a:xfrm rot="10800000">
            <a:off x="114149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302" y="1"/>
                </a:moveTo>
                <a:cubicBezTo>
                  <a:pt x="137" y="1"/>
                  <a:pt x="0" y="138"/>
                  <a:pt x="0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6"/>
          <p:cNvSpPr/>
          <p:nvPr/>
        </p:nvSpPr>
        <p:spPr>
          <a:xfrm rot="10800000">
            <a:off x="114149" y="356367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cubicBezTo>
                  <a:pt x="0" y="166"/>
                  <a:pt x="137" y="298"/>
                  <a:pt x="302" y="298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6"/>
          <p:cNvSpPr/>
          <p:nvPr/>
        </p:nvSpPr>
        <p:spPr>
          <a:xfrm rot="10800000">
            <a:off x="222287" y="356367"/>
            <a:ext cx="19042" cy="25582"/>
          </a:xfrm>
          <a:custGeom>
            <a:avLst/>
            <a:gdLst/>
            <a:ahLst/>
            <a:cxnLst/>
            <a:rect l="l" t="t" r="r" b="b"/>
            <a:pathLst>
              <a:path w="299" h="299" extrusionOk="0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9" y="166"/>
                  <a:pt x="299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6"/>
          <p:cNvSpPr/>
          <p:nvPr/>
        </p:nvSpPr>
        <p:spPr>
          <a:xfrm rot="10800000">
            <a:off x="158665" y="270893"/>
            <a:ext cx="38149" cy="51250"/>
          </a:xfrm>
          <a:custGeom>
            <a:avLst/>
            <a:gdLst/>
            <a:ahLst/>
            <a:cxnLst/>
            <a:rect l="l" t="t" r="r" b="b"/>
            <a:pathLst>
              <a:path w="599" h="599" extrusionOk="0">
                <a:moveTo>
                  <a:pt x="298" y="0"/>
                </a:moveTo>
                <a:cubicBezTo>
                  <a:pt x="133" y="0"/>
                  <a:pt x="0" y="132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2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16"/>
          <p:cNvSpPr/>
          <p:nvPr/>
        </p:nvSpPr>
        <p:spPr>
          <a:xfrm rot="10800000">
            <a:off x="222287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9" y="165"/>
                  <a:pt x="299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6"/>
          <p:cNvSpPr/>
          <p:nvPr/>
        </p:nvSpPr>
        <p:spPr>
          <a:xfrm rot="10800000">
            <a:off x="158665" y="100117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298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8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6"/>
          <p:cNvSpPr/>
          <p:nvPr/>
        </p:nvSpPr>
        <p:spPr>
          <a:xfrm rot="10800000">
            <a:off x="222287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0"/>
                </a:moveTo>
                <a:lnTo>
                  <a:pt x="1" y="301"/>
                </a:lnTo>
                <a:lnTo>
                  <a:pt x="299" y="301"/>
                </a:lnTo>
                <a:cubicBezTo>
                  <a:pt x="299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6"/>
          <p:cNvSpPr/>
          <p:nvPr/>
        </p:nvSpPr>
        <p:spPr>
          <a:xfrm rot="10800000">
            <a:off x="114149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cubicBezTo>
                  <a:pt x="0" y="165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16"/>
          <p:cNvSpPr/>
          <p:nvPr/>
        </p:nvSpPr>
        <p:spPr>
          <a:xfrm rot="10800000">
            <a:off x="114149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302" y="0"/>
                </a:moveTo>
                <a:cubicBezTo>
                  <a:pt x="137" y="0"/>
                  <a:pt x="0" y="136"/>
                  <a:pt x="0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6"/>
          <p:cNvSpPr/>
          <p:nvPr/>
        </p:nvSpPr>
        <p:spPr>
          <a:xfrm rot="10800000">
            <a:off x="222287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9" y="166"/>
                  <a:pt x="299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6"/>
          <p:cNvSpPr/>
          <p:nvPr/>
        </p:nvSpPr>
        <p:spPr>
          <a:xfrm rot="10800000">
            <a:off x="158665" y="-7048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298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6"/>
          <p:cNvSpPr/>
          <p:nvPr/>
        </p:nvSpPr>
        <p:spPr>
          <a:xfrm rot="10800000">
            <a:off x="114149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cubicBezTo>
                  <a:pt x="0" y="166"/>
                  <a:pt x="137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6"/>
          <p:cNvSpPr/>
          <p:nvPr/>
        </p:nvSpPr>
        <p:spPr>
          <a:xfrm rot="10800000">
            <a:off x="241266" y="552469"/>
            <a:ext cx="64" cy="513"/>
          </a:xfrm>
          <a:custGeom>
            <a:avLst/>
            <a:gdLst/>
            <a:ahLst/>
            <a:cxnLst/>
            <a:rect l="l" t="t" r="r" b="b"/>
            <a:pathLst>
              <a:path w="1" h="6" extrusionOk="0">
                <a:moveTo>
                  <a:pt x="1" y="1"/>
                </a:moveTo>
                <a:lnTo>
                  <a:pt x="1" y="5"/>
                </a:lnTo>
                <a:lnTo>
                  <a:pt x="1" y="5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6"/>
          <p:cNvSpPr/>
          <p:nvPr/>
        </p:nvSpPr>
        <p:spPr>
          <a:xfrm rot="10800000">
            <a:off x="349339" y="381864"/>
            <a:ext cx="18979" cy="25069"/>
          </a:xfrm>
          <a:custGeom>
            <a:avLst/>
            <a:gdLst/>
            <a:ahLst/>
            <a:cxnLst/>
            <a:rect l="l" t="t" r="r" b="b"/>
            <a:pathLst>
              <a:path w="298" h="293" extrusionOk="0">
                <a:moveTo>
                  <a:pt x="33" y="1"/>
                </a:moveTo>
                <a:cubicBezTo>
                  <a:pt x="24" y="10"/>
                  <a:pt x="10" y="20"/>
                  <a:pt x="1" y="29"/>
                </a:cubicBezTo>
                <a:lnTo>
                  <a:pt x="1" y="293"/>
                </a:lnTo>
                <a:lnTo>
                  <a:pt x="297" y="293"/>
                </a:lnTo>
                <a:cubicBezTo>
                  <a:pt x="297" y="138"/>
                  <a:pt x="184" y="20"/>
                  <a:pt x="3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6"/>
          <p:cNvSpPr/>
          <p:nvPr/>
        </p:nvSpPr>
        <p:spPr>
          <a:xfrm rot="10800000">
            <a:off x="285653" y="441498"/>
            <a:ext cx="36748" cy="47315"/>
          </a:xfrm>
          <a:custGeom>
            <a:avLst/>
            <a:gdLst/>
            <a:ahLst/>
            <a:cxnLst/>
            <a:rect l="l" t="t" r="r" b="b"/>
            <a:pathLst>
              <a:path w="577" h="553" extrusionOk="0">
                <a:moveTo>
                  <a:pt x="431" y="0"/>
                </a:moveTo>
                <a:cubicBezTo>
                  <a:pt x="289" y="122"/>
                  <a:pt x="148" y="250"/>
                  <a:pt x="1" y="373"/>
                </a:cubicBezTo>
                <a:cubicBezTo>
                  <a:pt x="48" y="477"/>
                  <a:pt x="152" y="553"/>
                  <a:pt x="275" y="553"/>
                </a:cubicBezTo>
                <a:cubicBezTo>
                  <a:pt x="440" y="553"/>
                  <a:pt x="577" y="416"/>
                  <a:pt x="577" y="250"/>
                </a:cubicBezTo>
                <a:cubicBezTo>
                  <a:pt x="577" y="142"/>
                  <a:pt x="516" y="52"/>
                  <a:pt x="43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6"/>
          <p:cNvSpPr/>
          <p:nvPr/>
        </p:nvSpPr>
        <p:spPr>
          <a:xfrm rot="10800000">
            <a:off x="241265" y="527143"/>
            <a:ext cx="14075" cy="25411"/>
          </a:xfrm>
          <a:custGeom>
            <a:avLst/>
            <a:gdLst/>
            <a:ahLst/>
            <a:cxnLst/>
            <a:rect l="l" t="t" r="r" b="b"/>
            <a:pathLst>
              <a:path w="221" h="297" extrusionOk="0">
                <a:moveTo>
                  <a:pt x="221" y="0"/>
                </a:moveTo>
                <a:cubicBezTo>
                  <a:pt x="146" y="62"/>
                  <a:pt x="70" y="127"/>
                  <a:pt x="0" y="194"/>
                </a:cubicBezTo>
                <a:cubicBezTo>
                  <a:pt x="51" y="255"/>
                  <a:pt x="131" y="297"/>
                  <a:pt x="221" y="297"/>
                </a:cubicBezTo>
                <a:lnTo>
                  <a:pt x="22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6"/>
          <p:cNvSpPr/>
          <p:nvPr/>
        </p:nvSpPr>
        <p:spPr>
          <a:xfrm rot="10800000">
            <a:off x="241265" y="381864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1"/>
                </a:moveTo>
                <a:cubicBezTo>
                  <a:pt x="138" y="1"/>
                  <a:pt x="1" y="136"/>
                  <a:pt x="1" y="302"/>
                </a:cubicBezTo>
                <a:lnTo>
                  <a:pt x="302" y="302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6"/>
          <p:cNvSpPr/>
          <p:nvPr/>
        </p:nvSpPr>
        <p:spPr>
          <a:xfrm rot="10800000">
            <a:off x="349339" y="356367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7" y="166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6"/>
          <p:cNvSpPr/>
          <p:nvPr/>
        </p:nvSpPr>
        <p:spPr>
          <a:xfrm rot="10800000">
            <a:off x="241265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2" y="1"/>
                </a:moveTo>
                <a:cubicBezTo>
                  <a:pt x="138" y="1"/>
                  <a:pt x="1" y="138"/>
                  <a:pt x="1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6"/>
          <p:cNvSpPr/>
          <p:nvPr/>
        </p:nvSpPr>
        <p:spPr>
          <a:xfrm rot="10800000">
            <a:off x="349339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1" y="1"/>
                </a:moveTo>
                <a:lnTo>
                  <a:pt x="1" y="303"/>
                </a:lnTo>
                <a:lnTo>
                  <a:pt x="297" y="303"/>
                </a:lnTo>
                <a:cubicBezTo>
                  <a:pt x="297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6"/>
          <p:cNvSpPr/>
          <p:nvPr/>
        </p:nvSpPr>
        <p:spPr>
          <a:xfrm rot="10800000">
            <a:off x="285653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298" y="0"/>
                </a:moveTo>
                <a:cubicBezTo>
                  <a:pt x="132" y="0"/>
                  <a:pt x="1" y="132"/>
                  <a:pt x="1" y="297"/>
                </a:cubicBezTo>
                <a:cubicBezTo>
                  <a:pt x="1" y="462"/>
                  <a:pt x="132" y="599"/>
                  <a:pt x="298" y="599"/>
                </a:cubicBezTo>
                <a:cubicBezTo>
                  <a:pt x="463" y="599"/>
                  <a:pt x="600" y="462"/>
                  <a:pt x="600" y="297"/>
                </a:cubicBezTo>
                <a:cubicBezTo>
                  <a:pt x="600" y="132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6"/>
          <p:cNvSpPr/>
          <p:nvPr/>
        </p:nvSpPr>
        <p:spPr>
          <a:xfrm rot="10800000">
            <a:off x="241265" y="356367"/>
            <a:ext cx="19234" cy="25582"/>
          </a:xfrm>
          <a:custGeom>
            <a:avLst/>
            <a:gdLst/>
            <a:ahLst/>
            <a:cxnLst/>
            <a:rect l="l" t="t" r="r" b="b"/>
            <a:pathLst>
              <a:path w="302" h="299" extrusionOk="0">
                <a:moveTo>
                  <a:pt x="1" y="1"/>
                </a:moveTo>
                <a:cubicBezTo>
                  <a:pt x="1" y="166"/>
                  <a:pt x="138" y="298"/>
                  <a:pt x="302" y="298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6"/>
          <p:cNvSpPr/>
          <p:nvPr/>
        </p:nvSpPr>
        <p:spPr>
          <a:xfrm rot="10800000">
            <a:off x="241265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0"/>
                </a:moveTo>
                <a:cubicBezTo>
                  <a:pt x="138" y="0"/>
                  <a:pt x="1" y="136"/>
                  <a:pt x="1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6"/>
          <p:cNvSpPr/>
          <p:nvPr/>
        </p:nvSpPr>
        <p:spPr>
          <a:xfrm rot="10800000">
            <a:off x="349339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6"/>
          <p:cNvSpPr/>
          <p:nvPr/>
        </p:nvSpPr>
        <p:spPr>
          <a:xfrm rot="10800000">
            <a:off x="285653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8" y="0"/>
                </a:moveTo>
                <a:cubicBezTo>
                  <a:pt x="132" y="0"/>
                  <a:pt x="1" y="133"/>
                  <a:pt x="1" y="298"/>
                </a:cubicBezTo>
                <a:cubicBezTo>
                  <a:pt x="1" y="463"/>
                  <a:pt x="132" y="600"/>
                  <a:pt x="298" y="600"/>
                </a:cubicBezTo>
                <a:cubicBezTo>
                  <a:pt x="463" y="600"/>
                  <a:pt x="600" y="463"/>
                  <a:pt x="600" y="298"/>
                </a:cubicBezTo>
                <a:cubicBezTo>
                  <a:pt x="600" y="133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6"/>
          <p:cNvSpPr/>
          <p:nvPr/>
        </p:nvSpPr>
        <p:spPr>
          <a:xfrm rot="10800000">
            <a:off x="241265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1" y="0"/>
                </a:moveTo>
                <a:cubicBezTo>
                  <a:pt x="1" y="165"/>
                  <a:pt x="138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6"/>
          <p:cNvSpPr/>
          <p:nvPr/>
        </p:nvSpPr>
        <p:spPr>
          <a:xfrm rot="10800000">
            <a:off x="349339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6"/>
          <p:cNvSpPr/>
          <p:nvPr/>
        </p:nvSpPr>
        <p:spPr>
          <a:xfrm rot="10800000">
            <a:off x="285653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8" y="1"/>
                </a:moveTo>
                <a:cubicBezTo>
                  <a:pt x="132" y="1"/>
                  <a:pt x="1" y="133"/>
                  <a:pt x="1" y="297"/>
                </a:cubicBezTo>
                <a:cubicBezTo>
                  <a:pt x="1" y="462"/>
                  <a:pt x="132" y="599"/>
                  <a:pt x="298" y="599"/>
                </a:cubicBezTo>
                <a:cubicBezTo>
                  <a:pt x="463" y="599"/>
                  <a:pt x="600" y="462"/>
                  <a:pt x="600" y="297"/>
                </a:cubicBezTo>
                <a:cubicBezTo>
                  <a:pt x="600" y="133"/>
                  <a:pt x="463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6"/>
          <p:cNvSpPr/>
          <p:nvPr/>
        </p:nvSpPr>
        <p:spPr>
          <a:xfrm rot="10800000">
            <a:off x="349339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6"/>
          <p:cNvSpPr/>
          <p:nvPr/>
        </p:nvSpPr>
        <p:spPr>
          <a:xfrm rot="10800000">
            <a:off x="241265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" y="0"/>
                </a:moveTo>
                <a:cubicBezTo>
                  <a:pt x="1" y="166"/>
                  <a:pt x="138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6"/>
          <p:cNvSpPr/>
          <p:nvPr/>
        </p:nvSpPr>
        <p:spPr>
          <a:xfrm rot="10800000">
            <a:off x="368254" y="381864"/>
            <a:ext cx="19297" cy="22673"/>
          </a:xfrm>
          <a:custGeom>
            <a:avLst/>
            <a:gdLst/>
            <a:ahLst/>
            <a:cxnLst/>
            <a:rect l="l" t="t" r="r" b="b"/>
            <a:pathLst>
              <a:path w="303" h="265" extrusionOk="0">
                <a:moveTo>
                  <a:pt x="303" y="1"/>
                </a:moveTo>
                <a:cubicBezTo>
                  <a:pt x="203" y="81"/>
                  <a:pt x="105" y="166"/>
                  <a:pt x="5" y="247"/>
                </a:cubicBezTo>
                <a:cubicBezTo>
                  <a:pt x="5" y="251"/>
                  <a:pt x="0" y="256"/>
                  <a:pt x="0" y="265"/>
                </a:cubicBezTo>
                <a:lnTo>
                  <a:pt x="303" y="265"/>
                </a:ln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6"/>
          <p:cNvSpPr/>
          <p:nvPr/>
        </p:nvSpPr>
        <p:spPr>
          <a:xfrm rot="10800000">
            <a:off x="412706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298" y="0"/>
                </a:moveTo>
                <a:cubicBezTo>
                  <a:pt x="133" y="0"/>
                  <a:pt x="1" y="132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2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6"/>
          <p:cNvSpPr/>
          <p:nvPr/>
        </p:nvSpPr>
        <p:spPr>
          <a:xfrm rot="10800000">
            <a:off x="476392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0" y="1"/>
                </a:moveTo>
                <a:lnTo>
                  <a:pt x="0" y="303"/>
                </a:lnTo>
                <a:lnTo>
                  <a:pt x="298" y="303"/>
                </a:lnTo>
                <a:cubicBezTo>
                  <a:pt x="298" y="138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6"/>
          <p:cNvSpPr/>
          <p:nvPr/>
        </p:nvSpPr>
        <p:spPr>
          <a:xfrm rot="10800000">
            <a:off x="368254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303" y="1"/>
                </a:moveTo>
                <a:cubicBezTo>
                  <a:pt x="137" y="1"/>
                  <a:pt x="0" y="138"/>
                  <a:pt x="0" y="303"/>
                </a:cubicBezTo>
                <a:lnTo>
                  <a:pt x="303" y="303"/>
                </a:ln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6"/>
          <p:cNvSpPr/>
          <p:nvPr/>
        </p:nvSpPr>
        <p:spPr>
          <a:xfrm rot="10800000">
            <a:off x="368254" y="356367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cubicBezTo>
                  <a:pt x="0" y="166"/>
                  <a:pt x="137" y="298"/>
                  <a:pt x="303" y="298"/>
                </a:cubicBez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6"/>
          <p:cNvSpPr/>
          <p:nvPr/>
        </p:nvSpPr>
        <p:spPr>
          <a:xfrm rot="10800000">
            <a:off x="412706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8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8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6"/>
          <p:cNvSpPr/>
          <p:nvPr/>
        </p:nvSpPr>
        <p:spPr>
          <a:xfrm rot="10800000">
            <a:off x="476392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6"/>
          <p:cNvSpPr/>
          <p:nvPr/>
        </p:nvSpPr>
        <p:spPr>
          <a:xfrm rot="10800000">
            <a:off x="368254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303" y="0"/>
                </a:moveTo>
                <a:cubicBezTo>
                  <a:pt x="137" y="0"/>
                  <a:pt x="0" y="136"/>
                  <a:pt x="0" y="301"/>
                </a:cubicBezTo>
                <a:lnTo>
                  <a:pt x="303" y="301"/>
                </a:ln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6"/>
          <p:cNvSpPr/>
          <p:nvPr/>
        </p:nvSpPr>
        <p:spPr>
          <a:xfrm rot="10800000">
            <a:off x="476392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0" y="0"/>
                </a:moveTo>
                <a:lnTo>
                  <a:pt x="0" y="301"/>
                </a:lnTo>
                <a:lnTo>
                  <a:pt x="298" y="301"/>
                </a:lnTo>
                <a:cubicBezTo>
                  <a:pt x="298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6"/>
          <p:cNvSpPr/>
          <p:nvPr/>
        </p:nvSpPr>
        <p:spPr>
          <a:xfrm rot="10800000">
            <a:off x="368254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cubicBezTo>
                  <a:pt x="0" y="165"/>
                  <a:pt x="137" y="297"/>
                  <a:pt x="303" y="297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6"/>
          <p:cNvSpPr/>
          <p:nvPr/>
        </p:nvSpPr>
        <p:spPr>
          <a:xfrm rot="10800000">
            <a:off x="368254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cubicBezTo>
                  <a:pt x="0" y="166"/>
                  <a:pt x="137" y="298"/>
                  <a:pt x="303" y="298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6"/>
          <p:cNvSpPr/>
          <p:nvPr/>
        </p:nvSpPr>
        <p:spPr>
          <a:xfrm rot="10800000">
            <a:off x="412706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8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6"/>
          <p:cNvSpPr/>
          <p:nvPr/>
        </p:nvSpPr>
        <p:spPr>
          <a:xfrm rot="10800000">
            <a:off x="476392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6"/>
          <p:cNvSpPr/>
          <p:nvPr/>
        </p:nvSpPr>
        <p:spPr>
          <a:xfrm rot="10800000">
            <a:off x="495306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1" y="1"/>
                </a:moveTo>
                <a:cubicBezTo>
                  <a:pt x="137" y="1"/>
                  <a:pt x="0" y="138"/>
                  <a:pt x="0" y="303"/>
                </a:cubicBezTo>
                <a:lnTo>
                  <a:pt x="301" y="303"/>
                </a:lnTo>
                <a:lnTo>
                  <a:pt x="301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6"/>
          <p:cNvSpPr/>
          <p:nvPr/>
        </p:nvSpPr>
        <p:spPr>
          <a:xfrm rot="10800000">
            <a:off x="603444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1" y="0"/>
                </a:moveTo>
                <a:lnTo>
                  <a:pt x="1" y="301"/>
                </a:lnTo>
                <a:lnTo>
                  <a:pt x="302" y="301"/>
                </a:lnTo>
                <a:cubicBezTo>
                  <a:pt x="302" y="136"/>
                  <a:pt x="170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6"/>
          <p:cNvSpPr/>
          <p:nvPr/>
        </p:nvSpPr>
        <p:spPr>
          <a:xfrm rot="10800000">
            <a:off x="495306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1" y="0"/>
                </a:moveTo>
                <a:cubicBezTo>
                  <a:pt x="137" y="0"/>
                  <a:pt x="0" y="136"/>
                  <a:pt x="0" y="301"/>
                </a:cubicBezTo>
                <a:lnTo>
                  <a:pt x="301" y="301"/>
                </a:ln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6"/>
          <p:cNvSpPr/>
          <p:nvPr/>
        </p:nvSpPr>
        <p:spPr>
          <a:xfrm rot="10800000">
            <a:off x="495306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cubicBezTo>
                  <a:pt x="0" y="165"/>
                  <a:pt x="137" y="297"/>
                  <a:pt x="301" y="297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6"/>
          <p:cNvSpPr/>
          <p:nvPr/>
        </p:nvSpPr>
        <p:spPr>
          <a:xfrm rot="10800000">
            <a:off x="539695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0"/>
                </a:moveTo>
                <a:cubicBezTo>
                  <a:pt x="132" y="0"/>
                  <a:pt x="0" y="133"/>
                  <a:pt x="0" y="298"/>
                </a:cubicBezTo>
                <a:cubicBezTo>
                  <a:pt x="0" y="463"/>
                  <a:pt x="132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6"/>
          <p:cNvSpPr/>
          <p:nvPr/>
        </p:nvSpPr>
        <p:spPr>
          <a:xfrm rot="10800000">
            <a:off x="495306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cubicBezTo>
                  <a:pt x="0" y="166"/>
                  <a:pt x="137" y="298"/>
                  <a:pt x="301" y="298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6"/>
          <p:cNvSpPr/>
          <p:nvPr/>
        </p:nvSpPr>
        <p:spPr>
          <a:xfrm rot="10800000">
            <a:off x="603444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" y="0"/>
                </a:moveTo>
                <a:lnTo>
                  <a:pt x="1" y="298"/>
                </a:lnTo>
                <a:cubicBezTo>
                  <a:pt x="170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6"/>
          <p:cNvSpPr/>
          <p:nvPr/>
        </p:nvSpPr>
        <p:spPr>
          <a:xfrm rot="10800000">
            <a:off x="539695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7" y="1"/>
                </a:moveTo>
                <a:cubicBezTo>
                  <a:pt x="132" y="1"/>
                  <a:pt x="0" y="133"/>
                  <a:pt x="0" y="297"/>
                </a:cubicBezTo>
                <a:cubicBezTo>
                  <a:pt x="0" y="462"/>
                  <a:pt x="132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6"/>
          <p:cNvSpPr/>
          <p:nvPr/>
        </p:nvSpPr>
        <p:spPr>
          <a:xfrm rot="10800000">
            <a:off x="667065" y="100117"/>
            <a:ext cx="37639" cy="40470"/>
          </a:xfrm>
          <a:custGeom>
            <a:avLst/>
            <a:gdLst/>
            <a:ahLst/>
            <a:cxnLst/>
            <a:rect l="l" t="t" r="r" b="b"/>
            <a:pathLst>
              <a:path w="591" h="473" extrusionOk="0">
                <a:moveTo>
                  <a:pt x="534" y="0"/>
                </a:moveTo>
                <a:cubicBezTo>
                  <a:pt x="359" y="76"/>
                  <a:pt x="181" y="142"/>
                  <a:pt x="1" y="207"/>
                </a:cubicBezTo>
                <a:cubicBezTo>
                  <a:pt x="20" y="353"/>
                  <a:pt x="142" y="472"/>
                  <a:pt x="294" y="472"/>
                </a:cubicBezTo>
                <a:cubicBezTo>
                  <a:pt x="458" y="472"/>
                  <a:pt x="590" y="335"/>
                  <a:pt x="590" y="170"/>
                </a:cubicBezTo>
                <a:cubicBezTo>
                  <a:pt x="590" y="104"/>
                  <a:pt x="566" y="48"/>
                  <a:pt x="534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6"/>
          <p:cNvSpPr/>
          <p:nvPr/>
        </p:nvSpPr>
        <p:spPr>
          <a:xfrm rot="10800000">
            <a:off x="730433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lnTo>
                  <a:pt x="302" y="301"/>
                </a:lnTo>
                <a:cubicBezTo>
                  <a:pt x="302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6"/>
          <p:cNvSpPr/>
          <p:nvPr/>
        </p:nvSpPr>
        <p:spPr>
          <a:xfrm rot="10800000">
            <a:off x="622614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9" y="0"/>
                </a:moveTo>
                <a:cubicBezTo>
                  <a:pt x="133" y="0"/>
                  <a:pt x="1" y="136"/>
                  <a:pt x="1" y="301"/>
                </a:cubicBezTo>
                <a:lnTo>
                  <a:pt x="299" y="301"/>
                </a:lnTo>
                <a:lnTo>
                  <a:pt x="299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6"/>
          <p:cNvSpPr/>
          <p:nvPr/>
        </p:nvSpPr>
        <p:spPr>
          <a:xfrm rot="10800000">
            <a:off x="730433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6"/>
          <p:cNvSpPr/>
          <p:nvPr/>
        </p:nvSpPr>
        <p:spPr>
          <a:xfrm rot="10800000">
            <a:off x="667065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3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3" y="599"/>
                </a:cubicBezTo>
                <a:cubicBezTo>
                  <a:pt x="467" y="599"/>
                  <a:pt x="599" y="462"/>
                  <a:pt x="599" y="297"/>
                </a:cubicBezTo>
                <a:cubicBezTo>
                  <a:pt x="599" y="133"/>
                  <a:pt x="467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6"/>
          <p:cNvSpPr/>
          <p:nvPr/>
        </p:nvSpPr>
        <p:spPr>
          <a:xfrm rot="10800000">
            <a:off x="622614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cubicBezTo>
                  <a:pt x="1" y="166"/>
                  <a:pt x="133" y="298"/>
                  <a:pt x="299" y="298"/>
                </a:cubicBezTo>
                <a:lnTo>
                  <a:pt x="299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6"/>
          <p:cNvSpPr/>
          <p:nvPr/>
        </p:nvSpPr>
        <p:spPr>
          <a:xfrm rot="10800000">
            <a:off x="749666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7" y="0"/>
                </a:moveTo>
                <a:cubicBezTo>
                  <a:pt x="132" y="0"/>
                  <a:pt x="1" y="136"/>
                  <a:pt x="1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6"/>
          <p:cNvSpPr/>
          <p:nvPr/>
        </p:nvSpPr>
        <p:spPr>
          <a:xfrm rot="10800000">
            <a:off x="857549" y="40482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9" y="1"/>
                </a:moveTo>
                <a:cubicBezTo>
                  <a:pt x="15" y="1"/>
                  <a:pt x="5" y="1"/>
                  <a:pt x="1" y="5"/>
                </a:cubicBezTo>
                <a:lnTo>
                  <a:pt x="1" y="297"/>
                </a:lnTo>
                <a:lnTo>
                  <a:pt x="302" y="297"/>
                </a:lnTo>
                <a:cubicBezTo>
                  <a:pt x="302" y="138"/>
                  <a:pt x="175" y="10"/>
                  <a:pt x="19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6"/>
          <p:cNvSpPr/>
          <p:nvPr/>
        </p:nvSpPr>
        <p:spPr>
          <a:xfrm rot="10800000">
            <a:off x="857549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6"/>
          <p:cNvSpPr/>
          <p:nvPr/>
        </p:nvSpPr>
        <p:spPr>
          <a:xfrm rot="10800000">
            <a:off x="749666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cubicBezTo>
                  <a:pt x="1" y="166"/>
                  <a:pt x="132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6"/>
          <p:cNvSpPr/>
          <p:nvPr/>
        </p:nvSpPr>
        <p:spPr>
          <a:xfrm rot="10800000">
            <a:off x="794118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2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2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3"/>
                  <a:pt x="468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6"/>
          <p:cNvSpPr/>
          <p:nvPr/>
        </p:nvSpPr>
        <p:spPr>
          <a:xfrm rot="10800000">
            <a:off x="876718" y="40482"/>
            <a:ext cx="18979" cy="25069"/>
          </a:xfrm>
          <a:custGeom>
            <a:avLst/>
            <a:gdLst/>
            <a:ahLst/>
            <a:cxnLst/>
            <a:rect l="l" t="t" r="r" b="b"/>
            <a:pathLst>
              <a:path w="298" h="293" extrusionOk="0">
                <a:moveTo>
                  <a:pt x="298" y="0"/>
                </a:moveTo>
                <a:cubicBezTo>
                  <a:pt x="270" y="0"/>
                  <a:pt x="237" y="9"/>
                  <a:pt x="203" y="9"/>
                </a:cubicBezTo>
                <a:cubicBezTo>
                  <a:pt x="85" y="52"/>
                  <a:pt x="0" y="161"/>
                  <a:pt x="0" y="292"/>
                </a:cubicBezTo>
                <a:lnTo>
                  <a:pt x="298" y="292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6"/>
          <p:cNvSpPr/>
          <p:nvPr/>
        </p:nvSpPr>
        <p:spPr>
          <a:xfrm rot="10800000">
            <a:off x="984538" y="40482"/>
            <a:ext cx="19297" cy="16171"/>
          </a:xfrm>
          <a:custGeom>
            <a:avLst/>
            <a:gdLst/>
            <a:ahLst/>
            <a:cxnLst/>
            <a:rect l="l" t="t" r="r" b="b"/>
            <a:pathLst>
              <a:path w="303" h="189" extrusionOk="0">
                <a:moveTo>
                  <a:pt x="1" y="0"/>
                </a:moveTo>
                <a:lnTo>
                  <a:pt x="1" y="188"/>
                </a:lnTo>
                <a:lnTo>
                  <a:pt x="303" y="188"/>
                </a:lnTo>
                <a:cubicBezTo>
                  <a:pt x="303" y="114"/>
                  <a:pt x="274" y="51"/>
                  <a:pt x="23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6"/>
          <p:cNvSpPr/>
          <p:nvPr/>
        </p:nvSpPr>
        <p:spPr>
          <a:xfrm rot="10800000">
            <a:off x="921170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3" y="1"/>
                </a:moveTo>
                <a:cubicBezTo>
                  <a:pt x="138" y="1"/>
                  <a:pt x="1" y="133"/>
                  <a:pt x="1" y="297"/>
                </a:cubicBezTo>
                <a:cubicBezTo>
                  <a:pt x="1" y="462"/>
                  <a:pt x="138" y="599"/>
                  <a:pt x="303" y="599"/>
                </a:cubicBezTo>
                <a:cubicBezTo>
                  <a:pt x="467" y="599"/>
                  <a:pt x="600" y="462"/>
                  <a:pt x="600" y="297"/>
                </a:cubicBezTo>
                <a:cubicBezTo>
                  <a:pt x="600" y="133"/>
                  <a:pt x="467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6"/>
          <p:cNvSpPr/>
          <p:nvPr/>
        </p:nvSpPr>
        <p:spPr>
          <a:xfrm rot="10800000">
            <a:off x="876718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cubicBezTo>
                  <a:pt x="0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6"/>
          <p:cNvSpPr/>
          <p:nvPr/>
        </p:nvSpPr>
        <p:spPr>
          <a:xfrm rot="10800000">
            <a:off x="984538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6"/>
          <p:cNvSpPr/>
          <p:nvPr/>
        </p:nvSpPr>
        <p:spPr>
          <a:xfrm rot="10800000">
            <a:off x="1003771" y="40482"/>
            <a:ext cx="18915" cy="16684"/>
          </a:xfrm>
          <a:custGeom>
            <a:avLst/>
            <a:gdLst/>
            <a:ahLst/>
            <a:cxnLst/>
            <a:rect l="l" t="t" r="r" b="b"/>
            <a:pathLst>
              <a:path w="297" h="195" extrusionOk="0">
                <a:moveTo>
                  <a:pt x="75" y="1"/>
                </a:moveTo>
                <a:cubicBezTo>
                  <a:pt x="28" y="53"/>
                  <a:pt x="0" y="120"/>
                  <a:pt x="0" y="194"/>
                </a:cubicBezTo>
                <a:lnTo>
                  <a:pt x="297" y="194"/>
                </a:lnTo>
                <a:lnTo>
                  <a:pt x="297" y="6"/>
                </a:lnTo>
                <a:cubicBezTo>
                  <a:pt x="222" y="6"/>
                  <a:pt x="151" y="1"/>
                  <a:pt x="75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6"/>
          <p:cNvSpPr/>
          <p:nvPr/>
        </p:nvSpPr>
        <p:spPr>
          <a:xfrm rot="10800000">
            <a:off x="1111590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0" y="0"/>
                </a:moveTo>
                <a:lnTo>
                  <a:pt x="0" y="301"/>
                </a:lnTo>
                <a:lnTo>
                  <a:pt x="301" y="301"/>
                </a:lnTo>
                <a:cubicBezTo>
                  <a:pt x="301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6"/>
          <p:cNvSpPr/>
          <p:nvPr/>
        </p:nvSpPr>
        <p:spPr>
          <a:xfrm rot="10800000">
            <a:off x="1048159" y="-70488"/>
            <a:ext cx="38276" cy="51336"/>
          </a:xfrm>
          <a:custGeom>
            <a:avLst/>
            <a:gdLst/>
            <a:ahLst/>
            <a:cxnLst/>
            <a:rect l="l" t="t" r="r" b="b"/>
            <a:pathLst>
              <a:path w="601" h="600" extrusionOk="0">
                <a:moveTo>
                  <a:pt x="303" y="1"/>
                </a:moveTo>
                <a:cubicBezTo>
                  <a:pt x="137" y="1"/>
                  <a:pt x="1" y="133"/>
                  <a:pt x="1" y="297"/>
                </a:cubicBezTo>
                <a:cubicBezTo>
                  <a:pt x="1" y="462"/>
                  <a:pt x="137" y="599"/>
                  <a:pt x="303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6"/>
          <p:cNvSpPr/>
          <p:nvPr/>
        </p:nvSpPr>
        <p:spPr>
          <a:xfrm rot="10800000">
            <a:off x="1003771" y="15071"/>
            <a:ext cx="18915" cy="25497"/>
          </a:xfrm>
          <a:custGeom>
            <a:avLst/>
            <a:gdLst/>
            <a:ahLst/>
            <a:cxnLst/>
            <a:rect l="l" t="t" r="r" b="b"/>
            <a:pathLst>
              <a:path w="297" h="298" extrusionOk="0">
                <a:moveTo>
                  <a:pt x="0" y="0"/>
                </a:moveTo>
                <a:cubicBezTo>
                  <a:pt x="0" y="166"/>
                  <a:pt x="131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6"/>
          <p:cNvSpPr/>
          <p:nvPr/>
        </p:nvSpPr>
        <p:spPr>
          <a:xfrm rot="10800000">
            <a:off x="1111590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301" y="166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6"/>
          <p:cNvSpPr/>
          <p:nvPr/>
        </p:nvSpPr>
        <p:spPr>
          <a:xfrm rot="10800000">
            <a:off x="1130760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6"/>
          <p:cNvSpPr/>
          <p:nvPr/>
        </p:nvSpPr>
        <p:spPr>
          <a:xfrm rot="10800000">
            <a:off x="1238579" y="40482"/>
            <a:ext cx="19361" cy="25839"/>
          </a:xfrm>
          <a:custGeom>
            <a:avLst/>
            <a:gdLst/>
            <a:ahLst/>
            <a:cxnLst/>
            <a:rect l="l" t="t" r="r" b="b"/>
            <a:pathLst>
              <a:path w="304" h="302" extrusionOk="0">
                <a:moveTo>
                  <a:pt x="1" y="0"/>
                </a:moveTo>
                <a:lnTo>
                  <a:pt x="1" y="301"/>
                </a:lnTo>
                <a:lnTo>
                  <a:pt x="303" y="301"/>
                </a:lnTo>
                <a:cubicBezTo>
                  <a:pt x="303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6"/>
          <p:cNvSpPr/>
          <p:nvPr/>
        </p:nvSpPr>
        <p:spPr>
          <a:xfrm rot="10800000">
            <a:off x="1175275" y="-7048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302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2" y="599"/>
                </a:cubicBezTo>
                <a:cubicBezTo>
                  <a:pt x="467" y="599"/>
                  <a:pt x="599" y="462"/>
                  <a:pt x="599" y="297"/>
                </a:cubicBezTo>
                <a:cubicBezTo>
                  <a:pt x="599" y="133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6"/>
          <p:cNvSpPr/>
          <p:nvPr/>
        </p:nvSpPr>
        <p:spPr>
          <a:xfrm rot="10800000">
            <a:off x="1130760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cubicBezTo>
                  <a:pt x="1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6"/>
          <p:cNvSpPr/>
          <p:nvPr/>
        </p:nvSpPr>
        <p:spPr>
          <a:xfrm rot="10800000">
            <a:off x="1238579" y="15071"/>
            <a:ext cx="19361" cy="25497"/>
          </a:xfrm>
          <a:custGeom>
            <a:avLst/>
            <a:gdLst/>
            <a:ahLst/>
            <a:cxnLst/>
            <a:rect l="l" t="t" r="r" b="b"/>
            <a:pathLst>
              <a:path w="304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6"/>
          <p:cNvSpPr/>
          <p:nvPr/>
        </p:nvSpPr>
        <p:spPr>
          <a:xfrm rot="10800000">
            <a:off x="1365950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6"/>
          <p:cNvSpPr/>
          <p:nvPr/>
        </p:nvSpPr>
        <p:spPr>
          <a:xfrm rot="10800000">
            <a:off x="1257876" y="40482"/>
            <a:ext cx="18915" cy="25839"/>
          </a:xfrm>
          <a:custGeom>
            <a:avLst/>
            <a:gdLst/>
            <a:ahLst/>
            <a:cxnLst/>
            <a:rect l="l" t="t" r="r" b="b"/>
            <a:pathLst>
              <a:path w="297" h="302" extrusionOk="0">
                <a:moveTo>
                  <a:pt x="297" y="0"/>
                </a:moveTo>
                <a:cubicBezTo>
                  <a:pt x="132" y="0"/>
                  <a:pt x="0" y="136"/>
                  <a:pt x="0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6"/>
          <p:cNvSpPr/>
          <p:nvPr/>
        </p:nvSpPr>
        <p:spPr>
          <a:xfrm rot="10800000">
            <a:off x="1306531" y="100117"/>
            <a:ext cx="33054" cy="20363"/>
          </a:xfrm>
          <a:custGeom>
            <a:avLst/>
            <a:gdLst/>
            <a:ahLst/>
            <a:cxnLst/>
            <a:rect l="l" t="t" r="r" b="b"/>
            <a:pathLst>
              <a:path w="519" h="238" extrusionOk="0">
                <a:moveTo>
                  <a:pt x="1" y="1"/>
                </a:moveTo>
                <a:lnTo>
                  <a:pt x="1" y="1"/>
                </a:lnTo>
                <a:cubicBezTo>
                  <a:pt x="29" y="133"/>
                  <a:pt x="142" y="237"/>
                  <a:pt x="288" y="237"/>
                </a:cubicBezTo>
                <a:cubicBezTo>
                  <a:pt x="382" y="237"/>
                  <a:pt x="462" y="190"/>
                  <a:pt x="519" y="118"/>
                </a:cubicBezTo>
                <a:cubicBezTo>
                  <a:pt x="345" y="81"/>
                  <a:pt x="170" y="44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6"/>
          <p:cNvSpPr/>
          <p:nvPr/>
        </p:nvSpPr>
        <p:spPr>
          <a:xfrm rot="10800000">
            <a:off x="1302264" y="-70488"/>
            <a:ext cx="38276" cy="51336"/>
          </a:xfrm>
          <a:custGeom>
            <a:avLst/>
            <a:gdLst/>
            <a:ahLst/>
            <a:cxnLst/>
            <a:rect l="l" t="t" r="r" b="b"/>
            <a:pathLst>
              <a:path w="601" h="600" extrusionOk="0">
                <a:moveTo>
                  <a:pt x="303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303" y="599"/>
                </a:cubicBezTo>
                <a:cubicBezTo>
                  <a:pt x="468" y="599"/>
                  <a:pt x="601" y="462"/>
                  <a:pt x="601" y="297"/>
                </a:cubicBezTo>
                <a:cubicBezTo>
                  <a:pt x="601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6"/>
          <p:cNvSpPr/>
          <p:nvPr/>
        </p:nvSpPr>
        <p:spPr>
          <a:xfrm rot="10800000">
            <a:off x="1257876" y="15071"/>
            <a:ext cx="18915" cy="25497"/>
          </a:xfrm>
          <a:custGeom>
            <a:avLst/>
            <a:gdLst/>
            <a:ahLst/>
            <a:cxnLst/>
            <a:rect l="l" t="t" r="r" b="b"/>
            <a:pathLst>
              <a:path w="297" h="298" extrusionOk="0">
                <a:moveTo>
                  <a:pt x="0" y="0"/>
                </a:moveTo>
                <a:cubicBezTo>
                  <a:pt x="0" y="166"/>
                  <a:pt x="132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6"/>
          <p:cNvSpPr/>
          <p:nvPr/>
        </p:nvSpPr>
        <p:spPr>
          <a:xfrm rot="10800000">
            <a:off x="1365950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6"/>
          <p:cNvSpPr/>
          <p:nvPr/>
        </p:nvSpPr>
        <p:spPr>
          <a:xfrm rot="10800000">
            <a:off x="1384865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8" y="0"/>
                </a:moveTo>
                <a:cubicBezTo>
                  <a:pt x="132" y="0"/>
                  <a:pt x="0" y="136"/>
                  <a:pt x="0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6"/>
          <p:cNvSpPr/>
          <p:nvPr/>
        </p:nvSpPr>
        <p:spPr>
          <a:xfrm rot="10800000">
            <a:off x="1492939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0" y="0"/>
                </a:moveTo>
                <a:lnTo>
                  <a:pt x="0" y="301"/>
                </a:lnTo>
                <a:lnTo>
                  <a:pt x="298" y="301"/>
                </a:lnTo>
                <a:cubicBezTo>
                  <a:pt x="298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6"/>
          <p:cNvSpPr/>
          <p:nvPr/>
        </p:nvSpPr>
        <p:spPr>
          <a:xfrm rot="10800000">
            <a:off x="1429317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6"/>
          <p:cNvSpPr/>
          <p:nvPr/>
        </p:nvSpPr>
        <p:spPr>
          <a:xfrm rot="10800000">
            <a:off x="1492939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6"/>
          <p:cNvSpPr/>
          <p:nvPr/>
        </p:nvSpPr>
        <p:spPr>
          <a:xfrm rot="10800000">
            <a:off x="1384865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cubicBezTo>
                  <a:pt x="0" y="166"/>
                  <a:pt x="132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6"/>
          <p:cNvSpPr/>
          <p:nvPr/>
        </p:nvSpPr>
        <p:spPr>
          <a:xfrm rot="10800000">
            <a:off x="1429317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7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6"/>
          <p:cNvSpPr/>
          <p:nvPr/>
        </p:nvSpPr>
        <p:spPr>
          <a:xfrm rot="10800000">
            <a:off x="1620055" y="211088"/>
            <a:ext cx="18915" cy="7358"/>
          </a:xfrm>
          <a:custGeom>
            <a:avLst/>
            <a:gdLst/>
            <a:ahLst/>
            <a:cxnLst/>
            <a:rect l="l" t="t" r="r" b="b"/>
            <a:pathLst>
              <a:path w="297" h="86" extrusionOk="0">
                <a:moveTo>
                  <a:pt x="0" y="0"/>
                </a:moveTo>
                <a:lnTo>
                  <a:pt x="0" y="85"/>
                </a:lnTo>
                <a:lnTo>
                  <a:pt x="297" y="85"/>
                </a:lnTo>
                <a:lnTo>
                  <a:pt x="297" y="70"/>
                </a:lnTo>
                <a:cubicBezTo>
                  <a:pt x="198" y="47"/>
                  <a:pt x="99" y="24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6"/>
          <p:cNvSpPr/>
          <p:nvPr/>
        </p:nvSpPr>
        <p:spPr>
          <a:xfrm rot="10800000">
            <a:off x="1511917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lnTo>
                  <a:pt x="301" y="301"/>
                </a:ln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6"/>
          <p:cNvSpPr/>
          <p:nvPr/>
        </p:nvSpPr>
        <p:spPr>
          <a:xfrm rot="10800000">
            <a:off x="1620055" y="185762"/>
            <a:ext cx="18915" cy="25411"/>
          </a:xfrm>
          <a:custGeom>
            <a:avLst/>
            <a:gdLst/>
            <a:ahLst/>
            <a:cxnLst/>
            <a:rect l="l" t="t" r="r" b="b"/>
            <a:pathLst>
              <a:path w="297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6"/>
          <p:cNvSpPr/>
          <p:nvPr/>
        </p:nvSpPr>
        <p:spPr>
          <a:xfrm rot="10800000">
            <a:off x="1556305" y="100117"/>
            <a:ext cx="38276" cy="51422"/>
          </a:xfrm>
          <a:custGeom>
            <a:avLst/>
            <a:gdLst/>
            <a:ahLst/>
            <a:cxnLst/>
            <a:rect l="l" t="t" r="r" b="b"/>
            <a:pathLst>
              <a:path w="601" h="601" extrusionOk="0">
                <a:moveTo>
                  <a:pt x="298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8" y="600"/>
                </a:cubicBezTo>
                <a:cubicBezTo>
                  <a:pt x="463" y="600"/>
                  <a:pt x="600" y="463"/>
                  <a:pt x="600" y="298"/>
                </a:cubicBezTo>
                <a:cubicBezTo>
                  <a:pt x="600" y="133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6"/>
          <p:cNvSpPr/>
          <p:nvPr/>
        </p:nvSpPr>
        <p:spPr>
          <a:xfrm rot="10800000">
            <a:off x="1620055" y="40482"/>
            <a:ext cx="18915" cy="25839"/>
          </a:xfrm>
          <a:custGeom>
            <a:avLst/>
            <a:gdLst/>
            <a:ahLst/>
            <a:cxnLst/>
            <a:rect l="l" t="t" r="r" b="b"/>
            <a:pathLst>
              <a:path w="297" h="302" extrusionOk="0">
                <a:moveTo>
                  <a:pt x="0" y="0"/>
                </a:moveTo>
                <a:lnTo>
                  <a:pt x="0" y="301"/>
                </a:lnTo>
                <a:lnTo>
                  <a:pt x="297" y="301"/>
                </a:lnTo>
                <a:cubicBezTo>
                  <a:pt x="297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6"/>
          <p:cNvSpPr/>
          <p:nvPr/>
        </p:nvSpPr>
        <p:spPr>
          <a:xfrm rot="10800000">
            <a:off x="1620055" y="15071"/>
            <a:ext cx="18915" cy="25497"/>
          </a:xfrm>
          <a:custGeom>
            <a:avLst/>
            <a:gdLst/>
            <a:ahLst/>
            <a:cxnLst/>
            <a:rect l="l" t="t" r="r" b="b"/>
            <a:pathLst>
              <a:path w="297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6"/>
          <p:cNvSpPr/>
          <p:nvPr/>
        </p:nvSpPr>
        <p:spPr>
          <a:xfrm rot="10800000">
            <a:off x="1556305" y="-70488"/>
            <a:ext cx="38276" cy="51336"/>
          </a:xfrm>
          <a:custGeom>
            <a:avLst/>
            <a:gdLst/>
            <a:ahLst/>
            <a:cxnLst/>
            <a:rect l="l" t="t" r="r" b="b"/>
            <a:pathLst>
              <a:path w="601" h="600" extrusionOk="0">
                <a:moveTo>
                  <a:pt x="298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3" y="599"/>
                  <a:pt x="600" y="462"/>
                  <a:pt x="600" y="297"/>
                </a:cubicBezTo>
                <a:cubicBezTo>
                  <a:pt x="600" y="133"/>
                  <a:pt x="463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6"/>
          <p:cNvSpPr/>
          <p:nvPr/>
        </p:nvSpPr>
        <p:spPr>
          <a:xfrm rot="10800000">
            <a:off x="1511917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cubicBezTo>
                  <a:pt x="0" y="166"/>
                  <a:pt x="136" y="298"/>
                  <a:pt x="301" y="298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6"/>
          <p:cNvSpPr/>
          <p:nvPr/>
        </p:nvSpPr>
        <p:spPr>
          <a:xfrm rot="10800000">
            <a:off x="1638906" y="211088"/>
            <a:ext cx="19361" cy="12235"/>
          </a:xfrm>
          <a:custGeom>
            <a:avLst/>
            <a:gdLst/>
            <a:ahLst/>
            <a:cxnLst/>
            <a:rect l="l" t="t" r="r" b="b"/>
            <a:pathLst>
              <a:path w="304" h="143" extrusionOk="0">
                <a:moveTo>
                  <a:pt x="44" y="1"/>
                </a:moveTo>
                <a:cubicBezTo>
                  <a:pt x="20" y="42"/>
                  <a:pt x="1" y="90"/>
                  <a:pt x="1" y="142"/>
                </a:cubicBezTo>
                <a:lnTo>
                  <a:pt x="303" y="142"/>
                </a:lnTo>
                <a:lnTo>
                  <a:pt x="303" y="57"/>
                </a:lnTo>
                <a:cubicBezTo>
                  <a:pt x="214" y="38"/>
                  <a:pt x="129" y="19"/>
                  <a:pt x="44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6"/>
          <p:cNvSpPr/>
          <p:nvPr/>
        </p:nvSpPr>
        <p:spPr>
          <a:xfrm rot="10800000">
            <a:off x="1747044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1" y="1"/>
                </a:moveTo>
                <a:lnTo>
                  <a:pt x="1" y="303"/>
                </a:lnTo>
                <a:lnTo>
                  <a:pt x="298" y="303"/>
                </a:lnTo>
                <a:cubicBezTo>
                  <a:pt x="298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6"/>
          <p:cNvSpPr/>
          <p:nvPr/>
        </p:nvSpPr>
        <p:spPr>
          <a:xfrm rot="10800000">
            <a:off x="1747044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6"/>
          <p:cNvSpPr/>
          <p:nvPr/>
        </p:nvSpPr>
        <p:spPr>
          <a:xfrm rot="10800000">
            <a:off x="1747044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0"/>
                </a:moveTo>
                <a:lnTo>
                  <a:pt x="1" y="301"/>
                </a:lnTo>
                <a:lnTo>
                  <a:pt x="298" y="301"/>
                </a:lnTo>
                <a:cubicBezTo>
                  <a:pt x="298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6"/>
          <p:cNvSpPr/>
          <p:nvPr/>
        </p:nvSpPr>
        <p:spPr>
          <a:xfrm rot="10800000">
            <a:off x="1638906" y="40482"/>
            <a:ext cx="19361" cy="25839"/>
          </a:xfrm>
          <a:custGeom>
            <a:avLst/>
            <a:gdLst/>
            <a:ahLst/>
            <a:cxnLst/>
            <a:rect l="l" t="t" r="r" b="b"/>
            <a:pathLst>
              <a:path w="304" h="302" extrusionOk="0">
                <a:moveTo>
                  <a:pt x="303" y="0"/>
                </a:moveTo>
                <a:cubicBezTo>
                  <a:pt x="138" y="0"/>
                  <a:pt x="1" y="136"/>
                  <a:pt x="1" y="301"/>
                </a:cubicBezTo>
                <a:lnTo>
                  <a:pt x="303" y="301"/>
                </a:ln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6"/>
          <p:cNvSpPr/>
          <p:nvPr/>
        </p:nvSpPr>
        <p:spPr>
          <a:xfrm rot="10800000">
            <a:off x="1638906" y="185762"/>
            <a:ext cx="19361" cy="25411"/>
          </a:xfrm>
          <a:custGeom>
            <a:avLst/>
            <a:gdLst/>
            <a:ahLst/>
            <a:cxnLst/>
            <a:rect l="l" t="t" r="r" b="b"/>
            <a:pathLst>
              <a:path w="304" h="297" extrusionOk="0">
                <a:moveTo>
                  <a:pt x="1" y="0"/>
                </a:moveTo>
                <a:cubicBezTo>
                  <a:pt x="1" y="165"/>
                  <a:pt x="138" y="297"/>
                  <a:pt x="303" y="297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6"/>
          <p:cNvSpPr/>
          <p:nvPr/>
        </p:nvSpPr>
        <p:spPr>
          <a:xfrm rot="10800000">
            <a:off x="1683422" y="100117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297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6"/>
          <p:cNvSpPr/>
          <p:nvPr/>
        </p:nvSpPr>
        <p:spPr>
          <a:xfrm rot="10800000">
            <a:off x="1747044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6"/>
          <p:cNvSpPr/>
          <p:nvPr/>
        </p:nvSpPr>
        <p:spPr>
          <a:xfrm rot="10800000">
            <a:off x="1638906" y="15071"/>
            <a:ext cx="19361" cy="25497"/>
          </a:xfrm>
          <a:custGeom>
            <a:avLst/>
            <a:gdLst/>
            <a:ahLst/>
            <a:cxnLst/>
            <a:rect l="l" t="t" r="r" b="b"/>
            <a:pathLst>
              <a:path w="304" h="298" extrusionOk="0">
                <a:moveTo>
                  <a:pt x="1" y="0"/>
                </a:moveTo>
                <a:cubicBezTo>
                  <a:pt x="1" y="166"/>
                  <a:pt x="138" y="298"/>
                  <a:pt x="303" y="298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6"/>
          <p:cNvSpPr/>
          <p:nvPr/>
        </p:nvSpPr>
        <p:spPr>
          <a:xfrm rot="10800000">
            <a:off x="1683422" y="-7048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297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6"/>
          <p:cNvSpPr/>
          <p:nvPr/>
        </p:nvSpPr>
        <p:spPr>
          <a:xfrm rot="10800000">
            <a:off x="1874096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1" y="1"/>
                </a:moveTo>
                <a:lnTo>
                  <a:pt x="1" y="303"/>
                </a:lnTo>
                <a:lnTo>
                  <a:pt x="297" y="303"/>
                </a:lnTo>
                <a:cubicBezTo>
                  <a:pt x="297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6"/>
          <p:cNvSpPr/>
          <p:nvPr/>
        </p:nvSpPr>
        <p:spPr>
          <a:xfrm rot="10800000">
            <a:off x="1766022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2" y="1"/>
                </a:moveTo>
                <a:cubicBezTo>
                  <a:pt x="137" y="1"/>
                  <a:pt x="1" y="138"/>
                  <a:pt x="1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6"/>
          <p:cNvSpPr/>
          <p:nvPr/>
        </p:nvSpPr>
        <p:spPr>
          <a:xfrm rot="10800000">
            <a:off x="1874096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6"/>
          <p:cNvSpPr/>
          <p:nvPr/>
        </p:nvSpPr>
        <p:spPr>
          <a:xfrm rot="10800000">
            <a:off x="1766022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1" y="0"/>
                </a:moveTo>
                <a:cubicBezTo>
                  <a:pt x="1" y="165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6"/>
          <p:cNvSpPr/>
          <p:nvPr/>
        </p:nvSpPr>
        <p:spPr>
          <a:xfrm rot="10800000">
            <a:off x="1766022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0"/>
                </a:moveTo>
                <a:cubicBezTo>
                  <a:pt x="137" y="0"/>
                  <a:pt x="1" y="136"/>
                  <a:pt x="1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6"/>
          <p:cNvSpPr/>
          <p:nvPr/>
        </p:nvSpPr>
        <p:spPr>
          <a:xfrm rot="10800000">
            <a:off x="1810410" y="100117"/>
            <a:ext cx="38276" cy="51422"/>
          </a:xfrm>
          <a:custGeom>
            <a:avLst/>
            <a:gdLst/>
            <a:ahLst/>
            <a:cxnLst/>
            <a:rect l="l" t="t" r="r" b="b"/>
            <a:pathLst>
              <a:path w="601" h="601" extrusionOk="0">
                <a:moveTo>
                  <a:pt x="298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8" y="600"/>
                </a:cubicBezTo>
                <a:cubicBezTo>
                  <a:pt x="464" y="600"/>
                  <a:pt x="601" y="463"/>
                  <a:pt x="601" y="298"/>
                </a:cubicBezTo>
                <a:cubicBezTo>
                  <a:pt x="601" y="133"/>
                  <a:pt x="464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16"/>
          <p:cNvSpPr/>
          <p:nvPr/>
        </p:nvSpPr>
        <p:spPr>
          <a:xfrm rot="10800000">
            <a:off x="1874096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6"/>
          <p:cNvSpPr/>
          <p:nvPr/>
        </p:nvSpPr>
        <p:spPr>
          <a:xfrm rot="10800000">
            <a:off x="1766022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" y="0"/>
                </a:moveTo>
                <a:cubicBezTo>
                  <a:pt x="1" y="166"/>
                  <a:pt x="137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6"/>
          <p:cNvSpPr/>
          <p:nvPr/>
        </p:nvSpPr>
        <p:spPr>
          <a:xfrm rot="10800000">
            <a:off x="1874096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6"/>
          <p:cNvSpPr/>
          <p:nvPr/>
        </p:nvSpPr>
        <p:spPr>
          <a:xfrm rot="10800000">
            <a:off x="1810410" y="-70488"/>
            <a:ext cx="38276" cy="51336"/>
          </a:xfrm>
          <a:custGeom>
            <a:avLst/>
            <a:gdLst/>
            <a:ahLst/>
            <a:cxnLst/>
            <a:rect l="l" t="t" r="r" b="b"/>
            <a:pathLst>
              <a:path w="601" h="600" extrusionOk="0">
                <a:moveTo>
                  <a:pt x="298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4" y="599"/>
                  <a:pt x="601" y="462"/>
                  <a:pt x="601" y="297"/>
                </a:cubicBezTo>
                <a:cubicBezTo>
                  <a:pt x="601" y="133"/>
                  <a:pt x="464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6"/>
          <p:cNvSpPr/>
          <p:nvPr/>
        </p:nvSpPr>
        <p:spPr>
          <a:xfrm rot="10800000">
            <a:off x="2001149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0" y="1"/>
                </a:moveTo>
                <a:lnTo>
                  <a:pt x="0" y="303"/>
                </a:lnTo>
                <a:lnTo>
                  <a:pt x="298" y="303"/>
                </a:lnTo>
                <a:cubicBezTo>
                  <a:pt x="298" y="138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6"/>
          <p:cNvSpPr/>
          <p:nvPr/>
        </p:nvSpPr>
        <p:spPr>
          <a:xfrm rot="10800000">
            <a:off x="1940775" y="270894"/>
            <a:ext cx="32799" cy="14631"/>
          </a:xfrm>
          <a:custGeom>
            <a:avLst/>
            <a:gdLst/>
            <a:ahLst/>
            <a:cxnLst/>
            <a:rect l="l" t="t" r="r" b="b"/>
            <a:pathLst>
              <a:path w="515" h="171" extrusionOk="0">
                <a:moveTo>
                  <a:pt x="0" y="1"/>
                </a:moveTo>
                <a:cubicBezTo>
                  <a:pt x="48" y="101"/>
                  <a:pt x="146" y="171"/>
                  <a:pt x="264" y="171"/>
                </a:cubicBezTo>
                <a:cubicBezTo>
                  <a:pt x="373" y="171"/>
                  <a:pt x="462" y="110"/>
                  <a:pt x="514" y="25"/>
                </a:cubicBezTo>
                <a:cubicBezTo>
                  <a:pt x="344" y="16"/>
                  <a:pt x="170" y="6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6"/>
          <p:cNvSpPr/>
          <p:nvPr/>
        </p:nvSpPr>
        <p:spPr>
          <a:xfrm rot="10800000">
            <a:off x="1893011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303" y="1"/>
                </a:moveTo>
                <a:cubicBezTo>
                  <a:pt x="137" y="1"/>
                  <a:pt x="0" y="138"/>
                  <a:pt x="0" y="303"/>
                </a:cubicBezTo>
                <a:lnTo>
                  <a:pt x="303" y="303"/>
                </a:ln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6"/>
          <p:cNvSpPr/>
          <p:nvPr/>
        </p:nvSpPr>
        <p:spPr>
          <a:xfrm rot="10800000">
            <a:off x="2001149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0" y="0"/>
                </a:moveTo>
                <a:lnTo>
                  <a:pt x="0" y="301"/>
                </a:lnTo>
                <a:lnTo>
                  <a:pt x="298" y="301"/>
                </a:lnTo>
                <a:cubicBezTo>
                  <a:pt x="298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6"/>
          <p:cNvSpPr/>
          <p:nvPr/>
        </p:nvSpPr>
        <p:spPr>
          <a:xfrm rot="10800000">
            <a:off x="1937463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6"/>
          <p:cNvSpPr/>
          <p:nvPr/>
        </p:nvSpPr>
        <p:spPr>
          <a:xfrm rot="10800000">
            <a:off x="1893011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303" y="0"/>
                </a:moveTo>
                <a:cubicBezTo>
                  <a:pt x="137" y="0"/>
                  <a:pt x="0" y="136"/>
                  <a:pt x="0" y="301"/>
                </a:cubicBezTo>
                <a:lnTo>
                  <a:pt x="303" y="301"/>
                </a:ln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6"/>
          <p:cNvSpPr/>
          <p:nvPr/>
        </p:nvSpPr>
        <p:spPr>
          <a:xfrm rot="10800000">
            <a:off x="2001149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6"/>
          <p:cNvSpPr/>
          <p:nvPr/>
        </p:nvSpPr>
        <p:spPr>
          <a:xfrm rot="10800000">
            <a:off x="1893011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cubicBezTo>
                  <a:pt x="0" y="165"/>
                  <a:pt x="137" y="297"/>
                  <a:pt x="303" y="297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6"/>
          <p:cNvSpPr/>
          <p:nvPr/>
        </p:nvSpPr>
        <p:spPr>
          <a:xfrm rot="10800000">
            <a:off x="2001149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6"/>
          <p:cNvSpPr/>
          <p:nvPr/>
        </p:nvSpPr>
        <p:spPr>
          <a:xfrm rot="10800000">
            <a:off x="1937463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7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6"/>
          <p:cNvSpPr/>
          <p:nvPr/>
        </p:nvSpPr>
        <p:spPr>
          <a:xfrm rot="10800000">
            <a:off x="1893011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cubicBezTo>
                  <a:pt x="0" y="166"/>
                  <a:pt x="137" y="298"/>
                  <a:pt x="303" y="298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6"/>
          <p:cNvSpPr/>
          <p:nvPr/>
        </p:nvSpPr>
        <p:spPr>
          <a:xfrm rot="10800000">
            <a:off x="2067509" y="270894"/>
            <a:ext cx="30697" cy="12920"/>
          </a:xfrm>
          <a:custGeom>
            <a:avLst/>
            <a:gdLst/>
            <a:ahLst/>
            <a:cxnLst/>
            <a:rect l="l" t="t" r="r" b="b"/>
            <a:pathLst>
              <a:path w="482" h="151" extrusionOk="0">
                <a:moveTo>
                  <a:pt x="481" y="0"/>
                </a:moveTo>
                <a:cubicBezTo>
                  <a:pt x="321" y="9"/>
                  <a:pt x="161" y="24"/>
                  <a:pt x="0" y="38"/>
                </a:cubicBezTo>
                <a:cubicBezTo>
                  <a:pt x="52" y="103"/>
                  <a:pt x="133" y="151"/>
                  <a:pt x="227" y="151"/>
                </a:cubicBezTo>
                <a:cubicBezTo>
                  <a:pt x="335" y="151"/>
                  <a:pt x="429" y="85"/>
                  <a:pt x="48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6"/>
          <p:cNvSpPr/>
          <p:nvPr/>
        </p:nvSpPr>
        <p:spPr>
          <a:xfrm rot="10800000">
            <a:off x="2128201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0" y="1"/>
                </a:moveTo>
                <a:lnTo>
                  <a:pt x="0" y="303"/>
                </a:lnTo>
                <a:lnTo>
                  <a:pt x="301" y="303"/>
                </a:lnTo>
                <a:cubicBezTo>
                  <a:pt x="301" y="138"/>
                  <a:pt x="170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6"/>
          <p:cNvSpPr/>
          <p:nvPr/>
        </p:nvSpPr>
        <p:spPr>
          <a:xfrm rot="10800000">
            <a:off x="2020063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1" y="1"/>
                </a:moveTo>
                <a:cubicBezTo>
                  <a:pt x="136" y="1"/>
                  <a:pt x="0" y="138"/>
                  <a:pt x="0" y="303"/>
                </a:cubicBezTo>
                <a:lnTo>
                  <a:pt x="301" y="303"/>
                </a:lnTo>
                <a:lnTo>
                  <a:pt x="301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6"/>
          <p:cNvSpPr/>
          <p:nvPr/>
        </p:nvSpPr>
        <p:spPr>
          <a:xfrm rot="10800000">
            <a:off x="2128201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lnTo>
                  <a:pt x="0" y="297"/>
                </a:lnTo>
                <a:cubicBezTo>
                  <a:pt x="170" y="297"/>
                  <a:pt x="301" y="165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6"/>
          <p:cNvSpPr/>
          <p:nvPr/>
        </p:nvSpPr>
        <p:spPr>
          <a:xfrm rot="10800000">
            <a:off x="2020063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cubicBezTo>
                  <a:pt x="0" y="165"/>
                  <a:pt x="136" y="297"/>
                  <a:pt x="301" y="297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6"/>
          <p:cNvSpPr/>
          <p:nvPr/>
        </p:nvSpPr>
        <p:spPr>
          <a:xfrm rot="10800000">
            <a:off x="2020063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lnTo>
                  <a:pt x="301" y="301"/>
                </a:ln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6"/>
          <p:cNvSpPr/>
          <p:nvPr/>
        </p:nvSpPr>
        <p:spPr>
          <a:xfrm rot="10800000">
            <a:off x="2128201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0" y="0"/>
                </a:moveTo>
                <a:lnTo>
                  <a:pt x="0" y="301"/>
                </a:lnTo>
                <a:lnTo>
                  <a:pt x="301" y="301"/>
                </a:lnTo>
                <a:cubicBezTo>
                  <a:pt x="301" y="136"/>
                  <a:pt x="170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16"/>
          <p:cNvSpPr/>
          <p:nvPr/>
        </p:nvSpPr>
        <p:spPr>
          <a:xfrm rot="10800000">
            <a:off x="2064834" y="100117"/>
            <a:ext cx="37894" cy="51422"/>
          </a:xfrm>
          <a:custGeom>
            <a:avLst/>
            <a:gdLst/>
            <a:ahLst/>
            <a:cxnLst/>
            <a:rect l="l" t="t" r="r" b="b"/>
            <a:pathLst>
              <a:path w="595" h="601" extrusionOk="0">
                <a:moveTo>
                  <a:pt x="298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8" y="600"/>
                </a:cubicBezTo>
                <a:cubicBezTo>
                  <a:pt x="463" y="600"/>
                  <a:pt x="594" y="463"/>
                  <a:pt x="594" y="298"/>
                </a:cubicBezTo>
                <a:cubicBezTo>
                  <a:pt x="594" y="133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16"/>
          <p:cNvSpPr/>
          <p:nvPr/>
        </p:nvSpPr>
        <p:spPr>
          <a:xfrm rot="10800000">
            <a:off x="2064834" y="-70488"/>
            <a:ext cx="37894" cy="51336"/>
          </a:xfrm>
          <a:custGeom>
            <a:avLst/>
            <a:gdLst/>
            <a:ahLst/>
            <a:cxnLst/>
            <a:rect l="l" t="t" r="r" b="b"/>
            <a:pathLst>
              <a:path w="595" h="600" extrusionOk="0">
                <a:moveTo>
                  <a:pt x="298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3" y="599"/>
                  <a:pt x="594" y="462"/>
                  <a:pt x="594" y="297"/>
                </a:cubicBezTo>
                <a:cubicBezTo>
                  <a:pt x="594" y="133"/>
                  <a:pt x="463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6"/>
          <p:cNvSpPr/>
          <p:nvPr/>
        </p:nvSpPr>
        <p:spPr>
          <a:xfrm rot="10800000">
            <a:off x="2128201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lnTo>
                  <a:pt x="0" y="298"/>
                </a:lnTo>
                <a:cubicBezTo>
                  <a:pt x="170" y="298"/>
                  <a:pt x="301" y="166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6"/>
          <p:cNvSpPr/>
          <p:nvPr/>
        </p:nvSpPr>
        <p:spPr>
          <a:xfrm rot="10800000">
            <a:off x="2020063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cubicBezTo>
                  <a:pt x="0" y="166"/>
                  <a:pt x="136" y="298"/>
                  <a:pt x="301" y="298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6"/>
          <p:cNvSpPr/>
          <p:nvPr/>
        </p:nvSpPr>
        <p:spPr>
          <a:xfrm rot="10800000">
            <a:off x="2255190" y="211088"/>
            <a:ext cx="19297" cy="23529"/>
          </a:xfrm>
          <a:custGeom>
            <a:avLst/>
            <a:gdLst/>
            <a:ahLst/>
            <a:cxnLst/>
            <a:rect l="l" t="t" r="r" b="b"/>
            <a:pathLst>
              <a:path w="303" h="275" extrusionOk="0">
                <a:moveTo>
                  <a:pt x="122" y="0"/>
                </a:moveTo>
                <a:cubicBezTo>
                  <a:pt x="80" y="15"/>
                  <a:pt x="43" y="24"/>
                  <a:pt x="0" y="38"/>
                </a:cubicBezTo>
                <a:lnTo>
                  <a:pt x="0" y="274"/>
                </a:lnTo>
                <a:lnTo>
                  <a:pt x="302" y="274"/>
                </a:lnTo>
                <a:cubicBezTo>
                  <a:pt x="302" y="151"/>
                  <a:pt x="226" y="48"/>
                  <a:pt x="12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6"/>
          <p:cNvSpPr/>
          <p:nvPr/>
        </p:nvSpPr>
        <p:spPr>
          <a:xfrm rot="10800000">
            <a:off x="2147371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298" y="1"/>
                </a:moveTo>
                <a:cubicBezTo>
                  <a:pt x="133" y="1"/>
                  <a:pt x="1" y="138"/>
                  <a:pt x="1" y="303"/>
                </a:cubicBezTo>
                <a:lnTo>
                  <a:pt x="298" y="303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16"/>
          <p:cNvSpPr/>
          <p:nvPr/>
        </p:nvSpPr>
        <p:spPr>
          <a:xfrm rot="10800000">
            <a:off x="2191822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1" y="0"/>
                </a:moveTo>
                <a:cubicBezTo>
                  <a:pt x="137" y="0"/>
                  <a:pt x="0" y="133"/>
                  <a:pt x="0" y="298"/>
                </a:cubicBezTo>
                <a:cubicBezTo>
                  <a:pt x="0" y="463"/>
                  <a:pt x="137" y="600"/>
                  <a:pt x="301" y="600"/>
                </a:cubicBezTo>
                <a:cubicBezTo>
                  <a:pt x="467" y="600"/>
                  <a:pt x="599" y="463"/>
                  <a:pt x="599" y="298"/>
                </a:cubicBezTo>
                <a:cubicBezTo>
                  <a:pt x="599" y="133"/>
                  <a:pt x="467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6"/>
          <p:cNvSpPr/>
          <p:nvPr/>
        </p:nvSpPr>
        <p:spPr>
          <a:xfrm rot="10800000">
            <a:off x="2147371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cubicBezTo>
                  <a:pt x="1" y="165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6"/>
          <p:cNvSpPr/>
          <p:nvPr/>
        </p:nvSpPr>
        <p:spPr>
          <a:xfrm rot="10800000">
            <a:off x="2255190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lnTo>
                  <a:pt x="302" y="301"/>
                </a:lnTo>
                <a:cubicBezTo>
                  <a:pt x="302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6"/>
          <p:cNvSpPr/>
          <p:nvPr/>
        </p:nvSpPr>
        <p:spPr>
          <a:xfrm rot="10800000">
            <a:off x="2255190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302" y="165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6"/>
          <p:cNvSpPr/>
          <p:nvPr/>
        </p:nvSpPr>
        <p:spPr>
          <a:xfrm rot="10800000">
            <a:off x="2147371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6"/>
          <p:cNvSpPr/>
          <p:nvPr/>
        </p:nvSpPr>
        <p:spPr>
          <a:xfrm rot="10800000">
            <a:off x="2191822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1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1" y="599"/>
                </a:cubicBezTo>
                <a:cubicBezTo>
                  <a:pt x="467" y="599"/>
                  <a:pt x="599" y="462"/>
                  <a:pt x="599" y="297"/>
                </a:cubicBezTo>
                <a:cubicBezTo>
                  <a:pt x="599" y="133"/>
                  <a:pt x="467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6"/>
          <p:cNvSpPr/>
          <p:nvPr/>
        </p:nvSpPr>
        <p:spPr>
          <a:xfrm rot="10800000">
            <a:off x="2147371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cubicBezTo>
                  <a:pt x="1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6"/>
          <p:cNvSpPr/>
          <p:nvPr/>
        </p:nvSpPr>
        <p:spPr>
          <a:xfrm rot="10800000">
            <a:off x="2255190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6"/>
          <p:cNvSpPr/>
          <p:nvPr/>
        </p:nvSpPr>
        <p:spPr>
          <a:xfrm rot="10800000">
            <a:off x="2274423" y="211088"/>
            <a:ext cx="18979" cy="20363"/>
          </a:xfrm>
          <a:custGeom>
            <a:avLst/>
            <a:gdLst/>
            <a:ahLst/>
            <a:cxnLst/>
            <a:rect l="l" t="t" r="r" b="b"/>
            <a:pathLst>
              <a:path w="298" h="238" extrusionOk="0">
                <a:moveTo>
                  <a:pt x="297" y="1"/>
                </a:moveTo>
                <a:cubicBezTo>
                  <a:pt x="212" y="29"/>
                  <a:pt x="127" y="57"/>
                  <a:pt x="42" y="91"/>
                </a:cubicBezTo>
                <a:cubicBezTo>
                  <a:pt x="19" y="133"/>
                  <a:pt x="1" y="180"/>
                  <a:pt x="1" y="237"/>
                </a:cubicBezTo>
                <a:lnTo>
                  <a:pt x="297" y="237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6"/>
          <p:cNvSpPr/>
          <p:nvPr/>
        </p:nvSpPr>
        <p:spPr>
          <a:xfrm rot="10800000">
            <a:off x="2274423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cubicBezTo>
                  <a:pt x="1" y="165"/>
                  <a:pt x="132" y="297"/>
                  <a:pt x="297" y="297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6"/>
          <p:cNvSpPr/>
          <p:nvPr/>
        </p:nvSpPr>
        <p:spPr>
          <a:xfrm rot="10800000">
            <a:off x="2274423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7" y="0"/>
                </a:moveTo>
                <a:cubicBezTo>
                  <a:pt x="132" y="0"/>
                  <a:pt x="1" y="136"/>
                  <a:pt x="1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6"/>
          <p:cNvSpPr/>
          <p:nvPr/>
        </p:nvSpPr>
        <p:spPr>
          <a:xfrm rot="10800000">
            <a:off x="2274423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cubicBezTo>
                  <a:pt x="1" y="166"/>
                  <a:pt x="132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6"/>
          <p:cNvSpPr/>
          <p:nvPr/>
        </p:nvSpPr>
        <p:spPr>
          <a:xfrm rot="10800000">
            <a:off x="627759" y="4238613"/>
            <a:ext cx="1749416" cy="1401387"/>
          </a:xfrm>
          <a:custGeom>
            <a:avLst/>
            <a:gdLst/>
            <a:ahLst/>
            <a:cxnLst/>
            <a:rect l="l" t="t" r="r" b="b"/>
            <a:pathLst>
              <a:path w="14676" h="16379" extrusionOk="0">
                <a:moveTo>
                  <a:pt x="7560" y="1"/>
                </a:moveTo>
                <a:cubicBezTo>
                  <a:pt x="3283" y="1"/>
                  <a:pt x="0" y="8178"/>
                  <a:pt x="2476" y="12988"/>
                </a:cubicBezTo>
                <a:cubicBezTo>
                  <a:pt x="3703" y="15375"/>
                  <a:pt x="6008" y="16379"/>
                  <a:pt x="8201" y="16379"/>
                </a:cubicBezTo>
                <a:cubicBezTo>
                  <a:pt x="10559" y="16379"/>
                  <a:pt x="12790" y="15223"/>
                  <a:pt x="13430" y="13366"/>
                </a:cubicBezTo>
                <a:cubicBezTo>
                  <a:pt x="14675" y="9777"/>
                  <a:pt x="13214" y="571"/>
                  <a:pt x="7908" y="20"/>
                </a:cubicBezTo>
                <a:cubicBezTo>
                  <a:pt x="7791" y="5"/>
                  <a:pt x="7677" y="1"/>
                  <a:pt x="7560" y="1"/>
                </a:cubicBezTo>
                <a:close/>
              </a:path>
            </a:pathLst>
          </a:custGeom>
          <a:solidFill>
            <a:srgbClr val="F9AD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0" name="Google Shape;630;p16"/>
          <p:cNvGrpSpPr/>
          <p:nvPr/>
        </p:nvGrpSpPr>
        <p:grpSpPr>
          <a:xfrm flipH="1">
            <a:off x="-1144866" y="1872219"/>
            <a:ext cx="3177349" cy="3271275"/>
            <a:chOff x="5723467" y="1953462"/>
            <a:chExt cx="3791133" cy="3271275"/>
          </a:xfrm>
        </p:grpSpPr>
        <p:sp>
          <p:nvSpPr>
            <p:cNvPr id="631" name="Google Shape;631;p16"/>
            <p:cNvSpPr/>
            <p:nvPr/>
          </p:nvSpPr>
          <p:spPr>
            <a:xfrm rot="10800000" flipH="1">
              <a:off x="8907055" y="1956800"/>
              <a:ext cx="134046" cy="131934"/>
            </a:xfrm>
            <a:custGeom>
              <a:avLst/>
              <a:gdLst/>
              <a:ahLst/>
              <a:cxnLst/>
              <a:rect l="l" t="t" r="r" b="b"/>
              <a:pathLst>
                <a:path w="1764" h="1542" extrusionOk="0">
                  <a:moveTo>
                    <a:pt x="218" y="0"/>
                  </a:moveTo>
                  <a:lnTo>
                    <a:pt x="1" y="212"/>
                  </a:lnTo>
                  <a:lnTo>
                    <a:pt x="1278" y="1495"/>
                  </a:lnTo>
                  <a:cubicBezTo>
                    <a:pt x="1439" y="1513"/>
                    <a:pt x="1600" y="1528"/>
                    <a:pt x="1764" y="1542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 rot="10800000" flipH="1">
              <a:off x="9071189" y="1974509"/>
              <a:ext cx="275692" cy="299118"/>
            </a:xfrm>
            <a:custGeom>
              <a:avLst/>
              <a:gdLst/>
              <a:ahLst/>
              <a:cxnLst/>
              <a:rect l="l" t="t" r="r" b="b"/>
              <a:pathLst>
                <a:path w="3628" h="3496" extrusionOk="0">
                  <a:moveTo>
                    <a:pt x="217" y="1"/>
                  </a:moveTo>
                  <a:lnTo>
                    <a:pt x="0" y="213"/>
                  </a:lnTo>
                  <a:lnTo>
                    <a:pt x="3282" y="3496"/>
                  </a:lnTo>
                  <a:cubicBezTo>
                    <a:pt x="3395" y="3472"/>
                    <a:pt x="3514" y="3439"/>
                    <a:pt x="3627" y="3411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 rot="10800000" flipH="1">
              <a:off x="9235323" y="2129457"/>
              <a:ext cx="275996" cy="330689"/>
            </a:xfrm>
            <a:custGeom>
              <a:avLst/>
              <a:gdLst/>
              <a:ahLst/>
              <a:cxnLst/>
              <a:rect l="l" t="t" r="r" b="b"/>
              <a:pathLst>
                <a:path w="3632" h="3865" extrusionOk="0">
                  <a:moveTo>
                    <a:pt x="196" y="0"/>
                  </a:moveTo>
                  <a:lnTo>
                    <a:pt x="217" y="21"/>
                  </a:lnTo>
                  <a:lnTo>
                    <a:pt x="1" y="238"/>
                  </a:lnTo>
                  <a:lnTo>
                    <a:pt x="3627" y="3865"/>
                  </a:lnTo>
                  <a:cubicBezTo>
                    <a:pt x="3627" y="3723"/>
                    <a:pt x="3631" y="3577"/>
                    <a:pt x="3631" y="3436"/>
                  </a:cubicBez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 rot="10800000" flipH="1">
              <a:off x="8986311" y="1953462"/>
              <a:ext cx="219687" cy="227675"/>
            </a:xfrm>
            <a:custGeom>
              <a:avLst/>
              <a:gdLst/>
              <a:ahLst/>
              <a:cxnLst/>
              <a:rect l="l" t="t" r="r" b="b"/>
              <a:pathLst>
                <a:path w="2891" h="2661" extrusionOk="0">
                  <a:moveTo>
                    <a:pt x="0" y="175"/>
                  </a:moveTo>
                  <a:lnTo>
                    <a:pt x="37" y="212"/>
                  </a:lnTo>
                  <a:lnTo>
                    <a:pt x="37" y="212"/>
                  </a:lnTo>
                  <a:lnTo>
                    <a:pt x="0" y="175"/>
                  </a:lnTo>
                  <a:close/>
                  <a:moveTo>
                    <a:pt x="255" y="0"/>
                  </a:moveTo>
                  <a:lnTo>
                    <a:pt x="37" y="212"/>
                  </a:lnTo>
                  <a:lnTo>
                    <a:pt x="37" y="212"/>
                  </a:lnTo>
                  <a:lnTo>
                    <a:pt x="2485" y="2660"/>
                  </a:lnTo>
                  <a:cubicBezTo>
                    <a:pt x="2617" y="2654"/>
                    <a:pt x="2754" y="2645"/>
                    <a:pt x="2891" y="2636"/>
                  </a:cubicBez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 rot="10800000" flipH="1">
              <a:off x="9150369" y="2016091"/>
              <a:ext cx="320450" cy="349940"/>
            </a:xfrm>
            <a:custGeom>
              <a:avLst/>
              <a:gdLst/>
              <a:ahLst/>
              <a:cxnLst/>
              <a:rect l="l" t="t" r="r" b="b"/>
              <a:pathLst>
                <a:path w="4217" h="4090" extrusionOk="0">
                  <a:moveTo>
                    <a:pt x="255" y="1"/>
                  </a:moveTo>
                  <a:lnTo>
                    <a:pt x="39" y="218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3910" y="4090"/>
                  </a:lnTo>
                  <a:cubicBezTo>
                    <a:pt x="4014" y="4047"/>
                    <a:pt x="4113" y="4005"/>
                    <a:pt x="4216" y="3962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 rot="10800000" flipH="1">
              <a:off x="8904244" y="2070595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6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 rot="10800000" flipH="1">
              <a:off x="9068302" y="2255317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7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 rot="10800000" flipH="1">
              <a:off x="9232436" y="2439698"/>
              <a:ext cx="2964" cy="3422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1"/>
                  </a:moveTo>
                  <a:lnTo>
                    <a:pt x="3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 rot="10800000" flipH="1">
              <a:off x="9232436" y="2439697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 rot="10800000" flipH="1">
              <a:off x="9002800" y="2181052"/>
              <a:ext cx="2888" cy="3422"/>
            </a:xfrm>
            <a:custGeom>
              <a:avLst/>
              <a:gdLst/>
              <a:ahLst/>
              <a:cxnLst/>
              <a:rect l="l" t="t" r="r" b="b"/>
              <a:pathLst>
                <a:path w="38" h="40" extrusionOk="0">
                  <a:moveTo>
                    <a:pt x="38" y="39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 rot="10800000" flipH="1">
              <a:off x="8986235" y="2162913"/>
              <a:ext cx="19453" cy="21561"/>
            </a:xfrm>
            <a:custGeom>
              <a:avLst/>
              <a:gdLst/>
              <a:ahLst/>
              <a:cxnLst/>
              <a:rect l="l" t="t" r="r" b="b"/>
              <a:pathLst>
                <a:path w="256" h="252" extrusionOk="0">
                  <a:moveTo>
                    <a:pt x="218" y="1"/>
                  </a:moveTo>
                  <a:lnTo>
                    <a:pt x="1" y="214"/>
                  </a:lnTo>
                  <a:lnTo>
                    <a:pt x="38" y="251"/>
                  </a:lnTo>
                  <a:lnTo>
                    <a:pt x="256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 rot="10800000" flipH="1">
              <a:off x="9166858" y="2365946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 rot="10800000" flipH="1">
              <a:off x="9150369" y="234729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0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 rot="10800000" flipH="1">
              <a:off x="8742998" y="2864663"/>
              <a:ext cx="771602" cy="887257"/>
            </a:xfrm>
            <a:custGeom>
              <a:avLst/>
              <a:gdLst/>
              <a:ahLst/>
              <a:cxnLst/>
              <a:rect l="l" t="t" r="r" b="b"/>
              <a:pathLst>
                <a:path w="10154" h="10370" extrusionOk="0">
                  <a:moveTo>
                    <a:pt x="216" y="0"/>
                  </a:moveTo>
                  <a:lnTo>
                    <a:pt x="0" y="217"/>
                  </a:lnTo>
                  <a:lnTo>
                    <a:pt x="10153" y="10370"/>
                  </a:lnTo>
                  <a:cubicBezTo>
                    <a:pt x="10153" y="10224"/>
                    <a:pt x="10153" y="10082"/>
                    <a:pt x="10148" y="993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 rot="10800000" flipH="1">
              <a:off x="8907055" y="3236163"/>
              <a:ext cx="605716" cy="700651"/>
            </a:xfrm>
            <a:custGeom>
              <a:avLst/>
              <a:gdLst/>
              <a:ahLst/>
              <a:cxnLst/>
              <a:rect l="l" t="t" r="r" b="b"/>
              <a:pathLst>
                <a:path w="7971" h="8189" extrusionOk="0">
                  <a:moveTo>
                    <a:pt x="218" y="1"/>
                  </a:moveTo>
                  <a:lnTo>
                    <a:pt x="1" y="218"/>
                  </a:lnTo>
                  <a:lnTo>
                    <a:pt x="7971" y="8188"/>
                  </a:lnTo>
                  <a:lnTo>
                    <a:pt x="7971" y="7754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 rot="10800000" flipH="1">
              <a:off x="9071189" y="3608604"/>
              <a:ext cx="439070" cy="512932"/>
            </a:xfrm>
            <a:custGeom>
              <a:avLst/>
              <a:gdLst/>
              <a:ahLst/>
              <a:cxnLst/>
              <a:rect l="l" t="t" r="r" b="b"/>
              <a:pathLst>
                <a:path w="5778" h="5995" extrusionOk="0">
                  <a:moveTo>
                    <a:pt x="217" y="0"/>
                  </a:moveTo>
                  <a:lnTo>
                    <a:pt x="0" y="218"/>
                  </a:lnTo>
                  <a:lnTo>
                    <a:pt x="5778" y="5994"/>
                  </a:lnTo>
                  <a:cubicBezTo>
                    <a:pt x="5772" y="5848"/>
                    <a:pt x="5772" y="5702"/>
                    <a:pt x="5772" y="5561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 rot="10800000" flipH="1">
              <a:off x="9235323" y="3981473"/>
              <a:ext cx="272044" cy="324871"/>
            </a:xfrm>
            <a:custGeom>
              <a:avLst/>
              <a:gdLst/>
              <a:ahLst/>
              <a:cxnLst/>
              <a:rect l="l" t="t" r="r" b="b"/>
              <a:pathLst>
                <a:path w="3580" h="3797" extrusionOk="0">
                  <a:moveTo>
                    <a:pt x="217" y="1"/>
                  </a:moveTo>
                  <a:lnTo>
                    <a:pt x="1" y="217"/>
                  </a:lnTo>
                  <a:lnTo>
                    <a:pt x="3579" y="3797"/>
                  </a:lnTo>
                  <a:cubicBezTo>
                    <a:pt x="3579" y="3655"/>
                    <a:pt x="3579" y="3509"/>
                    <a:pt x="3575" y="3363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 rot="10800000" flipH="1">
              <a:off x="8824988" y="3050156"/>
              <a:ext cx="688849" cy="796649"/>
            </a:xfrm>
            <a:custGeom>
              <a:avLst/>
              <a:gdLst/>
              <a:ahLst/>
              <a:cxnLst/>
              <a:rect l="l" t="t" r="r" b="b"/>
              <a:pathLst>
                <a:path w="9065" h="9311" extrusionOk="0">
                  <a:moveTo>
                    <a:pt x="189" y="0"/>
                  </a:moveTo>
                  <a:lnTo>
                    <a:pt x="218" y="30"/>
                  </a:lnTo>
                  <a:lnTo>
                    <a:pt x="1" y="246"/>
                  </a:lnTo>
                  <a:lnTo>
                    <a:pt x="9064" y="9310"/>
                  </a:lnTo>
                  <a:lnTo>
                    <a:pt x="9064" y="8876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 rot="10800000" flipH="1">
              <a:off x="8989122" y="3422170"/>
              <a:ext cx="522507" cy="610214"/>
            </a:xfrm>
            <a:custGeom>
              <a:avLst/>
              <a:gdLst/>
              <a:ahLst/>
              <a:cxnLst/>
              <a:rect l="l" t="t" r="r" b="b"/>
              <a:pathLst>
                <a:path w="6876" h="7132" extrusionOk="0">
                  <a:moveTo>
                    <a:pt x="180" y="1"/>
                  </a:moveTo>
                  <a:lnTo>
                    <a:pt x="218" y="38"/>
                  </a:lnTo>
                  <a:lnTo>
                    <a:pt x="218" y="38"/>
                  </a:lnTo>
                  <a:lnTo>
                    <a:pt x="218" y="38"/>
                  </a:lnTo>
                  <a:lnTo>
                    <a:pt x="180" y="1"/>
                  </a:lnTo>
                  <a:close/>
                  <a:moveTo>
                    <a:pt x="218" y="38"/>
                  </a:moveTo>
                  <a:lnTo>
                    <a:pt x="0" y="255"/>
                  </a:lnTo>
                  <a:lnTo>
                    <a:pt x="6876" y="7131"/>
                  </a:lnTo>
                  <a:cubicBezTo>
                    <a:pt x="6871" y="6985"/>
                    <a:pt x="6871" y="6839"/>
                    <a:pt x="6871" y="6698"/>
                  </a:cubicBezTo>
                  <a:lnTo>
                    <a:pt x="21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 rot="10800000" flipH="1">
              <a:off x="9150369" y="3795038"/>
              <a:ext cx="358445" cy="418902"/>
            </a:xfrm>
            <a:custGeom>
              <a:avLst/>
              <a:gdLst/>
              <a:ahLst/>
              <a:cxnLst/>
              <a:rect l="l" t="t" r="r" b="b"/>
              <a:pathLst>
                <a:path w="4717" h="4896" extrusionOk="0">
                  <a:moveTo>
                    <a:pt x="255" y="1"/>
                  </a:moveTo>
                  <a:lnTo>
                    <a:pt x="39" y="218"/>
                  </a:lnTo>
                  <a:lnTo>
                    <a:pt x="0" y="179"/>
                  </a:lnTo>
                  <a:lnTo>
                    <a:pt x="4717" y="4896"/>
                  </a:lnTo>
                  <a:cubicBezTo>
                    <a:pt x="4712" y="4750"/>
                    <a:pt x="4712" y="4604"/>
                    <a:pt x="4712" y="4462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 rot="10800000" flipH="1">
              <a:off x="8756523" y="3751835"/>
              <a:ext cx="2964" cy="3422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38" y="39"/>
                  </a:moveTo>
                  <a:lnTo>
                    <a:pt x="38" y="3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 rot="10800000" flipH="1">
              <a:off x="8740034" y="3733354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9" y="256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 rot="10800000" flipH="1">
              <a:off x="8904244" y="3918076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1"/>
                  </a:move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 rot="10800000" flipH="1">
              <a:off x="8904244" y="3918076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 rot="10800000" flipH="1">
              <a:off x="9068302" y="4102884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7"/>
                  </a:lnTo>
                  <a:lnTo>
                    <a:pt x="38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 rot="10800000" flipH="1">
              <a:off x="9248925" y="4306259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9"/>
                  </a:moveTo>
                  <a:lnTo>
                    <a:pt x="38" y="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 rot="10800000" flipH="1">
              <a:off x="9232436" y="4287778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7" y="0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 rot="10800000" flipH="1">
              <a:off x="8822177" y="3825758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 rot="10800000" flipH="1">
              <a:off x="8822177" y="382575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0" y="217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 rot="10800000" flipH="1">
              <a:off x="8986235" y="4010480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6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 rot="10800000" flipH="1">
              <a:off x="9166858" y="4213855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 rot="10800000" flipH="1">
              <a:off x="9150369" y="419528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0" y="216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 rot="10800000" flipH="1">
              <a:off x="9081904" y="2276707"/>
              <a:ext cx="2964" cy="3337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1"/>
                  </a:moveTo>
                  <a:lnTo>
                    <a:pt x="39" y="38"/>
                  </a:lnTo>
                  <a:lnTo>
                    <a:pt x="3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 rot="10800000" flipH="1">
              <a:off x="9246113" y="2461515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0"/>
                  </a:moveTo>
                  <a:lnTo>
                    <a:pt x="37" y="39"/>
                  </a:lnTo>
                  <a:lnTo>
                    <a:pt x="3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 rot="10800000" flipH="1">
              <a:off x="8983423" y="2166165"/>
              <a:ext cx="2888" cy="2909"/>
            </a:xfrm>
            <a:custGeom>
              <a:avLst/>
              <a:gdLst/>
              <a:ahLst/>
              <a:cxnLst/>
              <a:rect l="l" t="t" r="r" b="b"/>
              <a:pathLst>
                <a:path w="38" h="34" extrusionOk="0">
                  <a:moveTo>
                    <a:pt x="1" y="1"/>
                  </a:moveTo>
                  <a:lnTo>
                    <a:pt x="38" y="34"/>
                  </a:lnTo>
                  <a:lnTo>
                    <a:pt x="3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 rot="10800000" flipH="1">
              <a:off x="9147557" y="2350545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7" y="39"/>
                  </a:moveTo>
                  <a:lnTo>
                    <a:pt x="37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 rot="10800000" flipH="1">
              <a:off x="8086386" y="2076918"/>
              <a:ext cx="831483" cy="935855"/>
            </a:xfrm>
            <a:custGeom>
              <a:avLst/>
              <a:gdLst/>
              <a:ahLst/>
              <a:cxnLst/>
              <a:rect l="l" t="t" r="r" b="b"/>
              <a:pathLst>
                <a:path w="10942" h="10938" extrusionOk="0">
                  <a:moveTo>
                    <a:pt x="218" y="0"/>
                  </a:moveTo>
                  <a:lnTo>
                    <a:pt x="1" y="218"/>
                  </a:lnTo>
                  <a:lnTo>
                    <a:pt x="10725" y="10937"/>
                  </a:lnTo>
                  <a:lnTo>
                    <a:pt x="10942" y="1072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 rot="10800000" flipH="1">
              <a:off x="8901280" y="2073761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3"/>
                  </a:lnTo>
                  <a:lnTo>
                    <a:pt x="39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 rot="10800000" flipH="1">
              <a:off x="8250596" y="2261470"/>
              <a:ext cx="831407" cy="936112"/>
            </a:xfrm>
            <a:custGeom>
              <a:avLst/>
              <a:gdLst/>
              <a:ahLst/>
              <a:cxnLst/>
              <a:rect l="l" t="t" r="r" b="b"/>
              <a:pathLst>
                <a:path w="10941" h="10941" extrusionOk="0">
                  <a:moveTo>
                    <a:pt x="217" y="1"/>
                  </a:moveTo>
                  <a:lnTo>
                    <a:pt x="0" y="217"/>
                  </a:lnTo>
                  <a:lnTo>
                    <a:pt x="10724" y="10941"/>
                  </a:lnTo>
                  <a:lnTo>
                    <a:pt x="10940" y="10725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 rot="10800000" flipH="1">
              <a:off x="9065490" y="2258141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1"/>
                  </a:moveTo>
                  <a:lnTo>
                    <a:pt x="0" y="217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 rot="10800000" flipH="1">
              <a:off x="8414654" y="2443026"/>
              <a:ext cx="831559" cy="939363"/>
            </a:xfrm>
            <a:custGeom>
              <a:avLst/>
              <a:gdLst/>
              <a:ahLst/>
              <a:cxnLst/>
              <a:rect l="l" t="t" r="r" b="b"/>
              <a:pathLst>
                <a:path w="10943" h="10979" extrusionOk="0">
                  <a:moveTo>
                    <a:pt x="218" y="0"/>
                  </a:moveTo>
                  <a:lnTo>
                    <a:pt x="1" y="218"/>
                  </a:lnTo>
                  <a:lnTo>
                    <a:pt x="10762" y="10979"/>
                  </a:lnTo>
                  <a:lnTo>
                    <a:pt x="10725" y="10941"/>
                  </a:lnTo>
                  <a:lnTo>
                    <a:pt x="10942" y="1072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 rot="10800000" flipH="1">
              <a:off x="9229548" y="2443034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 rot="10800000" flipH="1">
              <a:off x="8578788" y="2630915"/>
              <a:ext cx="831483" cy="936283"/>
            </a:xfrm>
            <a:custGeom>
              <a:avLst/>
              <a:gdLst/>
              <a:ahLst/>
              <a:cxnLst/>
              <a:rect l="l" t="t" r="r" b="b"/>
              <a:pathLst>
                <a:path w="10942" h="10943" extrusionOk="0">
                  <a:moveTo>
                    <a:pt x="218" y="1"/>
                  </a:moveTo>
                  <a:lnTo>
                    <a:pt x="0" y="218"/>
                  </a:lnTo>
                  <a:lnTo>
                    <a:pt x="10724" y="10942"/>
                  </a:lnTo>
                  <a:lnTo>
                    <a:pt x="10942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 rot="10800000" flipH="1">
              <a:off x="8144897" y="2003595"/>
              <a:ext cx="690293" cy="777569"/>
            </a:xfrm>
            <a:custGeom>
              <a:avLst/>
              <a:gdLst/>
              <a:ahLst/>
              <a:cxnLst/>
              <a:rect l="l" t="t" r="r" b="b"/>
              <a:pathLst>
                <a:path w="9084" h="9088" extrusionOk="0">
                  <a:moveTo>
                    <a:pt x="1" y="1"/>
                  </a:moveTo>
                  <a:lnTo>
                    <a:pt x="1" y="1"/>
                  </a:lnTo>
                  <a:cubicBezTo>
                    <a:pt x="208" y="358"/>
                    <a:pt x="419" y="713"/>
                    <a:pt x="632" y="1066"/>
                  </a:cubicBezTo>
                  <a:lnTo>
                    <a:pt x="8418" y="8853"/>
                  </a:lnTo>
                  <a:cubicBezTo>
                    <a:pt x="8635" y="8937"/>
                    <a:pt x="8857" y="9012"/>
                    <a:pt x="9083" y="908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 rot="10800000" flipH="1">
              <a:off x="8168529" y="2168980"/>
              <a:ext cx="834370" cy="936198"/>
            </a:xfrm>
            <a:custGeom>
              <a:avLst/>
              <a:gdLst/>
              <a:ahLst/>
              <a:cxnLst/>
              <a:rect l="l" t="t" r="r" b="b"/>
              <a:pathLst>
                <a:path w="10980" h="10942" extrusionOk="0">
                  <a:moveTo>
                    <a:pt x="217" y="1"/>
                  </a:moveTo>
                  <a:lnTo>
                    <a:pt x="1" y="218"/>
                  </a:lnTo>
                  <a:lnTo>
                    <a:pt x="10725" y="10942"/>
                  </a:lnTo>
                  <a:lnTo>
                    <a:pt x="10941" y="10725"/>
                  </a:lnTo>
                  <a:lnTo>
                    <a:pt x="10979" y="10762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 rot="10800000" flipH="1">
              <a:off x="8983423" y="2166165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7" y="1"/>
                  </a:moveTo>
                  <a:lnTo>
                    <a:pt x="1" y="218"/>
                  </a:lnTo>
                  <a:lnTo>
                    <a:pt x="38" y="251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 rot="10800000" flipH="1">
              <a:off x="8332663" y="2353788"/>
              <a:ext cx="831483" cy="939449"/>
            </a:xfrm>
            <a:custGeom>
              <a:avLst/>
              <a:gdLst/>
              <a:ahLst/>
              <a:cxnLst/>
              <a:rect l="l" t="t" r="r" b="b"/>
              <a:pathLst>
                <a:path w="10942" h="10980" extrusionOk="0">
                  <a:moveTo>
                    <a:pt x="179" y="1"/>
                  </a:moveTo>
                  <a:lnTo>
                    <a:pt x="218" y="39"/>
                  </a:lnTo>
                  <a:lnTo>
                    <a:pt x="218" y="39"/>
                  </a:lnTo>
                  <a:lnTo>
                    <a:pt x="218" y="39"/>
                  </a:lnTo>
                  <a:lnTo>
                    <a:pt x="179" y="1"/>
                  </a:lnTo>
                  <a:close/>
                  <a:moveTo>
                    <a:pt x="218" y="39"/>
                  </a:moveTo>
                  <a:lnTo>
                    <a:pt x="0" y="255"/>
                  </a:lnTo>
                  <a:lnTo>
                    <a:pt x="10724" y="10979"/>
                  </a:lnTo>
                  <a:lnTo>
                    <a:pt x="10941" y="10763"/>
                  </a:lnTo>
                  <a:lnTo>
                    <a:pt x="218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 rot="10800000" flipH="1">
              <a:off x="9147557" y="2350545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7" y="0"/>
                  </a:moveTo>
                  <a:lnTo>
                    <a:pt x="0" y="216"/>
                  </a:lnTo>
                  <a:lnTo>
                    <a:pt x="37" y="255"/>
                  </a:lnTo>
                  <a:lnTo>
                    <a:pt x="255" y="3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 rot="10800000" flipH="1">
              <a:off x="8496721" y="2538596"/>
              <a:ext cx="834370" cy="936198"/>
            </a:xfrm>
            <a:custGeom>
              <a:avLst/>
              <a:gdLst/>
              <a:ahLst/>
              <a:cxnLst/>
              <a:rect l="l" t="t" r="r" b="b"/>
              <a:pathLst>
                <a:path w="10980" h="10942" extrusionOk="0">
                  <a:moveTo>
                    <a:pt x="10942" y="10724"/>
                  </a:moveTo>
                  <a:lnTo>
                    <a:pt x="10941" y="10725"/>
                  </a:lnTo>
                  <a:lnTo>
                    <a:pt x="10941" y="10725"/>
                  </a:lnTo>
                  <a:lnTo>
                    <a:pt x="10979" y="10763"/>
                  </a:lnTo>
                  <a:lnTo>
                    <a:pt x="10979" y="10763"/>
                  </a:lnTo>
                  <a:lnTo>
                    <a:pt x="10942" y="10724"/>
                  </a:lnTo>
                  <a:close/>
                  <a:moveTo>
                    <a:pt x="218" y="1"/>
                  </a:moveTo>
                  <a:lnTo>
                    <a:pt x="1" y="218"/>
                  </a:lnTo>
                  <a:lnTo>
                    <a:pt x="10725" y="10942"/>
                  </a:lnTo>
                  <a:lnTo>
                    <a:pt x="10941" y="10725"/>
                  </a:lnTo>
                  <a:lnTo>
                    <a:pt x="10941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 rot="10800000" flipH="1">
              <a:off x="8657967" y="2720153"/>
              <a:ext cx="834370" cy="939363"/>
            </a:xfrm>
            <a:custGeom>
              <a:avLst/>
              <a:gdLst/>
              <a:ahLst/>
              <a:cxnLst/>
              <a:rect l="l" t="t" r="r" b="b"/>
              <a:pathLst>
                <a:path w="10980" h="10979" extrusionOk="0">
                  <a:moveTo>
                    <a:pt x="1" y="179"/>
                  </a:moveTo>
                  <a:lnTo>
                    <a:pt x="39" y="217"/>
                  </a:lnTo>
                  <a:lnTo>
                    <a:pt x="39" y="217"/>
                  </a:lnTo>
                  <a:lnTo>
                    <a:pt x="1" y="179"/>
                  </a:lnTo>
                  <a:close/>
                  <a:moveTo>
                    <a:pt x="255" y="0"/>
                  </a:moveTo>
                  <a:lnTo>
                    <a:pt x="39" y="217"/>
                  </a:lnTo>
                  <a:lnTo>
                    <a:pt x="39" y="217"/>
                  </a:lnTo>
                  <a:lnTo>
                    <a:pt x="10800" y="10979"/>
                  </a:lnTo>
                  <a:lnTo>
                    <a:pt x="10763" y="10941"/>
                  </a:lnTo>
                  <a:lnTo>
                    <a:pt x="10979" y="10724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 rot="10800000" flipH="1">
              <a:off x="8083575" y="2994122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6"/>
                  </a:lnTo>
                  <a:lnTo>
                    <a:pt x="38" y="255"/>
                  </a:lnTo>
                  <a:lnTo>
                    <a:pt x="255" y="3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 rot="10800000" flipH="1">
              <a:off x="8264198" y="3197496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9"/>
                  </a:moveTo>
                  <a:lnTo>
                    <a:pt x="38" y="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 rot="10800000" flipH="1">
              <a:off x="8247708" y="3178930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 rot="10800000" flipH="1">
              <a:off x="8411842" y="3363738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 rot="10800000" flipH="1">
              <a:off x="8411842" y="336373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 rot="10800000" flipH="1">
              <a:off x="8575976" y="3548460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7"/>
                  </a:lnTo>
                  <a:lnTo>
                    <a:pt x="37" y="255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 rot="10800000" flipH="1">
              <a:off x="8182131" y="3105092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 rot="10800000" flipH="1">
              <a:off x="8165642" y="3086526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8" y="0"/>
                  </a:moveTo>
                  <a:lnTo>
                    <a:pt x="0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 rot="10800000" flipH="1">
              <a:off x="8329775" y="3271334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" y="0"/>
                  </a:moveTo>
                  <a:lnTo>
                    <a:pt x="38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 rot="10800000" flipH="1">
              <a:off x="8329775" y="3271334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7" y="1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6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 rot="10800000" flipH="1">
              <a:off x="8493909" y="3456142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 rot="10800000" flipH="1">
              <a:off x="8674532" y="3659431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7" y="38"/>
                  </a:moveTo>
                  <a:lnTo>
                    <a:pt x="37" y="3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 rot="10800000" flipH="1">
              <a:off x="8657967" y="3640864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 rot="10800000" flipH="1">
              <a:off x="9059335" y="4722244"/>
              <a:ext cx="446669" cy="502494"/>
            </a:xfrm>
            <a:custGeom>
              <a:avLst/>
              <a:gdLst/>
              <a:ahLst/>
              <a:cxnLst/>
              <a:rect l="l" t="t" r="r" b="b"/>
              <a:pathLst>
                <a:path w="5878" h="5873" extrusionOk="0">
                  <a:moveTo>
                    <a:pt x="1" y="1"/>
                  </a:moveTo>
                  <a:lnTo>
                    <a:pt x="5872" y="5873"/>
                  </a:lnTo>
                  <a:cubicBezTo>
                    <a:pt x="5872" y="5727"/>
                    <a:pt x="5872" y="5585"/>
                    <a:pt x="5877" y="544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 rot="10800000" flipH="1">
              <a:off x="9223469" y="4905855"/>
              <a:ext cx="283519" cy="318882"/>
            </a:xfrm>
            <a:custGeom>
              <a:avLst/>
              <a:gdLst/>
              <a:ahLst/>
              <a:cxnLst/>
              <a:rect l="l" t="t" r="r" b="b"/>
              <a:pathLst>
                <a:path w="3731" h="3727" extrusionOk="0">
                  <a:moveTo>
                    <a:pt x="0" y="1"/>
                  </a:moveTo>
                  <a:lnTo>
                    <a:pt x="3726" y="3727"/>
                  </a:lnTo>
                  <a:cubicBezTo>
                    <a:pt x="3726" y="3581"/>
                    <a:pt x="3726" y="3439"/>
                    <a:pt x="3731" y="3298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 rot="10800000" flipH="1">
              <a:off x="8835779" y="3847490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8"/>
                  </a:moveTo>
                  <a:lnTo>
                    <a:pt x="38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 rot="10800000" flipH="1">
              <a:off x="8999837" y="4032298"/>
              <a:ext cx="3040" cy="3251"/>
            </a:xfrm>
            <a:custGeom>
              <a:avLst/>
              <a:gdLst/>
              <a:ahLst/>
              <a:cxnLst/>
              <a:rect l="l" t="t" r="r" b="b"/>
              <a:pathLst>
                <a:path w="40" h="38" extrusionOk="0">
                  <a:moveTo>
                    <a:pt x="1" y="0"/>
                  </a:moveTo>
                  <a:lnTo>
                    <a:pt x="39" y="38"/>
                  </a:lnTo>
                  <a:lnTo>
                    <a:pt x="3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 rot="10800000" flipH="1">
              <a:off x="9147557" y="4198540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7" y="37"/>
                  </a:moveTo>
                  <a:lnTo>
                    <a:pt x="3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 rot="10800000" flipH="1">
              <a:off x="7935930" y="4675875"/>
              <a:ext cx="2964" cy="2909"/>
            </a:xfrm>
            <a:custGeom>
              <a:avLst/>
              <a:gdLst/>
              <a:ahLst/>
              <a:cxnLst/>
              <a:rect l="l" t="t" r="r" b="b"/>
              <a:pathLst>
                <a:path w="39" h="34" extrusionOk="0">
                  <a:moveTo>
                    <a:pt x="39" y="34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 rot="10800000" flipH="1">
              <a:off x="8753712" y="3755171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 rot="10800000" flipH="1">
              <a:off x="7922328" y="3739763"/>
              <a:ext cx="831483" cy="936198"/>
            </a:xfrm>
            <a:custGeom>
              <a:avLst/>
              <a:gdLst/>
              <a:ahLst/>
              <a:cxnLst/>
              <a:rect l="l" t="t" r="r" b="b"/>
              <a:pathLst>
                <a:path w="10942" h="10942" extrusionOk="0">
                  <a:moveTo>
                    <a:pt x="218" y="1"/>
                  </a:moveTo>
                  <a:lnTo>
                    <a:pt x="0" y="218"/>
                  </a:lnTo>
                  <a:lnTo>
                    <a:pt x="10724" y="10942"/>
                  </a:lnTo>
                  <a:lnTo>
                    <a:pt x="10942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 rot="10800000" flipH="1">
              <a:off x="8737222" y="3736519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8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 rot="10800000" flipH="1">
              <a:off x="8083575" y="4842116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1" y="0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 rot="10800000" flipH="1">
              <a:off x="8086386" y="3924571"/>
              <a:ext cx="831483" cy="935770"/>
            </a:xfrm>
            <a:custGeom>
              <a:avLst/>
              <a:gdLst/>
              <a:ahLst/>
              <a:cxnLst/>
              <a:rect l="l" t="t" r="r" b="b"/>
              <a:pathLst>
                <a:path w="10942" h="10937" extrusionOk="0">
                  <a:moveTo>
                    <a:pt x="218" y="1"/>
                  </a:moveTo>
                  <a:lnTo>
                    <a:pt x="1" y="212"/>
                  </a:lnTo>
                  <a:lnTo>
                    <a:pt x="10725" y="10936"/>
                  </a:lnTo>
                  <a:lnTo>
                    <a:pt x="10942" y="10720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 rot="10800000" flipH="1">
              <a:off x="8901280" y="3921328"/>
              <a:ext cx="3040" cy="3337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1" y="0"/>
                  </a:moveTo>
                  <a:lnTo>
                    <a:pt x="3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 rot="10800000" flipH="1">
              <a:off x="8901280" y="3921327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6"/>
                  </a:lnTo>
                  <a:lnTo>
                    <a:pt x="39" y="255"/>
                  </a:lnTo>
                  <a:lnTo>
                    <a:pt x="255" y="3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 rot="10800000" flipH="1">
              <a:off x="8250596" y="4109379"/>
              <a:ext cx="831407" cy="935684"/>
            </a:xfrm>
            <a:custGeom>
              <a:avLst/>
              <a:gdLst/>
              <a:ahLst/>
              <a:cxnLst/>
              <a:rect l="l" t="t" r="r" b="b"/>
              <a:pathLst>
                <a:path w="10941" h="10936" extrusionOk="0">
                  <a:moveTo>
                    <a:pt x="217" y="0"/>
                  </a:moveTo>
                  <a:lnTo>
                    <a:pt x="0" y="212"/>
                  </a:lnTo>
                  <a:lnTo>
                    <a:pt x="10724" y="10936"/>
                  </a:lnTo>
                  <a:lnTo>
                    <a:pt x="10940" y="107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 rot="10800000" flipH="1">
              <a:off x="9065490" y="4106135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 rot="10800000" flipH="1">
              <a:off x="9246113" y="4309510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7" y="3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 rot="10800000" flipH="1">
              <a:off x="8414654" y="4294101"/>
              <a:ext cx="831559" cy="930636"/>
            </a:xfrm>
            <a:custGeom>
              <a:avLst/>
              <a:gdLst/>
              <a:ahLst/>
              <a:cxnLst/>
              <a:rect l="l" t="t" r="r" b="b"/>
              <a:pathLst>
                <a:path w="10943" h="10877" extrusionOk="0">
                  <a:moveTo>
                    <a:pt x="157" y="1"/>
                  </a:moveTo>
                  <a:lnTo>
                    <a:pt x="1" y="152"/>
                  </a:lnTo>
                  <a:lnTo>
                    <a:pt x="10725" y="10876"/>
                  </a:lnTo>
                  <a:lnTo>
                    <a:pt x="10942" y="10659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 rot="10800000" flipH="1">
              <a:off x="9229548" y="429094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 rot="10800000" flipH="1">
              <a:off x="8731067" y="4478997"/>
              <a:ext cx="679199" cy="745741"/>
            </a:xfrm>
            <a:custGeom>
              <a:avLst/>
              <a:gdLst/>
              <a:ahLst/>
              <a:cxnLst/>
              <a:rect l="l" t="t" r="r" b="b"/>
              <a:pathLst>
                <a:path w="8938" h="8716" extrusionOk="0">
                  <a:moveTo>
                    <a:pt x="1" y="1"/>
                  </a:moveTo>
                  <a:lnTo>
                    <a:pt x="8720" y="8716"/>
                  </a:lnTo>
                  <a:lnTo>
                    <a:pt x="8938" y="8504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 rot="10800000" flipH="1">
              <a:off x="8001508" y="3828916"/>
              <a:ext cx="834370" cy="939021"/>
            </a:xfrm>
            <a:custGeom>
              <a:avLst/>
              <a:gdLst/>
              <a:ahLst/>
              <a:cxnLst/>
              <a:rect l="l" t="t" r="r" b="b"/>
              <a:pathLst>
                <a:path w="10980" h="10975" extrusionOk="0">
                  <a:moveTo>
                    <a:pt x="1" y="175"/>
                  </a:moveTo>
                  <a:lnTo>
                    <a:pt x="38" y="213"/>
                  </a:lnTo>
                  <a:lnTo>
                    <a:pt x="39" y="213"/>
                  </a:lnTo>
                  <a:lnTo>
                    <a:pt x="39" y="213"/>
                  </a:lnTo>
                  <a:lnTo>
                    <a:pt x="1" y="175"/>
                  </a:lnTo>
                  <a:close/>
                  <a:moveTo>
                    <a:pt x="255" y="1"/>
                  </a:moveTo>
                  <a:lnTo>
                    <a:pt x="39" y="213"/>
                  </a:lnTo>
                  <a:lnTo>
                    <a:pt x="39" y="213"/>
                  </a:lnTo>
                  <a:lnTo>
                    <a:pt x="10763" y="10937"/>
                  </a:lnTo>
                  <a:lnTo>
                    <a:pt x="10763" y="10937"/>
                  </a:lnTo>
                  <a:lnTo>
                    <a:pt x="10979" y="10720"/>
                  </a:lnTo>
                  <a:lnTo>
                    <a:pt x="255" y="1"/>
                  </a:lnTo>
                  <a:close/>
                  <a:moveTo>
                    <a:pt x="10763" y="10937"/>
                  </a:moveTo>
                  <a:lnTo>
                    <a:pt x="10762" y="10937"/>
                  </a:lnTo>
                  <a:lnTo>
                    <a:pt x="10800" y="10974"/>
                  </a:lnTo>
                  <a:lnTo>
                    <a:pt x="10763" y="109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6"/>
            <p:cNvSpPr/>
            <p:nvPr/>
          </p:nvSpPr>
          <p:spPr>
            <a:xfrm rot="10800000" flipH="1">
              <a:off x="8819213" y="382892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9" y="255"/>
                  </a:lnTo>
                  <a:lnTo>
                    <a:pt x="256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 rot="10800000" flipH="1">
              <a:off x="8168529" y="4016975"/>
              <a:ext cx="831407" cy="935684"/>
            </a:xfrm>
            <a:custGeom>
              <a:avLst/>
              <a:gdLst/>
              <a:ahLst/>
              <a:cxnLst/>
              <a:rect l="l" t="t" r="r" b="b"/>
              <a:pathLst>
                <a:path w="10941" h="10936" extrusionOk="0">
                  <a:moveTo>
                    <a:pt x="217" y="0"/>
                  </a:moveTo>
                  <a:lnTo>
                    <a:pt x="1" y="212"/>
                  </a:lnTo>
                  <a:lnTo>
                    <a:pt x="10725" y="10936"/>
                  </a:lnTo>
                  <a:lnTo>
                    <a:pt x="10941" y="1071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 rot="10800000" flipH="1">
              <a:off x="8983423" y="4013731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 rot="10800000" flipH="1">
              <a:off x="8332663" y="4201697"/>
              <a:ext cx="834294" cy="939021"/>
            </a:xfrm>
            <a:custGeom>
              <a:avLst/>
              <a:gdLst/>
              <a:ahLst/>
              <a:cxnLst/>
              <a:rect l="l" t="t" r="r" b="b"/>
              <a:pathLst>
                <a:path w="10979" h="10975" extrusionOk="0">
                  <a:moveTo>
                    <a:pt x="179" y="0"/>
                  </a:moveTo>
                  <a:lnTo>
                    <a:pt x="217" y="38"/>
                  </a:lnTo>
                  <a:lnTo>
                    <a:pt x="217" y="38"/>
                  </a:lnTo>
                  <a:lnTo>
                    <a:pt x="218" y="37"/>
                  </a:lnTo>
                  <a:lnTo>
                    <a:pt x="179" y="0"/>
                  </a:lnTo>
                  <a:close/>
                  <a:moveTo>
                    <a:pt x="10941" y="10757"/>
                  </a:moveTo>
                  <a:lnTo>
                    <a:pt x="10941" y="10757"/>
                  </a:lnTo>
                  <a:lnTo>
                    <a:pt x="10941" y="10757"/>
                  </a:lnTo>
                  <a:lnTo>
                    <a:pt x="10979" y="10795"/>
                  </a:lnTo>
                  <a:lnTo>
                    <a:pt x="10941" y="10757"/>
                  </a:lnTo>
                  <a:close/>
                  <a:moveTo>
                    <a:pt x="217" y="38"/>
                  </a:moveTo>
                  <a:lnTo>
                    <a:pt x="0" y="250"/>
                  </a:lnTo>
                  <a:lnTo>
                    <a:pt x="10724" y="10974"/>
                  </a:lnTo>
                  <a:lnTo>
                    <a:pt x="10941" y="10757"/>
                  </a:lnTo>
                  <a:lnTo>
                    <a:pt x="10941" y="10757"/>
                  </a:lnTo>
                  <a:lnTo>
                    <a:pt x="21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 rot="10800000" flipH="1">
              <a:off x="9147557" y="4198539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8"/>
                  </a:lnTo>
                  <a:lnTo>
                    <a:pt x="37" y="255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 rot="10800000" flipH="1">
              <a:off x="8567010" y="4386506"/>
              <a:ext cx="761192" cy="838231"/>
            </a:xfrm>
            <a:custGeom>
              <a:avLst/>
              <a:gdLst/>
              <a:ahLst/>
              <a:cxnLst/>
              <a:rect l="l" t="t" r="r" b="b"/>
              <a:pathLst>
                <a:path w="10017" h="9797" extrusionOk="0">
                  <a:moveTo>
                    <a:pt x="0" y="1"/>
                  </a:moveTo>
                  <a:lnTo>
                    <a:pt x="9800" y="9797"/>
                  </a:lnTo>
                  <a:lnTo>
                    <a:pt x="10017" y="9579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 rot="10800000" flipH="1">
              <a:off x="8895277" y="4571401"/>
              <a:ext cx="597053" cy="653336"/>
            </a:xfrm>
            <a:custGeom>
              <a:avLst/>
              <a:gdLst/>
              <a:ahLst/>
              <a:cxnLst/>
              <a:rect l="l" t="t" r="r" b="b"/>
              <a:pathLst>
                <a:path w="7857" h="7636" extrusionOk="0">
                  <a:moveTo>
                    <a:pt x="0" y="1"/>
                  </a:moveTo>
                  <a:lnTo>
                    <a:pt x="7640" y="7636"/>
                  </a:lnTo>
                  <a:lnTo>
                    <a:pt x="7856" y="7424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 rot="10800000" flipH="1">
              <a:off x="7919517" y="4657223"/>
              <a:ext cx="19377" cy="21561"/>
            </a:xfrm>
            <a:custGeom>
              <a:avLst/>
              <a:gdLst/>
              <a:ahLst/>
              <a:cxnLst/>
              <a:rect l="l" t="t" r="r" b="b"/>
              <a:pathLst>
                <a:path w="255" h="252" extrusionOk="0">
                  <a:moveTo>
                    <a:pt x="216" y="1"/>
                  </a:moveTo>
                  <a:lnTo>
                    <a:pt x="0" y="213"/>
                  </a:lnTo>
                  <a:lnTo>
                    <a:pt x="37" y="251"/>
                  </a:lnTo>
                  <a:lnTo>
                    <a:pt x="255" y="34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rot="10800000" flipH="1">
              <a:off x="8083575" y="4842116"/>
              <a:ext cx="19453" cy="21390"/>
            </a:xfrm>
            <a:custGeom>
              <a:avLst/>
              <a:gdLst/>
              <a:ahLst/>
              <a:cxnLst/>
              <a:rect l="l" t="t" r="r" b="b"/>
              <a:pathLst>
                <a:path w="256" h="250" extrusionOk="0">
                  <a:moveTo>
                    <a:pt x="218" y="0"/>
                  </a:moveTo>
                  <a:lnTo>
                    <a:pt x="1" y="212"/>
                  </a:lnTo>
                  <a:lnTo>
                    <a:pt x="38" y="249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rot="10800000" flipH="1">
              <a:off x="8018073" y="4767851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0"/>
                  </a:lnTo>
                  <a:lnTo>
                    <a:pt x="3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rot="10800000" flipH="1">
              <a:off x="8001508" y="4749627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2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rot="10800000" flipH="1">
              <a:off x="8182131" y="4952573"/>
              <a:ext cx="2888" cy="3422"/>
            </a:xfrm>
            <a:custGeom>
              <a:avLst/>
              <a:gdLst/>
              <a:ahLst/>
              <a:cxnLst/>
              <a:rect l="l" t="t" r="r" b="b"/>
              <a:pathLst>
                <a:path w="38" h="40" extrusionOk="0">
                  <a:moveTo>
                    <a:pt x="38" y="39"/>
                  </a:moveTo>
                  <a:lnTo>
                    <a:pt x="38" y="3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rot="10800000" flipH="1">
              <a:off x="8165642" y="4934520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8" y="1"/>
                  </a:moveTo>
                  <a:lnTo>
                    <a:pt x="0" y="213"/>
                  </a:lnTo>
                  <a:lnTo>
                    <a:pt x="39" y="251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 rot="10800000" flipH="1">
              <a:off x="8343377" y="3293151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 rot="10800000" flipH="1">
              <a:off x="8655156" y="3644201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 rot="10800000" flipH="1">
              <a:off x="7099152" y="3523903"/>
              <a:ext cx="221587" cy="228017"/>
            </a:xfrm>
            <a:custGeom>
              <a:avLst/>
              <a:gdLst/>
              <a:ahLst/>
              <a:cxnLst/>
              <a:rect l="l" t="t" r="r" b="b"/>
              <a:pathLst>
                <a:path w="2916" h="2665" extrusionOk="0">
                  <a:moveTo>
                    <a:pt x="251" y="0"/>
                  </a:moveTo>
                  <a:lnTo>
                    <a:pt x="39" y="217"/>
                  </a:lnTo>
                  <a:lnTo>
                    <a:pt x="1" y="179"/>
                  </a:lnTo>
                  <a:lnTo>
                    <a:pt x="2349" y="2528"/>
                  </a:lnTo>
                  <a:cubicBezTo>
                    <a:pt x="2538" y="2571"/>
                    <a:pt x="2727" y="2617"/>
                    <a:pt x="2915" y="2665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 rot="10800000" flipH="1">
              <a:off x="7266173" y="3000616"/>
              <a:ext cx="831103" cy="936198"/>
            </a:xfrm>
            <a:custGeom>
              <a:avLst/>
              <a:gdLst/>
              <a:ahLst/>
              <a:cxnLst/>
              <a:rect l="l" t="t" r="r" b="b"/>
              <a:pathLst>
                <a:path w="10937" h="10942" extrusionOk="0">
                  <a:moveTo>
                    <a:pt x="213" y="1"/>
                  </a:moveTo>
                  <a:lnTo>
                    <a:pt x="1" y="218"/>
                  </a:lnTo>
                  <a:lnTo>
                    <a:pt x="10720" y="10942"/>
                  </a:lnTo>
                  <a:lnTo>
                    <a:pt x="10936" y="10725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 rot="10800000" flipH="1">
              <a:off x="8080763" y="2997373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 rot="10800000" flipH="1">
              <a:off x="7429927" y="3185339"/>
              <a:ext cx="831483" cy="936198"/>
            </a:xfrm>
            <a:custGeom>
              <a:avLst/>
              <a:gdLst/>
              <a:ahLst/>
              <a:cxnLst/>
              <a:rect l="l" t="t" r="r" b="b"/>
              <a:pathLst>
                <a:path w="10942" h="10942" extrusionOk="0">
                  <a:moveTo>
                    <a:pt x="218" y="0"/>
                  </a:moveTo>
                  <a:lnTo>
                    <a:pt x="1" y="218"/>
                  </a:lnTo>
                  <a:lnTo>
                    <a:pt x="10725" y="10941"/>
                  </a:lnTo>
                  <a:lnTo>
                    <a:pt x="10942" y="1072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 rot="10800000" flipH="1">
              <a:off x="8261310" y="3200747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7"/>
                  </a:moveTo>
                  <a:lnTo>
                    <a:pt x="38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 rot="10800000" flipH="1">
              <a:off x="8244821" y="3182181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 rot="10800000" flipH="1">
              <a:off x="8408955" y="3366903"/>
              <a:ext cx="2964" cy="3422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1"/>
                  </a:moveTo>
                  <a:lnTo>
                    <a:pt x="3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 rot="10800000" flipH="1">
              <a:off x="7591173" y="4287778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" y="1"/>
                  </a:moveTo>
                  <a:lnTo>
                    <a:pt x="1" y="1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 rot="10800000" flipH="1">
              <a:off x="7594061" y="3370232"/>
              <a:ext cx="831483" cy="936112"/>
            </a:xfrm>
            <a:custGeom>
              <a:avLst/>
              <a:gdLst/>
              <a:ahLst/>
              <a:cxnLst/>
              <a:rect l="l" t="t" r="r" b="b"/>
              <a:pathLst>
                <a:path w="10942" h="10941" extrusionOk="0">
                  <a:moveTo>
                    <a:pt x="218" y="1"/>
                  </a:moveTo>
                  <a:lnTo>
                    <a:pt x="0" y="217"/>
                  </a:lnTo>
                  <a:lnTo>
                    <a:pt x="10724" y="10941"/>
                  </a:lnTo>
                  <a:lnTo>
                    <a:pt x="10941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 rot="10800000" flipH="1">
              <a:off x="8408955" y="3366903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 rot="10800000" flipH="1">
              <a:off x="7758195" y="3554955"/>
              <a:ext cx="831407" cy="936198"/>
            </a:xfrm>
            <a:custGeom>
              <a:avLst/>
              <a:gdLst/>
              <a:ahLst/>
              <a:cxnLst/>
              <a:rect l="l" t="t" r="r" b="b"/>
              <a:pathLst>
                <a:path w="10941" h="10942" extrusionOk="0">
                  <a:moveTo>
                    <a:pt x="217" y="0"/>
                  </a:moveTo>
                  <a:lnTo>
                    <a:pt x="1" y="218"/>
                  </a:lnTo>
                  <a:lnTo>
                    <a:pt x="10725" y="10941"/>
                  </a:lnTo>
                  <a:lnTo>
                    <a:pt x="10941" y="1072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 rot="10800000" flipH="1">
              <a:off x="8573089" y="3551797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 rot="10800000" flipH="1">
              <a:off x="7184182" y="3431925"/>
              <a:ext cx="382458" cy="412399"/>
            </a:xfrm>
            <a:custGeom>
              <a:avLst/>
              <a:gdLst/>
              <a:ahLst/>
              <a:cxnLst/>
              <a:rect l="l" t="t" r="r" b="b"/>
              <a:pathLst>
                <a:path w="5033" h="4820" extrusionOk="0">
                  <a:moveTo>
                    <a:pt x="212" y="1"/>
                  </a:moveTo>
                  <a:lnTo>
                    <a:pt x="0" y="217"/>
                  </a:lnTo>
                  <a:lnTo>
                    <a:pt x="4301" y="4518"/>
                  </a:lnTo>
                  <a:cubicBezTo>
                    <a:pt x="4545" y="4613"/>
                    <a:pt x="4791" y="4716"/>
                    <a:pt x="5032" y="4820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 rot="10800000" flipH="1">
              <a:off x="8179319" y="3108258"/>
              <a:ext cx="2888" cy="3422"/>
            </a:xfrm>
            <a:custGeom>
              <a:avLst/>
              <a:gdLst/>
              <a:ahLst/>
              <a:cxnLst/>
              <a:rect l="l" t="t" r="r" b="b"/>
              <a:pathLst>
                <a:path w="38" h="40" extrusionOk="0">
                  <a:moveTo>
                    <a:pt x="38" y="39"/>
                  </a:moveTo>
                  <a:lnTo>
                    <a:pt x="38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 rot="10800000" flipH="1">
              <a:off x="7348240" y="3092935"/>
              <a:ext cx="831179" cy="939449"/>
            </a:xfrm>
            <a:custGeom>
              <a:avLst/>
              <a:gdLst/>
              <a:ahLst/>
              <a:cxnLst/>
              <a:rect l="l" t="t" r="r" b="b"/>
              <a:pathLst>
                <a:path w="10938" h="10980" extrusionOk="0">
                  <a:moveTo>
                    <a:pt x="175" y="1"/>
                  </a:moveTo>
                  <a:lnTo>
                    <a:pt x="213" y="39"/>
                  </a:lnTo>
                  <a:lnTo>
                    <a:pt x="213" y="39"/>
                  </a:lnTo>
                  <a:lnTo>
                    <a:pt x="213" y="38"/>
                  </a:lnTo>
                  <a:lnTo>
                    <a:pt x="175" y="1"/>
                  </a:lnTo>
                  <a:close/>
                  <a:moveTo>
                    <a:pt x="213" y="39"/>
                  </a:moveTo>
                  <a:lnTo>
                    <a:pt x="1" y="255"/>
                  </a:lnTo>
                  <a:lnTo>
                    <a:pt x="10720" y="10979"/>
                  </a:lnTo>
                  <a:lnTo>
                    <a:pt x="10937" y="10762"/>
                  </a:lnTo>
                  <a:lnTo>
                    <a:pt x="213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 rot="10800000" flipH="1">
              <a:off x="8162754" y="3089777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6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 rot="10800000" flipH="1">
              <a:off x="7509182" y="3274491"/>
              <a:ext cx="834294" cy="939449"/>
            </a:xfrm>
            <a:custGeom>
              <a:avLst/>
              <a:gdLst/>
              <a:ahLst/>
              <a:cxnLst/>
              <a:rect l="l" t="t" r="r" b="b"/>
              <a:pathLst>
                <a:path w="10979" h="10980" extrusionOk="0">
                  <a:moveTo>
                    <a:pt x="0" y="179"/>
                  </a:moveTo>
                  <a:lnTo>
                    <a:pt x="31" y="210"/>
                  </a:lnTo>
                  <a:lnTo>
                    <a:pt x="5" y="179"/>
                  </a:lnTo>
                  <a:close/>
                  <a:moveTo>
                    <a:pt x="31" y="210"/>
                  </a:moveTo>
                  <a:lnTo>
                    <a:pt x="38" y="218"/>
                  </a:lnTo>
                  <a:lnTo>
                    <a:pt x="38" y="217"/>
                  </a:lnTo>
                  <a:lnTo>
                    <a:pt x="31" y="210"/>
                  </a:lnTo>
                  <a:close/>
                  <a:moveTo>
                    <a:pt x="255" y="1"/>
                  </a:moveTo>
                  <a:lnTo>
                    <a:pt x="38" y="217"/>
                  </a:lnTo>
                  <a:lnTo>
                    <a:pt x="10762" y="10941"/>
                  </a:lnTo>
                  <a:lnTo>
                    <a:pt x="10762" y="10941"/>
                  </a:lnTo>
                  <a:lnTo>
                    <a:pt x="10979" y="10724"/>
                  </a:lnTo>
                  <a:lnTo>
                    <a:pt x="255" y="1"/>
                  </a:lnTo>
                  <a:close/>
                  <a:moveTo>
                    <a:pt x="10762" y="10941"/>
                  </a:moveTo>
                  <a:lnTo>
                    <a:pt x="10761" y="10942"/>
                  </a:lnTo>
                  <a:lnTo>
                    <a:pt x="10800" y="10979"/>
                  </a:lnTo>
                  <a:lnTo>
                    <a:pt x="10762" y="10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 rot="10800000" flipH="1">
              <a:off x="8326888" y="3274499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0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 rot="10800000" flipH="1">
              <a:off x="7676204" y="3462551"/>
              <a:ext cx="831407" cy="936112"/>
            </a:xfrm>
            <a:custGeom>
              <a:avLst/>
              <a:gdLst/>
              <a:ahLst/>
              <a:cxnLst/>
              <a:rect l="l" t="t" r="r" b="b"/>
              <a:pathLst>
                <a:path w="10941" h="10941" extrusionOk="0">
                  <a:moveTo>
                    <a:pt x="216" y="0"/>
                  </a:moveTo>
                  <a:lnTo>
                    <a:pt x="0" y="216"/>
                  </a:lnTo>
                  <a:lnTo>
                    <a:pt x="10724" y="10940"/>
                  </a:lnTo>
                  <a:lnTo>
                    <a:pt x="10940" y="1072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 rot="10800000" flipH="1">
              <a:off x="8491098" y="3459307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1"/>
                  </a:moveTo>
                  <a:lnTo>
                    <a:pt x="0" y="217"/>
                  </a:lnTo>
                  <a:lnTo>
                    <a:pt x="37" y="256"/>
                  </a:lnTo>
                  <a:lnTo>
                    <a:pt x="255" y="38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 rot="10800000" flipH="1">
              <a:off x="7840261" y="3647359"/>
              <a:ext cx="834370" cy="939021"/>
            </a:xfrm>
            <a:custGeom>
              <a:avLst/>
              <a:gdLst/>
              <a:ahLst/>
              <a:cxnLst/>
              <a:rect l="l" t="t" r="r" b="b"/>
              <a:pathLst>
                <a:path w="10980" h="10975" extrusionOk="0">
                  <a:moveTo>
                    <a:pt x="179" y="1"/>
                  </a:moveTo>
                  <a:lnTo>
                    <a:pt x="215" y="36"/>
                  </a:lnTo>
                  <a:lnTo>
                    <a:pt x="218" y="33"/>
                  </a:lnTo>
                  <a:lnTo>
                    <a:pt x="179" y="1"/>
                  </a:lnTo>
                  <a:close/>
                  <a:moveTo>
                    <a:pt x="10942" y="10757"/>
                  </a:moveTo>
                  <a:lnTo>
                    <a:pt x="10941" y="10758"/>
                  </a:lnTo>
                  <a:lnTo>
                    <a:pt x="10941" y="10758"/>
                  </a:lnTo>
                  <a:lnTo>
                    <a:pt x="10979" y="10796"/>
                  </a:lnTo>
                  <a:lnTo>
                    <a:pt x="10942" y="10757"/>
                  </a:lnTo>
                  <a:close/>
                  <a:moveTo>
                    <a:pt x="215" y="36"/>
                  </a:moveTo>
                  <a:lnTo>
                    <a:pt x="1" y="251"/>
                  </a:lnTo>
                  <a:lnTo>
                    <a:pt x="10724" y="10975"/>
                  </a:lnTo>
                  <a:lnTo>
                    <a:pt x="10941" y="10758"/>
                  </a:lnTo>
                  <a:lnTo>
                    <a:pt x="10941" y="10758"/>
                  </a:lnTo>
                  <a:lnTo>
                    <a:pt x="215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 rot="10800000" flipH="1">
              <a:off x="8655156" y="3644201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 rot="10800000" flipH="1">
              <a:off x="7115337" y="3751835"/>
              <a:ext cx="2964" cy="3422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38" y="39"/>
                  </a:moveTo>
                  <a:lnTo>
                    <a:pt x="38" y="3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 rot="10800000" flipH="1">
              <a:off x="7099152" y="3733354"/>
              <a:ext cx="19149" cy="21903"/>
            </a:xfrm>
            <a:custGeom>
              <a:avLst/>
              <a:gdLst/>
              <a:ahLst/>
              <a:cxnLst/>
              <a:rect l="l" t="t" r="r" b="b"/>
              <a:pathLst>
                <a:path w="252" h="256" extrusionOk="0">
                  <a:moveTo>
                    <a:pt x="214" y="1"/>
                  </a:moveTo>
                  <a:lnTo>
                    <a:pt x="1" y="218"/>
                  </a:lnTo>
                  <a:lnTo>
                    <a:pt x="39" y="256"/>
                  </a:lnTo>
                  <a:lnTo>
                    <a:pt x="251" y="39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 rot="10800000" flipH="1">
              <a:off x="7263361" y="3918076"/>
              <a:ext cx="18998" cy="21903"/>
            </a:xfrm>
            <a:custGeom>
              <a:avLst/>
              <a:gdLst/>
              <a:ahLst/>
              <a:cxnLst/>
              <a:rect l="l" t="t" r="r" b="b"/>
              <a:pathLst>
                <a:path w="250" h="256" extrusionOk="0">
                  <a:moveTo>
                    <a:pt x="212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 rot="10800000" flipH="1">
              <a:off x="7427495" y="4102884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2" y="1"/>
                  </a:moveTo>
                  <a:lnTo>
                    <a:pt x="0" y="217"/>
                  </a:lnTo>
                  <a:lnTo>
                    <a:pt x="33" y="256"/>
                  </a:lnTo>
                  <a:lnTo>
                    <a:pt x="250" y="38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 rot="10800000" flipH="1">
              <a:off x="7591173" y="428777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6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 rot="10800000" flipH="1">
              <a:off x="7755307" y="4472500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0" y="218"/>
                  </a:lnTo>
                  <a:lnTo>
                    <a:pt x="39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 rot="10800000" flipH="1">
              <a:off x="7181219" y="3825758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3" y="0"/>
                  </a:moveTo>
                  <a:lnTo>
                    <a:pt x="1" y="217"/>
                  </a:lnTo>
                  <a:lnTo>
                    <a:pt x="39" y="255"/>
                  </a:lnTo>
                  <a:lnTo>
                    <a:pt x="251" y="39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 rot="10800000" flipH="1">
              <a:off x="7345428" y="4010480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 rot="10800000" flipH="1">
              <a:off x="7345428" y="4010480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2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 rot="10800000" flipH="1">
              <a:off x="7525672" y="4213855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1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 rot="10800000" flipH="1">
              <a:off x="7509486" y="4195288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4" y="0"/>
                  </a:moveTo>
                  <a:lnTo>
                    <a:pt x="1" y="216"/>
                  </a:lnTo>
                  <a:lnTo>
                    <a:pt x="34" y="255"/>
                  </a:lnTo>
                  <a:lnTo>
                    <a:pt x="251" y="38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 rot="10800000" flipH="1">
              <a:off x="7673240" y="4380096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9" y="255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 rot="10800000" flipH="1">
              <a:off x="7837450" y="456490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 rot="10800000" flipH="1">
              <a:off x="7837450" y="4564904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6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 rot="10800000" flipH="1">
              <a:off x="7017161" y="3571561"/>
              <a:ext cx="97115" cy="87956"/>
            </a:xfrm>
            <a:custGeom>
              <a:avLst/>
              <a:gdLst/>
              <a:ahLst/>
              <a:cxnLst/>
              <a:rect l="l" t="t" r="r" b="b"/>
              <a:pathLst>
                <a:path w="1278" h="1028" extrusionOk="0">
                  <a:moveTo>
                    <a:pt x="0" y="179"/>
                  </a:moveTo>
                  <a:lnTo>
                    <a:pt x="38" y="217"/>
                  </a:lnTo>
                  <a:lnTo>
                    <a:pt x="38" y="217"/>
                  </a:lnTo>
                  <a:lnTo>
                    <a:pt x="0" y="179"/>
                  </a:lnTo>
                  <a:close/>
                  <a:moveTo>
                    <a:pt x="250" y="0"/>
                  </a:moveTo>
                  <a:lnTo>
                    <a:pt x="38" y="217"/>
                  </a:lnTo>
                  <a:lnTo>
                    <a:pt x="769" y="947"/>
                  </a:lnTo>
                  <a:cubicBezTo>
                    <a:pt x="938" y="976"/>
                    <a:pt x="1108" y="1000"/>
                    <a:pt x="1278" y="1028"/>
                  </a:cubicBezTo>
                  <a:lnTo>
                    <a:pt x="2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 rot="10800000" flipH="1">
              <a:off x="7033270" y="3659431"/>
              <a:ext cx="2964" cy="3337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38" y="3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 rot="10800000" flipH="1">
              <a:off x="7017161" y="3640864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3" y="1"/>
                  </a:moveTo>
                  <a:lnTo>
                    <a:pt x="0" y="217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 rot="10800000" flipH="1">
              <a:off x="7933043" y="4678698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 rot="10800000" flipH="1">
              <a:off x="8080763" y="4845282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1"/>
                  </a:moveTo>
                  <a:lnTo>
                    <a:pt x="0" y="1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 rot="10800000" flipH="1">
              <a:off x="7998696" y="475296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 rot="10800000" flipH="1">
              <a:off x="7418529" y="4663721"/>
              <a:ext cx="514604" cy="561017"/>
            </a:xfrm>
            <a:custGeom>
              <a:avLst/>
              <a:gdLst/>
              <a:ahLst/>
              <a:cxnLst/>
              <a:rect l="l" t="t" r="r" b="b"/>
              <a:pathLst>
                <a:path w="6772" h="6557" extrusionOk="0">
                  <a:moveTo>
                    <a:pt x="0" y="1"/>
                  </a:moveTo>
                  <a:lnTo>
                    <a:pt x="6555" y="6556"/>
                  </a:lnTo>
                  <a:lnTo>
                    <a:pt x="6772" y="634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 rot="10800000" flipH="1">
              <a:off x="7916553" y="4660559"/>
              <a:ext cx="19453" cy="21390"/>
            </a:xfrm>
            <a:custGeom>
              <a:avLst/>
              <a:gdLst/>
              <a:ahLst/>
              <a:cxnLst/>
              <a:rect l="l" t="t" r="r" b="b"/>
              <a:pathLst>
                <a:path w="256" h="250" extrusionOk="0">
                  <a:moveTo>
                    <a:pt x="218" y="1"/>
                  </a:moveTo>
                  <a:lnTo>
                    <a:pt x="1" y="212"/>
                  </a:lnTo>
                  <a:lnTo>
                    <a:pt x="39" y="250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 rot="10800000" flipH="1">
              <a:off x="7746720" y="4848530"/>
              <a:ext cx="350542" cy="376207"/>
            </a:xfrm>
            <a:custGeom>
              <a:avLst/>
              <a:gdLst/>
              <a:ahLst/>
              <a:cxnLst/>
              <a:rect l="l" t="t" r="r" b="b"/>
              <a:pathLst>
                <a:path w="4613" h="4397" extrusionOk="0">
                  <a:moveTo>
                    <a:pt x="0" y="1"/>
                  </a:moveTo>
                  <a:lnTo>
                    <a:pt x="4396" y="4397"/>
                  </a:lnTo>
                  <a:lnTo>
                    <a:pt x="4612" y="4184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 rot="10800000" flipH="1">
              <a:off x="8080763" y="4845282"/>
              <a:ext cx="19377" cy="21561"/>
            </a:xfrm>
            <a:custGeom>
              <a:avLst/>
              <a:gdLst/>
              <a:ahLst/>
              <a:cxnLst/>
              <a:rect l="l" t="t" r="r" b="b"/>
              <a:pathLst>
                <a:path w="255" h="252" extrusionOk="0">
                  <a:moveTo>
                    <a:pt x="216" y="1"/>
                  </a:moveTo>
                  <a:lnTo>
                    <a:pt x="0" y="214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 rot="10800000" flipH="1">
              <a:off x="7582587" y="4756125"/>
              <a:ext cx="432611" cy="468612"/>
            </a:xfrm>
            <a:custGeom>
              <a:avLst/>
              <a:gdLst/>
              <a:ahLst/>
              <a:cxnLst/>
              <a:rect l="l" t="t" r="r" b="b"/>
              <a:pathLst>
                <a:path w="5693" h="5477" extrusionOk="0">
                  <a:moveTo>
                    <a:pt x="1" y="1"/>
                  </a:moveTo>
                  <a:lnTo>
                    <a:pt x="5476" y="5476"/>
                  </a:lnTo>
                  <a:lnTo>
                    <a:pt x="5693" y="5264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 rot="10800000" flipH="1">
              <a:off x="7998696" y="4752963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7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 rot="10800000" flipH="1">
              <a:off x="8179319" y="4955910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 rot="10800000" flipH="1">
              <a:off x="7910854" y="4940935"/>
              <a:ext cx="268549" cy="283803"/>
            </a:xfrm>
            <a:custGeom>
              <a:avLst/>
              <a:gdLst/>
              <a:ahLst/>
              <a:cxnLst/>
              <a:rect l="l" t="t" r="r" b="b"/>
              <a:pathLst>
                <a:path w="3534" h="3317" extrusionOk="0">
                  <a:moveTo>
                    <a:pt x="1" y="1"/>
                  </a:moveTo>
                  <a:lnTo>
                    <a:pt x="3316" y="3317"/>
                  </a:lnTo>
                  <a:lnTo>
                    <a:pt x="3533" y="3104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 rot="10800000" flipH="1">
              <a:off x="8162754" y="4937686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3"/>
                  </a:lnTo>
                  <a:lnTo>
                    <a:pt x="38" y="250"/>
                  </a:lnTo>
                  <a:lnTo>
                    <a:pt x="256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 rot="10800000" flipH="1">
              <a:off x="7096340" y="3736519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1" y="1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 rot="10800000" flipH="1">
              <a:off x="7588362" y="429094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 rot="10800000" flipH="1">
              <a:off x="7358650" y="4032298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 rot="10800000" flipH="1">
              <a:off x="7506675" y="4198540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33" y="37"/>
                  </a:lnTo>
                  <a:lnTo>
                    <a:pt x="38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 rot="10800000" flipH="1">
              <a:off x="7851052" y="458629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7" y="38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 rot="10800000" flipH="1">
              <a:off x="6281446" y="3739763"/>
              <a:ext cx="833990" cy="936198"/>
            </a:xfrm>
            <a:custGeom>
              <a:avLst/>
              <a:gdLst/>
              <a:ahLst/>
              <a:cxnLst/>
              <a:rect l="l" t="t" r="r" b="b"/>
              <a:pathLst>
                <a:path w="10975" h="10942" extrusionOk="0">
                  <a:moveTo>
                    <a:pt x="218" y="1"/>
                  </a:moveTo>
                  <a:lnTo>
                    <a:pt x="1" y="218"/>
                  </a:lnTo>
                  <a:lnTo>
                    <a:pt x="10725" y="10942"/>
                  </a:lnTo>
                  <a:lnTo>
                    <a:pt x="10936" y="10725"/>
                  </a:lnTo>
                  <a:lnTo>
                    <a:pt x="10975" y="10762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 rot="10800000" flipH="1">
              <a:off x="6295048" y="4675875"/>
              <a:ext cx="3040" cy="2909"/>
            </a:xfrm>
            <a:custGeom>
              <a:avLst/>
              <a:gdLst/>
              <a:ahLst/>
              <a:cxnLst/>
              <a:rect l="l" t="t" r="r" b="b"/>
              <a:pathLst>
                <a:path w="40" h="34" extrusionOk="0">
                  <a:moveTo>
                    <a:pt x="39" y="34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 rot="10800000" flipH="1">
              <a:off x="7096340" y="3736519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2" y="1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1" y="38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 rot="10800000" flipH="1">
              <a:off x="6444364" y="3924571"/>
              <a:ext cx="832318" cy="935770"/>
            </a:xfrm>
            <a:custGeom>
              <a:avLst/>
              <a:gdLst/>
              <a:ahLst/>
              <a:cxnLst/>
              <a:rect l="l" t="t" r="r" b="b"/>
              <a:pathLst>
                <a:path w="10953" h="10937" extrusionOk="0">
                  <a:moveTo>
                    <a:pt x="0" y="196"/>
                  </a:moveTo>
                  <a:lnTo>
                    <a:pt x="16" y="212"/>
                  </a:lnTo>
                  <a:lnTo>
                    <a:pt x="16" y="212"/>
                  </a:lnTo>
                  <a:lnTo>
                    <a:pt x="0" y="196"/>
                  </a:lnTo>
                  <a:close/>
                  <a:moveTo>
                    <a:pt x="234" y="1"/>
                  </a:moveTo>
                  <a:lnTo>
                    <a:pt x="16" y="212"/>
                  </a:lnTo>
                  <a:lnTo>
                    <a:pt x="16" y="212"/>
                  </a:lnTo>
                  <a:lnTo>
                    <a:pt x="10740" y="10936"/>
                  </a:lnTo>
                  <a:lnTo>
                    <a:pt x="10953" y="1072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 rot="10800000" flipH="1">
              <a:off x="7260474" y="3921327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3" y="0"/>
                  </a:moveTo>
                  <a:lnTo>
                    <a:pt x="0" y="216"/>
                  </a:lnTo>
                  <a:lnTo>
                    <a:pt x="39" y="255"/>
                  </a:lnTo>
                  <a:lnTo>
                    <a:pt x="250" y="37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 rot="10800000" flipH="1">
              <a:off x="6609714" y="4109379"/>
              <a:ext cx="831103" cy="935684"/>
            </a:xfrm>
            <a:custGeom>
              <a:avLst/>
              <a:gdLst/>
              <a:ahLst/>
              <a:cxnLst/>
              <a:rect l="l" t="t" r="r" b="b"/>
              <a:pathLst>
                <a:path w="10937" h="10936" extrusionOk="0">
                  <a:moveTo>
                    <a:pt x="217" y="0"/>
                  </a:moveTo>
                  <a:lnTo>
                    <a:pt x="1" y="212"/>
                  </a:lnTo>
                  <a:lnTo>
                    <a:pt x="10725" y="10936"/>
                  </a:lnTo>
                  <a:lnTo>
                    <a:pt x="10936" y="107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 rot="10800000" flipH="1">
              <a:off x="7424608" y="4106135"/>
              <a:ext cx="18998" cy="21903"/>
            </a:xfrm>
            <a:custGeom>
              <a:avLst/>
              <a:gdLst/>
              <a:ahLst/>
              <a:cxnLst/>
              <a:rect l="l" t="t" r="r" b="b"/>
              <a:pathLst>
                <a:path w="250" h="256" extrusionOk="0">
                  <a:moveTo>
                    <a:pt x="212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0" y="39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 rot="10800000" flipH="1">
              <a:off x="6770960" y="4294101"/>
              <a:ext cx="833914" cy="930636"/>
            </a:xfrm>
            <a:custGeom>
              <a:avLst/>
              <a:gdLst/>
              <a:ahLst/>
              <a:cxnLst/>
              <a:rect l="l" t="t" r="r" b="b"/>
              <a:pathLst>
                <a:path w="10974" h="10877" extrusionOk="0">
                  <a:moveTo>
                    <a:pt x="189" y="1"/>
                  </a:moveTo>
                  <a:lnTo>
                    <a:pt x="38" y="152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10758" y="10876"/>
                  </a:lnTo>
                  <a:lnTo>
                    <a:pt x="10974" y="10659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 rot="10800000" flipH="1">
              <a:off x="7588362" y="429094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7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 rot="10800000" flipH="1">
              <a:off x="7090261" y="4478997"/>
              <a:ext cx="678819" cy="745741"/>
            </a:xfrm>
            <a:custGeom>
              <a:avLst/>
              <a:gdLst/>
              <a:ahLst/>
              <a:cxnLst/>
              <a:rect l="l" t="t" r="r" b="b"/>
              <a:pathLst>
                <a:path w="8933" h="8716" extrusionOk="0">
                  <a:moveTo>
                    <a:pt x="0" y="1"/>
                  </a:moveTo>
                  <a:lnTo>
                    <a:pt x="8715" y="8716"/>
                  </a:lnTo>
                  <a:lnTo>
                    <a:pt x="8932" y="8504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 rot="10800000" flipH="1">
              <a:off x="7752495" y="4475666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7" y="0"/>
                  </a:moveTo>
                  <a:lnTo>
                    <a:pt x="0" y="212"/>
                  </a:lnTo>
                  <a:lnTo>
                    <a:pt x="37" y="250"/>
                  </a:lnTo>
                  <a:lnTo>
                    <a:pt x="255" y="3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 rot="10800000" flipH="1">
              <a:off x="6363513" y="3832081"/>
              <a:ext cx="831179" cy="935855"/>
            </a:xfrm>
            <a:custGeom>
              <a:avLst/>
              <a:gdLst/>
              <a:ahLst/>
              <a:cxnLst/>
              <a:rect l="l" t="t" r="r" b="b"/>
              <a:pathLst>
                <a:path w="10938" h="10938" extrusionOk="0">
                  <a:moveTo>
                    <a:pt x="218" y="1"/>
                  </a:moveTo>
                  <a:lnTo>
                    <a:pt x="0" y="213"/>
                  </a:lnTo>
                  <a:lnTo>
                    <a:pt x="10724" y="10937"/>
                  </a:lnTo>
                  <a:lnTo>
                    <a:pt x="10937" y="10720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 rot="10800000" flipH="1">
              <a:off x="7178407" y="3828923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3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 rot="10800000" flipH="1">
              <a:off x="6524759" y="4934520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1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 rot="10800000" flipH="1">
              <a:off x="6527571" y="4014151"/>
              <a:ext cx="831179" cy="938508"/>
            </a:xfrm>
            <a:custGeom>
              <a:avLst/>
              <a:gdLst/>
              <a:ahLst/>
              <a:cxnLst/>
              <a:rect l="l" t="t" r="r" b="b"/>
              <a:pathLst>
                <a:path w="10938" h="10969" extrusionOk="0">
                  <a:moveTo>
                    <a:pt x="218" y="0"/>
                  </a:moveTo>
                  <a:lnTo>
                    <a:pt x="1" y="212"/>
                  </a:lnTo>
                  <a:lnTo>
                    <a:pt x="10757" y="10968"/>
                  </a:lnTo>
                  <a:lnTo>
                    <a:pt x="10725" y="10936"/>
                  </a:lnTo>
                  <a:lnTo>
                    <a:pt x="10938" y="1071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 rot="10800000" flipH="1">
              <a:off x="7342465" y="4013731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4" y="0"/>
                  </a:moveTo>
                  <a:lnTo>
                    <a:pt x="1" y="217"/>
                  </a:lnTo>
                  <a:lnTo>
                    <a:pt x="39" y="255"/>
                  </a:lnTo>
                  <a:lnTo>
                    <a:pt x="251" y="38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 rot="10800000" flipH="1">
              <a:off x="6691781" y="4201697"/>
              <a:ext cx="832926" cy="937224"/>
            </a:xfrm>
            <a:custGeom>
              <a:avLst/>
              <a:gdLst/>
              <a:ahLst/>
              <a:cxnLst/>
              <a:rect l="l" t="t" r="r" b="b"/>
              <a:pathLst>
                <a:path w="10961" h="10954" extrusionOk="0">
                  <a:moveTo>
                    <a:pt x="201" y="0"/>
                  </a:moveTo>
                  <a:lnTo>
                    <a:pt x="217" y="16"/>
                  </a:lnTo>
                  <a:lnTo>
                    <a:pt x="217" y="16"/>
                  </a:lnTo>
                  <a:lnTo>
                    <a:pt x="201" y="0"/>
                  </a:lnTo>
                  <a:close/>
                  <a:moveTo>
                    <a:pt x="217" y="16"/>
                  </a:moveTo>
                  <a:lnTo>
                    <a:pt x="1" y="229"/>
                  </a:lnTo>
                  <a:lnTo>
                    <a:pt x="10724" y="10953"/>
                  </a:lnTo>
                  <a:lnTo>
                    <a:pt x="10936" y="10736"/>
                  </a:lnTo>
                  <a:lnTo>
                    <a:pt x="10961" y="10760"/>
                  </a:lnTo>
                  <a:lnTo>
                    <a:pt x="217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 rot="10800000" flipH="1">
              <a:off x="7506675" y="4198539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2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1" y="39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 rot="10800000" flipH="1">
              <a:off x="6926127" y="4386506"/>
              <a:ext cx="760888" cy="838231"/>
            </a:xfrm>
            <a:custGeom>
              <a:avLst/>
              <a:gdLst/>
              <a:ahLst/>
              <a:cxnLst/>
              <a:rect l="l" t="t" r="r" b="b"/>
              <a:pathLst>
                <a:path w="10013" h="9797" extrusionOk="0">
                  <a:moveTo>
                    <a:pt x="1" y="1"/>
                  </a:moveTo>
                  <a:lnTo>
                    <a:pt x="9795" y="9797"/>
                  </a:lnTo>
                  <a:lnTo>
                    <a:pt x="10013" y="9579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 rot="10800000" flipH="1">
              <a:off x="7670429" y="4383347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 rot="10800000" flipH="1">
              <a:off x="7254319" y="4571401"/>
              <a:ext cx="596825" cy="653336"/>
            </a:xfrm>
            <a:custGeom>
              <a:avLst/>
              <a:gdLst/>
              <a:ahLst/>
              <a:cxnLst/>
              <a:rect l="l" t="t" r="r" b="b"/>
              <a:pathLst>
                <a:path w="7854" h="7636" extrusionOk="0">
                  <a:moveTo>
                    <a:pt x="1" y="1"/>
                  </a:moveTo>
                  <a:lnTo>
                    <a:pt x="7636" y="7636"/>
                  </a:lnTo>
                  <a:lnTo>
                    <a:pt x="7853" y="7424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 rot="10800000" flipH="1">
              <a:off x="7834486" y="4568070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2"/>
                  </a:lnTo>
                  <a:lnTo>
                    <a:pt x="39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 rot="10800000" flipH="1">
              <a:off x="6278634" y="4657223"/>
              <a:ext cx="19453" cy="21561"/>
            </a:xfrm>
            <a:custGeom>
              <a:avLst/>
              <a:gdLst/>
              <a:ahLst/>
              <a:cxnLst/>
              <a:rect l="l" t="t" r="r" b="b"/>
              <a:pathLst>
                <a:path w="256" h="252" extrusionOk="0">
                  <a:moveTo>
                    <a:pt x="217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 rot="10800000" flipH="1">
              <a:off x="6459258" y="4860255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 rot="10800000" flipH="1">
              <a:off x="6442692" y="4842116"/>
              <a:ext cx="19453" cy="21390"/>
            </a:xfrm>
            <a:custGeom>
              <a:avLst/>
              <a:gdLst/>
              <a:ahLst/>
              <a:cxnLst/>
              <a:rect l="l" t="t" r="r" b="b"/>
              <a:pathLst>
                <a:path w="256" h="250" extrusionOk="0">
                  <a:moveTo>
                    <a:pt x="218" y="0"/>
                  </a:moveTo>
                  <a:lnTo>
                    <a:pt x="1" y="212"/>
                  </a:lnTo>
                  <a:lnTo>
                    <a:pt x="38" y="249"/>
                  </a:lnTo>
                  <a:lnTo>
                    <a:pt x="256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 rot="10800000" flipH="1">
              <a:off x="6360701" y="4749627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6" y="0"/>
                  </a:moveTo>
                  <a:lnTo>
                    <a:pt x="0" y="212"/>
                  </a:lnTo>
                  <a:lnTo>
                    <a:pt x="37" y="250"/>
                  </a:lnTo>
                  <a:lnTo>
                    <a:pt x="255" y="3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 rot="10800000" flipH="1">
              <a:off x="6524759" y="4934520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1"/>
                  </a:moveTo>
                  <a:lnTo>
                    <a:pt x="1" y="213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 rot="10800000" flipH="1">
              <a:off x="7014273" y="3644201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" y="1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 rot="10800000" flipH="1">
              <a:off x="5953178" y="3674398"/>
              <a:ext cx="577448" cy="631946"/>
            </a:xfrm>
            <a:custGeom>
              <a:avLst/>
              <a:gdLst/>
              <a:ahLst/>
              <a:cxnLst/>
              <a:rect l="l" t="t" r="r" b="b"/>
              <a:pathLst>
                <a:path w="7599" h="7386" extrusionOk="0">
                  <a:moveTo>
                    <a:pt x="218" y="1"/>
                  </a:moveTo>
                  <a:lnTo>
                    <a:pt x="1" y="217"/>
                  </a:lnTo>
                  <a:lnTo>
                    <a:pt x="7037" y="7253"/>
                  </a:lnTo>
                  <a:cubicBezTo>
                    <a:pt x="7226" y="7301"/>
                    <a:pt x="7409" y="7343"/>
                    <a:pt x="7598" y="7386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 rot="10800000" flipH="1">
              <a:off x="6114425" y="3603382"/>
              <a:ext cx="807850" cy="887771"/>
            </a:xfrm>
            <a:custGeom>
              <a:avLst/>
              <a:gdLst/>
              <a:ahLst/>
              <a:cxnLst/>
              <a:rect l="l" t="t" r="r" b="b"/>
              <a:pathLst>
                <a:path w="10631" h="10376" extrusionOk="0">
                  <a:moveTo>
                    <a:pt x="255" y="0"/>
                  </a:moveTo>
                  <a:lnTo>
                    <a:pt x="39" y="218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10130" y="10310"/>
                  </a:lnTo>
                  <a:cubicBezTo>
                    <a:pt x="10296" y="10334"/>
                    <a:pt x="10461" y="10356"/>
                    <a:pt x="10631" y="10375"/>
                  </a:cubicBez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 rot="10800000" flipH="1">
              <a:off x="5871111" y="3749007"/>
              <a:ext cx="429419" cy="464933"/>
            </a:xfrm>
            <a:custGeom>
              <a:avLst/>
              <a:gdLst/>
              <a:ahLst/>
              <a:cxnLst/>
              <a:rect l="l" t="t" r="r" b="b"/>
              <a:pathLst>
                <a:path w="5651" h="5434" extrusionOk="0">
                  <a:moveTo>
                    <a:pt x="218" y="1"/>
                  </a:moveTo>
                  <a:lnTo>
                    <a:pt x="1" y="218"/>
                  </a:lnTo>
                  <a:lnTo>
                    <a:pt x="4933" y="5150"/>
                  </a:lnTo>
                  <a:cubicBezTo>
                    <a:pt x="5066" y="5207"/>
                    <a:pt x="5203" y="5263"/>
                    <a:pt x="5335" y="5320"/>
                  </a:cubicBezTo>
                  <a:cubicBezTo>
                    <a:pt x="5438" y="5357"/>
                    <a:pt x="5542" y="5396"/>
                    <a:pt x="5651" y="5433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 rot="10800000" flipH="1">
              <a:off x="6035245" y="3633585"/>
              <a:ext cx="695992" cy="768414"/>
            </a:xfrm>
            <a:custGeom>
              <a:avLst/>
              <a:gdLst/>
              <a:ahLst/>
              <a:cxnLst/>
              <a:rect l="l" t="t" r="r" b="b"/>
              <a:pathLst>
                <a:path w="9159" h="8981" extrusionOk="0">
                  <a:moveTo>
                    <a:pt x="180" y="1"/>
                  </a:moveTo>
                  <a:lnTo>
                    <a:pt x="218" y="39"/>
                  </a:lnTo>
                  <a:lnTo>
                    <a:pt x="0" y="255"/>
                  </a:lnTo>
                  <a:lnTo>
                    <a:pt x="8645" y="8900"/>
                  </a:lnTo>
                  <a:cubicBezTo>
                    <a:pt x="8815" y="8928"/>
                    <a:pt x="8985" y="8957"/>
                    <a:pt x="9159" y="8980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 rot="10800000" flipH="1">
              <a:off x="6199455" y="3647359"/>
              <a:ext cx="831027" cy="939021"/>
            </a:xfrm>
            <a:custGeom>
              <a:avLst/>
              <a:gdLst/>
              <a:ahLst/>
              <a:cxnLst/>
              <a:rect l="l" t="t" r="r" b="b"/>
              <a:pathLst>
                <a:path w="10936" h="10975" extrusionOk="0">
                  <a:moveTo>
                    <a:pt x="179" y="1"/>
                  </a:moveTo>
                  <a:lnTo>
                    <a:pt x="214" y="36"/>
                  </a:lnTo>
                  <a:lnTo>
                    <a:pt x="216" y="33"/>
                  </a:lnTo>
                  <a:lnTo>
                    <a:pt x="179" y="1"/>
                  </a:lnTo>
                  <a:close/>
                  <a:moveTo>
                    <a:pt x="214" y="36"/>
                  </a:moveTo>
                  <a:lnTo>
                    <a:pt x="0" y="251"/>
                  </a:lnTo>
                  <a:lnTo>
                    <a:pt x="10724" y="10975"/>
                  </a:lnTo>
                  <a:lnTo>
                    <a:pt x="10935" y="10757"/>
                  </a:lnTo>
                  <a:lnTo>
                    <a:pt x="214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 rot="10800000" flipH="1">
              <a:off x="7014273" y="3644201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2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1" y="39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 rot="10800000" flipH="1">
              <a:off x="5966856" y="4306259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9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 rot="10800000" flipH="1">
              <a:off x="5950367" y="4287778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 rot="10800000" flipH="1">
              <a:off x="6130990" y="4491067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7" y="38"/>
                  </a:moveTo>
                  <a:lnTo>
                    <a:pt x="37" y="3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 rot="10800000" flipH="1">
              <a:off x="6114425" y="4472500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9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 rot="10800000" flipH="1">
              <a:off x="5868300" y="419528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6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 rot="10800000" flipH="1">
              <a:off x="6032434" y="4380096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1"/>
                  </a:moveTo>
                  <a:lnTo>
                    <a:pt x="37" y="38"/>
                  </a:lnTo>
                  <a:lnTo>
                    <a:pt x="3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 rot="10800000" flipH="1">
              <a:off x="6032434" y="4380096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8"/>
                  </a:lnTo>
                  <a:lnTo>
                    <a:pt x="37" y="255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 rot="10800000" flipH="1">
              <a:off x="6196491" y="4564904"/>
              <a:ext cx="3040" cy="3251"/>
            </a:xfrm>
            <a:custGeom>
              <a:avLst/>
              <a:gdLst/>
              <a:ahLst/>
              <a:cxnLst/>
              <a:rect l="l" t="t" r="r" b="b"/>
              <a:pathLst>
                <a:path w="40" h="38" extrusionOk="0">
                  <a:moveTo>
                    <a:pt x="1" y="0"/>
                  </a:moveTo>
                  <a:lnTo>
                    <a:pt x="3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 rot="10800000" flipH="1">
              <a:off x="6196491" y="4564904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1"/>
                  </a:moveTo>
                  <a:lnTo>
                    <a:pt x="1" y="213"/>
                  </a:lnTo>
                  <a:lnTo>
                    <a:pt x="39" y="251"/>
                  </a:lnTo>
                  <a:lnTo>
                    <a:pt x="255" y="33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 rot="10800000" flipH="1">
              <a:off x="6292236" y="4678698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 rot="10800000" flipH="1">
              <a:off x="6439881" y="4845282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1" y="1"/>
                  </a:moveTo>
                  <a:lnTo>
                    <a:pt x="1" y="1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 rot="10800000" flipH="1">
              <a:off x="6521948" y="4937686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1"/>
                  </a:moveTo>
                  <a:lnTo>
                    <a:pt x="0" y="1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 rot="10800000" flipH="1">
              <a:off x="5913133" y="4663722"/>
              <a:ext cx="379190" cy="428228"/>
            </a:xfrm>
            <a:custGeom>
              <a:avLst/>
              <a:gdLst/>
              <a:ahLst/>
              <a:cxnLst/>
              <a:rect l="l" t="t" r="r" b="b"/>
              <a:pathLst>
                <a:path w="4990" h="5005" extrusionOk="0">
                  <a:moveTo>
                    <a:pt x="198" y="0"/>
                  </a:moveTo>
                  <a:cubicBezTo>
                    <a:pt x="132" y="76"/>
                    <a:pt x="66" y="157"/>
                    <a:pt x="0" y="237"/>
                  </a:cubicBezTo>
                  <a:lnTo>
                    <a:pt x="4772" y="5004"/>
                  </a:lnTo>
                  <a:lnTo>
                    <a:pt x="4989" y="4793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 rot="10800000" flipH="1">
              <a:off x="6275671" y="4660559"/>
              <a:ext cx="19453" cy="21390"/>
            </a:xfrm>
            <a:custGeom>
              <a:avLst/>
              <a:gdLst/>
              <a:ahLst/>
              <a:cxnLst/>
              <a:rect l="l" t="t" r="r" b="b"/>
              <a:pathLst>
                <a:path w="256" h="250" extrusionOk="0">
                  <a:moveTo>
                    <a:pt x="218" y="1"/>
                  </a:moveTo>
                  <a:lnTo>
                    <a:pt x="1" y="212"/>
                  </a:lnTo>
                  <a:lnTo>
                    <a:pt x="39" y="250"/>
                  </a:lnTo>
                  <a:lnTo>
                    <a:pt x="256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 rot="10800000" flipH="1">
              <a:off x="6105534" y="4848530"/>
              <a:ext cx="352898" cy="376207"/>
            </a:xfrm>
            <a:custGeom>
              <a:avLst/>
              <a:gdLst/>
              <a:ahLst/>
              <a:cxnLst/>
              <a:rect l="l" t="t" r="r" b="b"/>
              <a:pathLst>
                <a:path w="4644" h="4397" extrusionOk="0">
                  <a:moveTo>
                    <a:pt x="4617" y="4184"/>
                  </a:moveTo>
                  <a:lnTo>
                    <a:pt x="4644" y="4211"/>
                  </a:lnTo>
                  <a:lnTo>
                    <a:pt x="4644" y="4211"/>
                  </a:lnTo>
                  <a:lnTo>
                    <a:pt x="4617" y="4184"/>
                  </a:lnTo>
                  <a:close/>
                  <a:moveTo>
                    <a:pt x="0" y="1"/>
                  </a:moveTo>
                  <a:lnTo>
                    <a:pt x="4401" y="4397"/>
                  </a:lnTo>
                  <a:lnTo>
                    <a:pt x="4617" y="4184"/>
                  </a:lnTo>
                  <a:lnTo>
                    <a:pt x="4617" y="4184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 rot="10800000" flipH="1">
              <a:off x="6439881" y="4845282"/>
              <a:ext cx="19453" cy="21561"/>
            </a:xfrm>
            <a:custGeom>
              <a:avLst/>
              <a:gdLst/>
              <a:ahLst/>
              <a:cxnLst/>
              <a:rect l="l" t="t" r="r" b="b"/>
              <a:pathLst>
                <a:path w="256" h="252" extrusionOk="0">
                  <a:moveTo>
                    <a:pt x="217" y="1"/>
                  </a:moveTo>
                  <a:lnTo>
                    <a:pt x="1" y="214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 rot="10800000" flipH="1">
              <a:off x="5992996" y="4756126"/>
              <a:ext cx="381318" cy="428570"/>
            </a:xfrm>
            <a:custGeom>
              <a:avLst/>
              <a:gdLst/>
              <a:ahLst/>
              <a:cxnLst/>
              <a:rect l="l" t="t" r="r" b="b"/>
              <a:pathLst>
                <a:path w="5018" h="5009" extrusionOk="0">
                  <a:moveTo>
                    <a:pt x="223" y="0"/>
                  </a:moveTo>
                  <a:cubicBezTo>
                    <a:pt x="147" y="66"/>
                    <a:pt x="75" y="142"/>
                    <a:pt x="1" y="207"/>
                  </a:cubicBezTo>
                  <a:lnTo>
                    <a:pt x="4801" y="5008"/>
                  </a:lnTo>
                  <a:lnTo>
                    <a:pt x="5018" y="4796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 rot="10800000" flipH="1">
              <a:off x="6357738" y="4752963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1"/>
                  </a:moveTo>
                  <a:lnTo>
                    <a:pt x="1" y="213"/>
                  </a:lnTo>
                  <a:lnTo>
                    <a:pt x="39" y="251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 rot="10800000" flipH="1">
              <a:off x="6269592" y="4940935"/>
              <a:ext cx="268853" cy="283803"/>
            </a:xfrm>
            <a:custGeom>
              <a:avLst/>
              <a:gdLst/>
              <a:ahLst/>
              <a:cxnLst/>
              <a:rect l="l" t="t" r="r" b="b"/>
              <a:pathLst>
                <a:path w="3538" h="3317" extrusionOk="0">
                  <a:moveTo>
                    <a:pt x="1" y="1"/>
                  </a:moveTo>
                  <a:lnTo>
                    <a:pt x="3321" y="3317"/>
                  </a:lnTo>
                  <a:lnTo>
                    <a:pt x="3537" y="3104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 rot="10800000" flipH="1">
              <a:off x="6521948" y="4937686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6" y="0"/>
                  </a:moveTo>
                  <a:lnTo>
                    <a:pt x="0" y="213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 rot="10800000" flipH="1">
              <a:off x="5947479" y="4290944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" y="0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 rot="10800000" flipH="1">
              <a:off x="6111613" y="4475666"/>
              <a:ext cx="2888" cy="3422"/>
            </a:xfrm>
            <a:custGeom>
              <a:avLst/>
              <a:gdLst/>
              <a:ahLst/>
              <a:cxnLst/>
              <a:rect l="l" t="t" r="r" b="b"/>
              <a:pathLst>
                <a:path w="38" h="40" extrusionOk="0">
                  <a:moveTo>
                    <a:pt x="0" y="1"/>
                  </a:moveTo>
                  <a:lnTo>
                    <a:pt x="38" y="39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 rot="10800000" flipH="1">
              <a:off x="6045959" y="4401914"/>
              <a:ext cx="3040" cy="3251"/>
            </a:xfrm>
            <a:custGeom>
              <a:avLst/>
              <a:gdLst/>
              <a:ahLst/>
              <a:cxnLst/>
              <a:rect l="l" t="t" r="r" b="b"/>
              <a:pathLst>
                <a:path w="40" h="38" extrusionOk="0">
                  <a:moveTo>
                    <a:pt x="39" y="38"/>
                  </a:moveTo>
                  <a:lnTo>
                    <a:pt x="39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 rot="10800000" flipH="1">
              <a:off x="6210169" y="458629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 rot="10800000" flipH="1">
              <a:off x="5723467" y="4294107"/>
              <a:ext cx="243472" cy="287054"/>
            </a:xfrm>
            <a:custGeom>
              <a:avLst/>
              <a:gdLst/>
              <a:ahLst/>
              <a:cxnLst/>
              <a:rect l="l" t="t" r="r" b="b"/>
              <a:pathLst>
                <a:path w="3204" h="3355" extrusionOk="0">
                  <a:moveTo>
                    <a:pt x="24" y="1"/>
                  </a:moveTo>
                  <a:cubicBezTo>
                    <a:pt x="15" y="138"/>
                    <a:pt x="6" y="275"/>
                    <a:pt x="1" y="412"/>
                  </a:cubicBezTo>
                  <a:lnTo>
                    <a:pt x="2949" y="3354"/>
                  </a:lnTo>
                  <a:lnTo>
                    <a:pt x="3165" y="3137"/>
                  </a:lnTo>
                  <a:lnTo>
                    <a:pt x="3204" y="3174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 rot="10800000" flipH="1">
              <a:off x="5947479" y="429094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7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6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 rot="10800000" flipH="1">
              <a:off x="5786613" y="4479000"/>
              <a:ext cx="344463" cy="391009"/>
            </a:xfrm>
            <a:custGeom>
              <a:avLst/>
              <a:gdLst/>
              <a:ahLst/>
              <a:cxnLst/>
              <a:rect l="l" t="t" r="r" b="b"/>
              <a:pathLst>
                <a:path w="4533" h="4570" extrusionOk="0">
                  <a:moveTo>
                    <a:pt x="142" y="1"/>
                  </a:moveTo>
                  <a:cubicBezTo>
                    <a:pt x="94" y="99"/>
                    <a:pt x="42" y="194"/>
                    <a:pt x="0" y="293"/>
                  </a:cubicBezTo>
                  <a:lnTo>
                    <a:pt x="4277" y="4570"/>
                  </a:lnTo>
                  <a:lnTo>
                    <a:pt x="4495" y="4358"/>
                  </a:lnTo>
                  <a:lnTo>
                    <a:pt x="4532" y="4391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 rot="10800000" flipH="1">
              <a:off x="6111613" y="4475666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0" y="212"/>
                  </a:lnTo>
                  <a:lnTo>
                    <a:pt x="38" y="250"/>
                  </a:lnTo>
                  <a:lnTo>
                    <a:pt x="255" y="33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 rot="10800000" flipH="1">
              <a:off x="5736385" y="4201704"/>
              <a:ext cx="145597" cy="182072"/>
            </a:xfrm>
            <a:custGeom>
              <a:avLst/>
              <a:gdLst/>
              <a:ahLst/>
              <a:cxnLst/>
              <a:rect l="l" t="t" r="r" b="b"/>
              <a:pathLst>
                <a:path w="1916" h="2128" extrusionOk="0">
                  <a:moveTo>
                    <a:pt x="0" y="0"/>
                  </a:moveTo>
                  <a:lnTo>
                    <a:pt x="6" y="6"/>
                  </a:lnTo>
                  <a:lnTo>
                    <a:pt x="6" y="6"/>
                  </a:ln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0"/>
                    <a:pt x="0" y="0"/>
                  </a:cubicBezTo>
                  <a:close/>
                  <a:moveTo>
                    <a:pt x="6" y="6"/>
                  </a:moveTo>
                  <a:cubicBezTo>
                    <a:pt x="48" y="204"/>
                    <a:pt x="100" y="397"/>
                    <a:pt x="157" y="584"/>
                  </a:cubicBezTo>
                  <a:lnTo>
                    <a:pt x="1698" y="2127"/>
                  </a:lnTo>
                  <a:lnTo>
                    <a:pt x="1915" y="1910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 rot="10800000" flipH="1">
              <a:off x="5865412" y="4198539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 rot="10800000" flipH="1">
              <a:off x="5744288" y="4386510"/>
              <a:ext cx="301756" cy="350710"/>
            </a:xfrm>
            <a:custGeom>
              <a:avLst/>
              <a:gdLst/>
              <a:ahLst/>
              <a:cxnLst/>
              <a:rect l="l" t="t" r="r" b="b"/>
              <a:pathLst>
                <a:path w="3971" h="4099" extrusionOk="0">
                  <a:moveTo>
                    <a:pt x="90" y="0"/>
                  </a:moveTo>
                  <a:cubicBezTo>
                    <a:pt x="57" y="113"/>
                    <a:pt x="29" y="231"/>
                    <a:pt x="1" y="344"/>
                  </a:cubicBezTo>
                  <a:lnTo>
                    <a:pt x="3755" y="4099"/>
                  </a:lnTo>
                  <a:lnTo>
                    <a:pt x="3971" y="388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 rot="10800000" flipH="1">
              <a:off x="6029546" y="4383347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 rot="10800000" flipH="1">
              <a:off x="5843908" y="4568066"/>
              <a:ext cx="366348" cy="419415"/>
            </a:xfrm>
            <a:custGeom>
              <a:avLst/>
              <a:gdLst/>
              <a:ahLst/>
              <a:cxnLst/>
              <a:rect l="l" t="t" r="r" b="b"/>
              <a:pathLst>
                <a:path w="4821" h="4902" extrusionOk="0">
                  <a:moveTo>
                    <a:pt x="176" y="1"/>
                  </a:moveTo>
                  <a:cubicBezTo>
                    <a:pt x="113" y="91"/>
                    <a:pt x="57" y="176"/>
                    <a:pt x="0" y="266"/>
                  </a:cubicBezTo>
                  <a:lnTo>
                    <a:pt x="4641" y="4901"/>
                  </a:lnTo>
                  <a:lnTo>
                    <a:pt x="4603" y="4863"/>
                  </a:lnTo>
                  <a:lnTo>
                    <a:pt x="4820" y="4651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 rot="10800000" flipH="1">
              <a:off x="6193680" y="4568070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7" y="0"/>
                  </a:moveTo>
                  <a:lnTo>
                    <a:pt x="0" y="212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_ONLY_1">
    <p:bg>
      <p:bgPr>
        <a:noFill/>
        <a:effectLst/>
      </p:bgPr>
    </p:bg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5"/>
          <p:cNvSpPr/>
          <p:nvPr/>
        </p:nvSpPr>
        <p:spPr>
          <a:xfrm>
            <a:off x="0" y="-94075"/>
            <a:ext cx="5010300" cy="52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35"/>
          <p:cNvSpPr txBox="1">
            <a:spLocks noGrp="1"/>
          </p:cNvSpPr>
          <p:nvPr>
            <p:ph type="title"/>
          </p:nvPr>
        </p:nvSpPr>
        <p:spPr>
          <a:xfrm>
            <a:off x="914400" y="989590"/>
            <a:ext cx="2743200" cy="15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6" name="Google Shape;1486;p35"/>
          <p:cNvSpPr txBox="1">
            <a:spLocks noGrp="1"/>
          </p:cNvSpPr>
          <p:nvPr>
            <p:ph type="subTitle" idx="1"/>
          </p:nvPr>
        </p:nvSpPr>
        <p:spPr>
          <a:xfrm>
            <a:off x="914400" y="2602412"/>
            <a:ext cx="3657600" cy="18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487" name="Google Shape;1487;p35"/>
          <p:cNvGrpSpPr/>
          <p:nvPr/>
        </p:nvGrpSpPr>
        <p:grpSpPr>
          <a:xfrm>
            <a:off x="-665807" y="3431744"/>
            <a:ext cx="2280393" cy="2280580"/>
            <a:chOff x="-665807" y="3431744"/>
            <a:chExt cx="2280393" cy="2280580"/>
          </a:xfrm>
        </p:grpSpPr>
        <p:sp>
          <p:nvSpPr>
            <p:cNvPr id="1488" name="Google Shape;1488;p35"/>
            <p:cNvSpPr/>
            <p:nvPr/>
          </p:nvSpPr>
          <p:spPr>
            <a:xfrm rot="6847533" flipH="1">
              <a:off x="-356027" y="4216323"/>
              <a:ext cx="1115230" cy="1401371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9" name="Google Shape;1489;p35"/>
            <p:cNvGrpSpPr/>
            <p:nvPr/>
          </p:nvGrpSpPr>
          <p:grpSpPr>
            <a:xfrm rot="-5400000">
              <a:off x="-171875" y="3453684"/>
              <a:ext cx="1808401" cy="1764522"/>
              <a:chOff x="2024475" y="4433550"/>
              <a:chExt cx="623350" cy="608225"/>
            </a:xfrm>
          </p:grpSpPr>
          <p:sp>
            <p:nvSpPr>
              <p:cNvPr id="1490" name="Google Shape;1490;p35"/>
              <p:cNvSpPr/>
              <p:nvPr/>
            </p:nvSpPr>
            <p:spPr>
              <a:xfrm>
                <a:off x="2637250" y="4451875"/>
                <a:ext cx="78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16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4" y="96"/>
                      <a:pt x="106" y="167"/>
                      <a:pt x="208" y="167"/>
                    </a:cubicBezTo>
                    <a:cubicBezTo>
                      <a:pt x="246" y="167"/>
                      <a:pt x="283" y="154"/>
                      <a:pt x="314" y="137"/>
                    </a:cubicBezTo>
                    <a:cubicBezTo>
                      <a:pt x="297" y="93"/>
                      <a:pt x="283" y="52"/>
                      <a:pt x="263" y="8"/>
                    </a:cubicBezTo>
                    <a:lnTo>
                      <a:pt x="208" y="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5"/>
              <p:cNvSpPr/>
              <p:nvPr/>
            </p:nvSpPr>
            <p:spPr>
              <a:xfrm>
                <a:off x="26190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5"/>
              <p:cNvSpPr/>
              <p:nvPr/>
            </p:nvSpPr>
            <p:spPr>
              <a:xfrm>
                <a:off x="26190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5"/>
              <p:cNvSpPr/>
              <p:nvPr/>
            </p:nvSpPr>
            <p:spPr>
              <a:xfrm>
                <a:off x="263700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8" y="433"/>
                    </a:cubicBezTo>
                    <a:cubicBezTo>
                      <a:pt x="337" y="433"/>
                      <a:pt x="433" y="334"/>
                      <a:pt x="433" y="215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5"/>
              <p:cNvSpPr/>
              <p:nvPr/>
            </p:nvSpPr>
            <p:spPr>
              <a:xfrm>
                <a:off x="263700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3"/>
                      <a:pt x="218" y="433"/>
                    </a:cubicBezTo>
                    <a:cubicBezTo>
                      <a:pt x="337" y="433"/>
                      <a:pt x="433" y="335"/>
                      <a:pt x="433" y="215"/>
                    </a:cubicBezTo>
                    <a:cubicBezTo>
                      <a:pt x="433" y="96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5"/>
              <p:cNvSpPr/>
              <p:nvPr/>
            </p:nvSpPr>
            <p:spPr>
              <a:xfrm>
                <a:off x="26190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5"/>
              <p:cNvSpPr/>
              <p:nvPr/>
            </p:nvSpPr>
            <p:spPr>
              <a:xfrm>
                <a:off x="2619025" y="4571375"/>
                <a:ext cx="7425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338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263"/>
                      <a:pt x="17" y="304"/>
                      <a:pt x="42" y="338"/>
                    </a:cubicBezTo>
                    <a:cubicBezTo>
                      <a:pt x="130" y="236"/>
                      <a:pt x="215" y="126"/>
                      <a:pt x="297" y="17"/>
                    </a:cubicBezTo>
                    <a:cubicBezTo>
                      <a:pt x="273" y="7"/>
                      <a:pt x="246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5"/>
              <p:cNvSpPr/>
              <p:nvPr/>
            </p:nvSpPr>
            <p:spPr>
              <a:xfrm>
                <a:off x="2600975" y="4450775"/>
                <a:ext cx="1075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1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" y="120"/>
                      <a:pt x="99" y="211"/>
                      <a:pt x="218" y="211"/>
                    </a:cubicBezTo>
                    <a:cubicBezTo>
                      <a:pt x="330" y="211"/>
                      <a:pt x="419" y="123"/>
                      <a:pt x="429" y="14"/>
                    </a:cubicBezTo>
                    <a:lnTo>
                      <a:pt x="21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5"/>
              <p:cNvSpPr/>
              <p:nvPr/>
            </p:nvSpPr>
            <p:spPr>
              <a:xfrm>
                <a:off x="2583000" y="446330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5"/>
              <p:cNvSpPr/>
              <p:nvPr/>
            </p:nvSpPr>
            <p:spPr>
              <a:xfrm>
                <a:off x="26009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5"/>
              <p:cNvSpPr/>
              <p:nvPr/>
            </p:nvSpPr>
            <p:spPr>
              <a:xfrm>
                <a:off x="2583000" y="449932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8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5"/>
              <p:cNvSpPr/>
              <p:nvPr/>
            </p:nvSpPr>
            <p:spPr>
              <a:xfrm>
                <a:off x="2583000" y="453535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5"/>
              <p:cNvSpPr/>
              <p:nvPr/>
            </p:nvSpPr>
            <p:spPr>
              <a:xfrm>
                <a:off x="26009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5"/>
              <p:cNvSpPr/>
              <p:nvPr/>
            </p:nvSpPr>
            <p:spPr>
              <a:xfrm>
                <a:off x="26009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5"/>
              <p:cNvSpPr/>
              <p:nvPr/>
            </p:nvSpPr>
            <p:spPr>
              <a:xfrm>
                <a:off x="2583000" y="457137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9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5"/>
              <p:cNvSpPr/>
              <p:nvPr/>
            </p:nvSpPr>
            <p:spPr>
              <a:xfrm>
                <a:off x="2600975" y="4589425"/>
                <a:ext cx="852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41" h="315" extrusionOk="0">
                    <a:moveTo>
                      <a:pt x="218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253"/>
                      <a:pt x="11" y="283"/>
                      <a:pt x="28" y="314"/>
                    </a:cubicBezTo>
                    <a:cubicBezTo>
                      <a:pt x="65" y="283"/>
                      <a:pt x="102" y="250"/>
                      <a:pt x="140" y="215"/>
                    </a:cubicBezTo>
                    <a:cubicBezTo>
                      <a:pt x="167" y="195"/>
                      <a:pt x="191" y="174"/>
                      <a:pt x="218" y="151"/>
                    </a:cubicBezTo>
                    <a:cubicBezTo>
                      <a:pt x="259" y="116"/>
                      <a:pt x="300" y="82"/>
                      <a:pt x="341" y="45"/>
                    </a:cubicBezTo>
                    <a:cubicBezTo>
                      <a:pt x="307" y="17"/>
                      <a:pt x="262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5"/>
              <p:cNvSpPr/>
              <p:nvPr/>
            </p:nvSpPr>
            <p:spPr>
              <a:xfrm>
                <a:off x="2584275" y="4607650"/>
                <a:ext cx="30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3" extrusionOk="0">
                    <a:moveTo>
                      <a:pt x="119" y="1"/>
                    </a:moveTo>
                    <a:lnTo>
                      <a:pt x="119" y="1"/>
                    </a:lnTo>
                    <a:cubicBezTo>
                      <a:pt x="72" y="11"/>
                      <a:pt x="31" y="35"/>
                      <a:pt x="1" y="72"/>
                    </a:cubicBezTo>
                    <a:cubicBezTo>
                      <a:pt x="38" y="48"/>
                      <a:pt x="83" y="24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5"/>
              <p:cNvSpPr/>
              <p:nvPr/>
            </p:nvSpPr>
            <p:spPr>
              <a:xfrm>
                <a:off x="25468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5"/>
              <p:cNvSpPr/>
              <p:nvPr/>
            </p:nvSpPr>
            <p:spPr>
              <a:xfrm>
                <a:off x="2564950" y="4449675"/>
                <a:ext cx="10825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256" extrusionOk="0">
                    <a:moveTo>
                      <a:pt x="7" y="0"/>
                    </a:moveTo>
                    <a:cubicBezTo>
                      <a:pt x="7" y="14"/>
                      <a:pt x="0" y="27"/>
                      <a:pt x="0" y="41"/>
                    </a:cubicBezTo>
                    <a:cubicBezTo>
                      <a:pt x="0" y="160"/>
                      <a:pt x="95" y="255"/>
                      <a:pt x="215" y="255"/>
                    </a:cubicBezTo>
                    <a:cubicBezTo>
                      <a:pt x="334" y="255"/>
                      <a:pt x="433" y="160"/>
                      <a:pt x="433" y="41"/>
                    </a:cubicBezTo>
                    <a:cubicBezTo>
                      <a:pt x="433" y="30"/>
                      <a:pt x="430" y="24"/>
                      <a:pt x="426" y="14"/>
                    </a:cubicBezTo>
                    <a:lnTo>
                      <a:pt x="215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5"/>
              <p:cNvSpPr/>
              <p:nvPr/>
            </p:nvSpPr>
            <p:spPr>
              <a:xfrm>
                <a:off x="25468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5"/>
              <p:cNvSpPr/>
              <p:nvPr/>
            </p:nvSpPr>
            <p:spPr>
              <a:xfrm>
                <a:off x="256495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5"/>
              <p:cNvSpPr/>
              <p:nvPr/>
            </p:nvSpPr>
            <p:spPr>
              <a:xfrm>
                <a:off x="25468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5"/>
              <p:cNvSpPr/>
              <p:nvPr/>
            </p:nvSpPr>
            <p:spPr>
              <a:xfrm>
                <a:off x="256495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5"/>
              <p:cNvSpPr/>
              <p:nvPr/>
            </p:nvSpPr>
            <p:spPr>
              <a:xfrm>
                <a:off x="2564950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5"/>
              <p:cNvSpPr/>
              <p:nvPr/>
            </p:nvSpPr>
            <p:spPr>
              <a:xfrm>
                <a:off x="25468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9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5"/>
              <p:cNvSpPr/>
              <p:nvPr/>
            </p:nvSpPr>
            <p:spPr>
              <a:xfrm>
                <a:off x="254687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5"/>
              <p:cNvSpPr/>
              <p:nvPr/>
            </p:nvSpPr>
            <p:spPr>
              <a:xfrm>
                <a:off x="2564950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5"/>
              <p:cNvSpPr/>
              <p:nvPr/>
            </p:nvSpPr>
            <p:spPr>
              <a:xfrm>
                <a:off x="2528900" y="4448575"/>
                <a:ext cx="10850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00" extrusionOk="0">
                    <a:moveTo>
                      <a:pt x="18" y="0"/>
                    </a:moveTo>
                    <a:cubicBezTo>
                      <a:pt x="8" y="27"/>
                      <a:pt x="1" y="54"/>
                      <a:pt x="1" y="85"/>
                    </a:cubicBezTo>
                    <a:cubicBezTo>
                      <a:pt x="1" y="204"/>
                      <a:pt x="97" y="299"/>
                      <a:pt x="216" y="299"/>
                    </a:cubicBezTo>
                    <a:cubicBezTo>
                      <a:pt x="335" y="299"/>
                      <a:pt x="433" y="204"/>
                      <a:pt x="433" y="85"/>
                    </a:cubicBezTo>
                    <a:cubicBezTo>
                      <a:pt x="433" y="58"/>
                      <a:pt x="427" y="34"/>
                      <a:pt x="420" y="13"/>
                    </a:cubicBezTo>
                    <a:lnTo>
                      <a:pt x="216" y="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5"/>
              <p:cNvSpPr/>
              <p:nvPr/>
            </p:nvSpPr>
            <p:spPr>
              <a:xfrm>
                <a:off x="2510875" y="44633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5"/>
              <p:cNvSpPr/>
              <p:nvPr/>
            </p:nvSpPr>
            <p:spPr>
              <a:xfrm>
                <a:off x="25289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5"/>
              <p:cNvSpPr/>
              <p:nvPr/>
            </p:nvSpPr>
            <p:spPr>
              <a:xfrm>
                <a:off x="2510875" y="449932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5"/>
              <p:cNvSpPr/>
              <p:nvPr/>
            </p:nvSpPr>
            <p:spPr>
              <a:xfrm>
                <a:off x="25289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3"/>
                      <a:pt x="216" y="433"/>
                    </a:cubicBezTo>
                    <a:cubicBezTo>
                      <a:pt x="335" y="433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5"/>
              <p:cNvSpPr/>
              <p:nvPr/>
            </p:nvSpPr>
            <p:spPr>
              <a:xfrm>
                <a:off x="2510875" y="4535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5"/>
              <p:cNvSpPr/>
              <p:nvPr/>
            </p:nvSpPr>
            <p:spPr>
              <a:xfrm>
                <a:off x="2510875" y="457137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9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5"/>
              <p:cNvSpPr/>
              <p:nvPr/>
            </p:nvSpPr>
            <p:spPr>
              <a:xfrm>
                <a:off x="25289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5"/>
              <p:cNvSpPr/>
              <p:nvPr/>
            </p:nvSpPr>
            <p:spPr>
              <a:xfrm>
                <a:off x="25289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4"/>
                      <a:pt x="216" y="434"/>
                    </a:cubicBezTo>
                    <a:cubicBezTo>
                      <a:pt x="335" y="434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5"/>
              <p:cNvSpPr/>
              <p:nvPr/>
            </p:nvSpPr>
            <p:spPr>
              <a:xfrm>
                <a:off x="2510875" y="4607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5"/>
              <p:cNvSpPr/>
              <p:nvPr/>
            </p:nvSpPr>
            <p:spPr>
              <a:xfrm>
                <a:off x="2528900" y="4625450"/>
                <a:ext cx="105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260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232"/>
                      <a:pt x="8" y="246"/>
                      <a:pt x="8" y="260"/>
                    </a:cubicBezTo>
                    <a:cubicBezTo>
                      <a:pt x="39" y="252"/>
                      <a:pt x="70" y="249"/>
                      <a:pt x="100" y="239"/>
                    </a:cubicBezTo>
                    <a:cubicBezTo>
                      <a:pt x="127" y="232"/>
                      <a:pt x="155" y="225"/>
                      <a:pt x="182" y="215"/>
                    </a:cubicBezTo>
                    <a:cubicBezTo>
                      <a:pt x="192" y="215"/>
                      <a:pt x="205" y="208"/>
                      <a:pt x="216" y="205"/>
                    </a:cubicBezTo>
                    <a:cubicBezTo>
                      <a:pt x="284" y="188"/>
                      <a:pt x="352" y="167"/>
                      <a:pt x="420" y="147"/>
                    </a:cubicBezTo>
                    <a:cubicBezTo>
                      <a:pt x="389" y="62"/>
                      <a:pt x="311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5"/>
              <p:cNvSpPr/>
              <p:nvPr/>
            </p:nvSpPr>
            <p:spPr>
              <a:xfrm>
                <a:off x="24748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5"/>
              <p:cNvSpPr/>
              <p:nvPr/>
            </p:nvSpPr>
            <p:spPr>
              <a:xfrm>
                <a:off x="2492900" y="4447450"/>
                <a:ext cx="1082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345" extrusionOk="0">
                    <a:moveTo>
                      <a:pt x="48" y="1"/>
                    </a:moveTo>
                    <a:cubicBezTo>
                      <a:pt x="18" y="38"/>
                      <a:pt x="0" y="83"/>
                      <a:pt x="0" y="130"/>
                    </a:cubicBezTo>
                    <a:cubicBezTo>
                      <a:pt x="0" y="249"/>
                      <a:pt x="95" y="344"/>
                      <a:pt x="215" y="344"/>
                    </a:cubicBezTo>
                    <a:cubicBezTo>
                      <a:pt x="334" y="344"/>
                      <a:pt x="433" y="249"/>
                      <a:pt x="433" y="130"/>
                    </a:cubicBezTo>
                    <a:cubicBezTo>
                      <a:pt x="433" y="86"/>
                      <a:pt x="416" y="45"/>
                      <a:pt x="392" y="11"/>
                    </a:cubicBezTo>
                    <a:lnTo>
                      <a:pt x="215" y="7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5"/>
              <p:cNvSpPr/>
              <p:nvPr/>
            </p:nvSpPr>
            <p:spPr>
              <a:xfrm>
                <a:off x="249290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5"/>
              <p:cNvSpPr/>
              <p:nvPr/>
            </p:nvSpPr>
            <p:spPr>
              <a:xfrm>
                <a:off x="24748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5"/>
              <p:cNvSpPr/>
              <p:nvPr/>
            </p:nvSpPr>
            <p:spPr>
              <a:xfrm>
                <a:off x="24748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5"/>
              <p:cNvSpPr/>
              <p:nvPr/>
            </p:nvSpPr>
            <p:spPr>
              <a:xfrm>
                <a:off x="249290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5"/>
              <p:cNvSpPr/>
              <p:nvPr/>
            </p:nvSpPr>
            <p:spPr>
              <a:xfrm>
                <a:off x="24748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9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5"/>
              <p:cNvSpPr/>
              <p:nvPr/>
            </p:nvSpPr>
            <p:spPr>
              <a:xfrm>
                <a:off x="2492900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5"/>
              <p:cNvSpPr/>
              <p:nvPr/>
            </p:nvSpPr>
            <p:spPr>
              <a:xfrm>
                <a:off x="247482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5"/>
              <p:cNvSpPr/>
              <p:nvPr/>
            </p:nvSpPr>
            <p:spPr>
              <a:xfrm>
                <a:off x="2492900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5"/>
              <p:cNvSpPr/>
              <p:nvPr/>
            </p:nvSpPr>
            <p:spPr>
              <a:xfrm>
                <a:off x="2492900" y="46254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5"/>
              <p:cNvSpPr/>
              <p:nvPr/>
            </p:nvSpPr>
            <p:spPr>
              <a:xfrm>
                <a:off x="2456850" y="4446450"/>
                <a:ext cx="1085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85" extrusionOk="0">
                    <a:moveTo>
                      <a:pt x="90" y="0"/>
                    </a:moveTo>
                    <a:cubicBezTo>
                      <a:pt x="39" y="37"/>
                      <a:pt x="1" y="98"/>
                      <a:pt x="1" y="170"/>
                    </a:cubicBezTo>
                    <a:cubicBezTo>
                      <a:pt x="1" y="289"/>
                      <a:pt x="97" y="384"/>
                      <a:pt x="216" y="384"/>
                    </a:cubicBezTo>
                    <a:cubicBezTo>
                      <a:pt x="335" y="384"/>
                      <a:pt x="433" y="289"/>
                      <a:pt x="433" y="170"/>
                    </a:cubicBezTo>
                    <a:cubicBezTo>
                      <a:pt x="433" y="102"/>
                      <a:pt x="400" y="47"/>
                      <a:pt x="352" y="7"/>
                    </a:cubicBezTo>
                    <a:lnTo>
                      <a:pt x="216" y="3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5"/>
              <p:cNvSpPr/>
              <p:nvPr/>
            </p:nvSpPr>
            <p:spPr>
              <a:xfrm>
                <a:off x="243880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5"/>
              <p:cNvSpPr/>
              <p:nvPr/>
            </p:nvSpPr>
            <p:spPr>
              <a:xfrm>
                <a:off x="243880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5"/>
              <p:cNvSpPr/>
              <p:nvPr/>
            </p:nvSpPr>
            <p:spPr>
              <a:xfrm>
                <a:off x="245685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5"/>
              <p:cNvSpPr/>
              <p:nvPr/>
            </p:nvSpPr>
            <p:spPr>
              <a:xfrm>
                <a:off x="243880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5"/>
              <p:cNvSpPr/>
              <p:nvPr/>
            </p:nvSpPr>
            <p:spPr>
              <a:xfrm>
                <a:off x="245685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3"/>
                      <a:pt x="216" y="433"/>
                    </a:cubicBezTo>
                    <a:cubicBezTo>
                      <a:pt x="335" y="433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5"/>
              <p:cNvSpPr/>
              <p:nvPr/>
            </p:nvSpPr>
            <p:spPr>
              <a:xfrm>
                <a:off x="245685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5"/>
              <p:cNvSpPr/>
              <p:nvPr/>
            </p:nvSpPr>
            <p:spPr>
              <a:xfrm>
                <a:off x="243880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3" y="338"/>
                      <a:pt x="433" y="219"/>
                    </a:cubicBezTo>
                    <a:cubicBezTo>
                      <a:pt x="433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5"/>
              <p:cNvSpPr/>
              <p:nvPr/>
            </p:nvSpPr>
            <p:spPr>
              <a:xfrm>
                <a:off x="245685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4"/>
                      <a:pt x="216" y="434"/>
                    </a:cubicBezTo>
                    <a:cubicBezTo>
                      <a:pt x="335" y="434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5"/>
              <p:cNvSpPr/>
              <p:nvPr/>
            </p:nvSpPr>
            <p:spPr>
              <a:xfrm>
                <a:off x="2438800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5"/>
              <p:cNvSpPr/>
              <p:nvPr/>
            </p:nvSpPr>
            <p:spPr>
              <a:xfrm>
                <a:off x="245685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8"/>
                      <a:pt x="97" y="433"/>
                      <a:pt x="216" y="433"/>
                    </a:cubicBezTo>
                    <a:cubicBezTo>
                      <a:pt x="335" y="433"/>
                      <a:pt x="433" y="338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5"/>
              <p:cNvSpPr/>
              <p:nvPr/>
            </p:nvSpPr>
            <p:spPr>
              <a:xfrm>
                <a:off x="2420850" y="4445425"/>
                <a:ext cx="108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26" extrusionOk="0">
                    <a:moveTo>
                      <a:pt x="197" y="0"/>
                    </a:moveTo>
                    <a:cubicBezTo>
                      <a:pt x="85" y="7"/>
                      <a:pt x="0" y="98"/>
                      <a:pt x="0" y="211"/>
                    </a:cubicBezTo>
                    <a:cubicBezTo>
                      <a:pt x="0" y="330"/>
                      <a:pt x="95" y="425"/>
                      <a:pt x="214" y="425"/>
                    </a:cubicBezTo>
                    <a:cubicBezTo>
                      <a:pt x="334" y="425"/>
                      <a:pt x="433" y="330"/>
                      <a:pt x="433" y="211"/>
                    </a:cubicBezTo>
                    <a:cubicBezTo>
                      <a:pt x="433" y="98"/>
                      <a:pt x="348" y="13"/>
                      <a:pt x="2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5"/>
              <p:cNvSpPr/>
              <p:nvPr/>
            </p:nvSpPr>
            <p:spPr>
              <a:xfrm>
                <a:off x="24027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8"/>
                    </a:cubicBezTo>
                    <a:cubicBezTo>
                      <a:pt x="1" y="337"/>
                      <a:pt x="99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5"/>
              <p:cNvSpPr/>
              <p:nvPr/>
            </p:nvSpPr>
            <p:spPr>
              <a:xfrm>
                <a:off x="242085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4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5"/>
              <p:cNvSpPr/>
              <p:nvPr/>
            </p:nvSpPr>
            <p:spPr>
              <a:xfrm>
                <a:off x="24027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8"/>
                    </a:cubicBezTo>
                    <a:cubicBezTo>
                      <a:pt x="1" y="338"/>
                      <a:pt x="99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5"/>
              <p:cNvSpPr/>
              <p:nvPr/>
            </p:nvSpPr>
            <p:spPr>
              <a:xfrm>
                <a:off x="24027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8"/>
                    </a:cubicBezTo>
                    <a:cubicBezTo>
                      <a:pt x="1" y="337"/>
                      <a:pt x="99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5"/>
              <p:cNvSpPr/>
              <p:nvPr/>
            </p:nvSpPr>
            <p:spPr>
              <a:xfrm>
                <a:off x="242085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3"/>
                      <a:pt x="214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5"/>
              <p:cNvSpPr/>
              <p:nvPr/>
            </p:nvSpPr>
            <p:spPr>
              <a:xfrm>
                <a:off x="2420850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4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5"/>
              <p:cNvSpPr/>
              <p:nvPr/>
            </p:nvSpPr>
            <p:spPr>
              <a:xfrm>
                <a:off x="24027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9"/>
                    </a:cubicBezTo>
                    <a:cubicBezTo>
                      <a:pt x="1" y="338"/>
                      <a:pt x="99" y="433"/>
                      <a:pt x="219" y="433"/>
                    </a:cubicBezTo>
                    <a:cubicBezTo>
                      <a:pt x="338" y="433"/>
                      <a:pt x="434" y="338"/>
                      <a:pt x="434" y="219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5"/>
              <p:cNvSpPr/>
              <p:nvPr/>
            </p:nvSpPr>
            <p:spPr>
              <a:xfrm>
                <a:off x="2420850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4"/>
                      <a:pt x="214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5"/>
              <p:cNvSpPr/>
              <p:nvPr/>
            </p:nvSpPr>
            <p:spPr>
              <a:xfrm>
                <a:off x="2386025" y="4625450"/>
                <a:ext cx="9300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165" extrusionOk="0">
                    <a:moveTo>
                      <a:pt x="167" y="1"/>
                    </a:moveTo>
                    <a:cubicBezTo>
                      <a:pt x="98" y="1"/>
                      <a:pt x="37" y="35"/>
                      <a:pt x="0" y="86"/>
                    </a:cubicBezTo>
                    <a:cubicBezTo>
                      <a:pt x="54" y="100"/>
                      <a:pt x="112" y="109"/>
                      <a:pt x="167" y="120"/>
                    </a:cubicBezTo>
                    <a:cubicBezTo>
                      <a:pt x="235" y="137"/>
                      <a:pt x="303" y="150"/>
                      <a:pt x="371" y="164"/>
                    </a:cubicBezTo>
                    <a:cubicBezTo>
                      <a:pt x="348" y="69"/>
                      <a:pt x="266" y="1"/>
                      <a:pt x="1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5"/>
              <p:cNvSpPr/>
              <p:nvPr/>
            </p:nvSpPr>
            <p:spPr>
              <a:xfrm>
                <a:off x="240277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8"/>
                    </a:cubicBezTo>
                    <a:cubicBezTo>
                      <a:pt x="1" y="338"/>
                      <a:pt x="99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5"/>
              <p:cNvSpPr/>
              <p:nvPr/>
            </p:nvSpPr>
            <p:spPr>
              <a:xfrm>
                <a:off x="2420850" y="4625450"/>
                <a:ext cx="10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393" extrusionOk="0">
                    <a:moveTo>
                      <a:pt x="214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270"/>
                      <a:pt x="21" y="314"/>
                      <a:pt x="51" y="351"/>
                    </a:cubicBezTo>
                    <a:cubicBezTo>
                      <a:pt x="106" y="362"/>
                      <a:pt x="161" y="372"/>
                      <a:pt x="214" y="378"/>
                    </a:cubicBezTo>
                    <a:cubicBezTo>
                      <a:pt x="255" y="386"/>
                      <a:pt x="293" y="389"/>
                      <a:pt x="334" y="392"/>
                    </a:cubicBezTo>
                    <a:cubicBezTo>
                      <a:pt x="392" y="355"/>
                      <a:pt x="433" y="290"/>
                      <a:pt x="433" y="215"/>
                    </a:cubicBezTo>
                    <a:cubicBezTo>
                      <a:pt x="433" y="96"/>
                      <a:pt x="334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5"/>
              <p:cNvSpPr/>
              <p:nvPr/>
            </p:nvSpPr>
            <p:spPr>
              <a:xfrm>
                <a:off x="2384800" y="4445325"/>
                <a:ext cx="1077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0" extrusionOk="0">
                    <a:moveTo>
                      <a:pt x="216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29"/>
                      <a:pt x="216" y="429"/>
                    </a:cubicBezTo>
                    <a:cubicBezTo>
                      <a:pt x="335" y="429"/>
                      <a:pt x="430" y="334"/>
                      <a:pt x="430" y="215"/>
                    </a:cubicBezTo>
                    <a:cubicBezTo>
                      <a:pt x="430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5"/>
              <p:cNvSpPr/>
              <p:nvPr/>
            </p:nvSpPr>
            <p:spPr>
              <a:xfrm>
                <a:off x="236675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7" y="1"/>
                      <a:pt x="1" y="99"/>
                      <a:pt x="1" y="218"/>
                    </a:cubicBezTo>
                    <a:cubicBezTo>
                      <a:pt x="1" y="337"/>
                      <a:pt x="97" y="433"/>
                      <a:pt x="215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5"/>
              <p:cNvSpPr/>
              <p:nvPr/>
            </p:nvSpPr>
            <p:spPr>
              <a:xfrm>
                <a:off x="2384800" y="4481350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6" y="433"/>
                    </a:cubicBezTo>
                    <a:cubicBezTo>
                      <a:pt x="335" y="433"/>
                      <a:pt x="430" y="334"/>
                      <a:pt x="430" y="215"/>
                    </a:cubicBezTo>
                    <a:cubicBezTo>
                      <a:pt x="430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5"/>
              <p:cNvSpPr/>
              <p:nvPr/>
            </p:nvSpPr>
            <p:spPr>
              <a:xfrm>
                <a:off x="236675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7" y="0"/>
                      <a:pt x="1" y="99"/>
                      <a:pt x="1" y="218"/>
                    </a:cubicBezTo>
                    <a:cubicBezTo>
                      <a:pt x="1" y="338"/>
                      <a:pt x="97" y="433"/>
                      <a:pt x="215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5"/>
              <p:cNvSpPr/>
              <p:nvPr/>
            </p:nvSpPr>
            <p:spPr>
              <a:xfrm>
                <a:off x="2384800" y="4517375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3"/>
                      <a:pt x="216" y="433"/>
                    </a:cubicBezTo>
                    <a:cubicBezTo>
                      <a:pt x="335" y="433"/>
                      <a:pt x="430" y="335"/>
                      <a:pt x="430" y="215"/>
                    </a:cubicBezTo>
                    <a:cubicBezTo>
                      <a:pt x="430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5"/>
              <p:cNvSpPr/>
              <p:nvPr/>
            </p:nvSpPr>
            <p:spPr>
              <a:xfrm>
                <a:off x="236675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7" y="1"/>
                      <a:pt x="1" y="99"/>
                      <a:pt x="1" y="218"/>
                    </a:cubicBezTo>
                    <a:cubicBezTo>
                      <a:pt x="1" y="337"/>
                      <a:pt x="97" y="433"/>
                      <a:pt x="215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5"/>
              <p:cNvSpPr/>
              <p:nvPr/>
            </p:nvSpPr>
            <p:spPr>
              <a:xfrm>
                <a:off x="2384800" y="4553400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6" y="433"/>
                    </a:cubicBezTo>
                    <a:cubicBezTo>
                      <a:pt x="335" y="433"/>
                      <a:pt x="430" y="334"/>
                      <a:pt x="430" y="215"/>
                    </a:cubicBezTo>
                    <a:cubicBezTo>
                      <a:pt x="430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5"/>
              <p:cNvSpPr/>
              <p:nvPr/>
            </p:nvSpPr>
            <p:spPr>
              <a:xfrm>
                <a:off x="236675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7" y="0"/>
                      <a:pt x="1" y="99"/>
                      <a:pt x="1" y="219"/>
                    </a:cubicBezTo>
                    <a:cubicBezTo>
                      <a:pt x="1" y="338"/>
                      <a:pt x="97" y="433"/>
                      <a:pt x="215" y="433"/>
                    </a:cubicBezTo>
                    <a:cubicBezTo>
                      <a:pt x="338" y="433"/>
                      <a:pt x="433" y="338"/>
                      <a:pt x="433" y="219"/>
                    </a:cubicBezTo>
                    <a:cubicBezTo>
                      <a:pt x="433" y="99"/>
                      <a:pt x="338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5"/>
              <p:cNvSpPr/>
              <p:nvPr/>
            </p:nvSpPr>
            <p:spPr>
              <a:xfrm>
                <a:off x="2366750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7" y="1"/>
                      <a:pt x="1" y="99"/>
                      <a:pt x="1" y="218"/>
                    </a:cubicBezTo>
                    <a:cubicBezTo>
                      <a:pt x="1" y="338"/>
                      <a:pt x="97" y="433"/>
                      <a:pt x="215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5"/>
              <p:cNvSpPr/>
              <p:nvPr/>
            </p:nvSpPr>
            <p:spPr>
              <a:xfrm>
                <a:off x="2384800" y="4589425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4"/>
                      <a:pt x="216" y="434"/>
                    </a:cubicBezTo>
                    <a:cubicBezTo>
                      <a:pt x="335" y="434"/>
                      <a:pt x="430" y="335"/>
                      <a:pt x="430" y="215"/>
                    </a:cubicBezTo>
                    <a:cubicBezTo>
                      <a:pt x="430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5"/>
              <p:cNvSpPr/>
              <p:nvPr/>
            </p:nvSpPr>
            <p:spPr>
              <a:xfrm>
                <a:off x="234870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4"/>
                      <a:pt x="99" y="429"/>
                      <a:pt x="218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5"/>
              <p:cNvSpPr/>
              <p:nvPr/>
            </p:nvSpPr>
            <p:spPr>
              <a:xfrm>
                <a:off x="23307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5"/>
              <p:cNvSpPr/>
              <p:nvPr/>
            </p:nvSpPr>
            <p:spPr>
              <a:xfrm>
                <a:off x="23307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5"/>
              <p:cNvSpPr/>
              <p:nvPr/>
            </p:nvSpPr>
            <p:spPr>
              <a:xfrm>
                <a:off x="23487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5"/>
              <p:cNvSpPr/>
              <p:nvPr/>
            </p:nvSpPr>
            <p:spPr>
              <a:xfrm>
                <a:off x="23487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5"/>
              <p:cNvSpPr/>
              <p:nvPr/>
            </p:nvSpPr>
            <p:spPr>
              <a:xfrm>
                <a:off x="23307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5"/>
              <p:cNvSpPr/>
              <p:nvPr/>
            </p:nvSpPr>
            <p:spPr>
              <a:xfrm>
                <a:off x="23307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9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5"/>
              <p:cNvSpPr/>
              <p:nvPr/>
            </p:nvSpPr>
            <p:spPr>
              <a:xfrm>
                <a:off x="23487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5"/>
              <p:cNvSpPr/>
              <p:nvPr/>
            </p:nvSpPr>
            <p:spPr>
              <a:xfrm>
                <a:off x="23487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4"/>
                      <a:pt x="218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5"/>
              <p:cNvSpPr/>
              <p:nvPr/>
            </p:nvSpPr>
            <p:spPr>
              <a:xfrm>
                <a:off x="2330725" y="4607400"/>
                <a:ext cx="1085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20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290"/>
                      <a:pt x="38" y="351"/>
                      <a:pt x="90" y="389"/>
                    </a:cubicBezTo>
                    <a:cubicBezTo>
                      <a:pt x="154" y="399"/>
                      <a:pt x="219" y="410"/>
                      <a:pt x="283" y="419"/>
                    </a:cubicBezTo>
                    <a:cubicBezTo>
                      <a:pt x="368" y="392"/>
                      <a:pt x="434" y="314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5"/>
              <p:cNvSpPr/>
              <p:nvPr/>
            </p:nvSpPr>
            <p:spPr>
              <a:xfrm>
                <a:off x="231267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4"/>
                      <a:pt x="99" y="429"/>
                      <a:pt x="219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5"/>
              <p:cNvSpPr/>
              <p:nvPr/>
            </p:nvSpPr>
            <p:spPr>
              <a:xfrm>
                <a:off x="229470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5"/>
              <p:cNvSpPr/>
              <p:nvPr/>
            </p:nvSpPr>
            <p:spPr>
              <a:xfrm>
                <a:off x="23126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5"/>
              <p:cNvSpPr/>
              <p:nvPr/>
            </p:nvSpPr>
            <p:spPr>
              <a:xfrm>
                <a:off x="229470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5"/>
              <p:cNvSpPr/>
              <p:nvPr/>
            </p:nvSpPr>
            <p:spPr>
              <a:xfrm>
                <a:off x="23126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3"/>
                      <a:pt x="219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5"/>
              <p:cNvSpPr/>
              <p:nvPr/>
            </p:nvSpPr>
            <p:spPr>
              <a:xfrm>
                <a:off x="229470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5"/>
              <p:cNvSpPr/>
              <p:nvPr/>
            </p:nvSpPr>
            <p:spPr>
              <a:xfrm>
                <a:off x="23126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5"/>
              <p:cNvSpPr/>
              <p:nvPr/>
            </p:nvSpPr>
            <p:spPr>
              <a:xfrm>
                <a:off x="229470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5"/>
              <p:cNvSpPr/>
              <p:nvPr/>
            </p:nvSpPr>
            <p:spPr>
              <a:xfrm>
                <a:off x="2294700" y="4607400"/>
                <a:ext cx="1085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267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232"/>
                      <a:pt x="4" y="242"/>
                      <a:pt x="7" y="256"/>
                    </a:cubicBezTo>
                    <a:cubicBezTo>
                      <a:pt x="147" y="256"/>
                      <a:pt x="284" y="259"/>
                      <a:pt x="424" y="266"/>
                    </a:cubicBezTo>
                    <a:cubicBezTo>
                      <a:pt x="427" y="249"/>
                      <a:pt x="433" y="235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5"/>
              <p:cNvSpPr/>
              <p:nvPr/>
            </p:nvSpPr>
            <p:spPr>
              <a:xfrm>
                <a:off x="231267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4"/>
                      <a:pt x="219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5"/>
              <p:cNvSpPr/>
              <p:nvPr/>
            </p:nvSpPr>
            <p:spPr>
              <a:xfrm>
                <a:off x="227665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4"/>
                      <a:pt x="99" y="429"/>
                      <a:pt x="218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5"/>
              <p:cNvSpPr/>
              <p:nvPr/>
            </p:nvSpPr>
            <p:spPr>
              <a:xfrm>
                <a:off x="22586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5"/>
              <p:cNvSpPr/>
              <p:nvPr/>
            </p:nvSpPr>
            <p:spPr>
              <a:xfrm>
                <a:off x="22586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5"/>
              <p:cNvSpPr/>
              <p:nvPr/>
            </p:nvSpPr>
            <p:spPr>
              <a:xfrm>
                <a:off x="227665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5"/>
              <p:cNvSpPr/>
              <p:nvPr/>
            </p:nvSpPr>
            <p:spPr>
              <a:xfrm>
                <a:off x="22586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5"/>
              <p:cNvSpPr/>
              <p:nvPr/>
            </p:nvSpPr>
            <p:spPr>
              <a:xfrm>
                <a:off x="227665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5"/>
              <p:cNvSpPr/>
              <p:nvPr/>
            </p:nvSpPr>
            <p:spPr>
              <a:xfrm>
                <a:off x="22586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9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5"/>
              <p:cNvSpPr/>
              <p:nvPr/>
            </p:nvSpPr>
            <p:spPr>
              <a:xfrm>
                <a:off x="227665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5"/>
              <p:cNvSpPr/>
              <p:nvPr/>
            </p:nvSpPr>
            <p:spPr>
              <a:xfrm>
                <a:off x="227665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4"/>
                      <a:pt x="218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5"/>
              <p:cNvSpPr/>
              <p:nvPr/>
            </p:nvSpPr>
            <p:spPr>
              <a:xfrm>
                <a:off x="2258675" y="4607400"/>
                <a:ext cx="1085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82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287"/>
                      <a:pt x="31" y="344"/>
                      <a:pt x="79" y="382"/>
                    </a:cubicBezTo>
                    <a:cubicBezTo>
                      <a:pt x="188" y="361"/>
                      <a:pt x="294" y="341"/>
                      <a:pt x="399" y="324"/>
                    </a:cubicBezTo>
                    <a:cubicBezTo>
                      <a:pt x="420" y="293"/>
                      <a:pt x="434" y="256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5"/>
              <p:cNvSpPr/>
              <p:nvPr/>
            </p:nvSpPr>
            <p:spPr>
              <a:xfrm>
                <a:off x="222265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5"/>
              <p:cNvSpPr/>
              <p:nvPr/>
            </p:nvSpPr>
            <p:spPr>
              <a:xfrm>
                <a:off x="224062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4"/>
                      <a:pt x="99" y="429"/>
                      <a:pt x="219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5"/>
              <p:cNvSpPr/>
              <p:nvPr/>
            </p:nvSpPr>
            <p:spPr>
              <a:xfrm>
                <a:off x="222265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5"/>
              <p:cNvSpPr/>
              <p:nvPr/>
            </p:nvSpPr>
            <p:spPr>
              <a:xfrm>
                <a:off x="224062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5"/>
              <p:cNvSpPr/>
              <p:nvPr/>
            </p:nvSpPr>
            <p:spPr>
              <a:xfrm>
                <a:off x="222265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5"/>
              <p:cNvSpPr/>
              <p:nvPr/>
            </p:nvSpPr>
            <p:spPr>
              <a:xfrm>
                <a:off x="224062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3"/>
                      <a:pt x="219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5"/>
              <p:cNvSpPr/>
              <p:nvPr/>
            </p:nvSpPr>
            <p:spPr>
              <a:xfrm>
                <a:off x="222265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5"/>
              <p:cNvSpPr/>
              <p:nvPr/>
            </p:nvSpPr>
            <p:spPr>
              <a:xfrm>
                <a:off x="224062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5"/>
              <p:cNvSpPr/>
              <p:nvPr/>
            </p:nvSpPr>
            <p:spPr>
              <a:xfrm>
                <a:off x="224062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4"/>
                      <a:pt x="219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5"/>
              <p:cNvSpPr/>
              <p:nvPr/>
            </p:nvSpPr>
            <p:spPr>
              <a:xfrm>
                <a:off x="2222650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5"/>
              <p:cNvSpPr/>
              <p:nvPr/>
            </p:nvSpPr>
            <p:spPr>
              <a:xfrm>
                <a:off x="21866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5"/>
              <p:cNvSpPr/>
              <p:nvPr/>
            </p:nvSpPr>
            <p:spPr>
              <a:xfrm>
                <a:off x="220460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4"/>
                      <a:pt x="99" y="429"/>
                      <a:pt x="218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5"/>
              <p:cNvSpPr/>
              <p:nvPr/>
            </p:nvSpPr>
            <p:spPr>
              <a:xfrm>
                <a:off x="22046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5"/>
              <p:cNvSpPr/>
              <p:nvPr/>
            </p:nvSpPr>
            <p:spPr>
              <a:xfrm>
                <a:off x="2204588" y="4481313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5"/>
              <p:cNvSpPr/>
              <p:nvPr/>
            </p:nvSpPr>
            <p:spPr>
              <a:xfrm>
                <a:off x="21866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5"/>
              <p:cNvSpPr/>
              <p:nvPr/>
            </p:nvSpPr>
            <p:spPr>
              <a:xfrm>
                <a:off x="22046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5"/>
              <p:cNvSpPr/>
              <p:nvPr/>
            </p:nvSpPr>
            <p:spPr>
              <a:xfrm>
                <a:off x="22046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5"/>
              <p:cNvSpPr/>
              <p:nvPr/>
            </p:nvSpPr>
            <p:spPr>
              <a:xfrm>
                <a:off x="21866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9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5"/>
              <p:cNvSpPr/>
              <p:nvPr/>
            </p:nvSpPr>
            <p:spPr>
              <a:xfrm>
                <a:off x="22046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4"/>
                      <a:pt x="218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5"/>
              <p:cNvSpPr/>
              <p:nvPr/>
            </p:nvSpPr>
            <p:spPr>
              <a:xfrm>
                <a:off x="218662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5"/>
              <p:cNvSpPr/>
              <p:nvPr/>
            </p:nvSpPr>
            <p:spPr>
              <a:xfrm>
                <a:off x="220460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8"/>
                      <a:pt x="99" y="433"/>
                      <a:pt x="218" y="433"/>
                    </a:cubicBezTo>
                    <a:cubicBezTo>
                      <a:pt x="338" y="433"/>
                      <a:pt x="433" y="338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5"/>
              <p:cNvSpPr/>
              <p:nvPr/>
            </p:nvSpPr>
            <p:spPr>
              <a:xfrm>
                <a:off x="2186625" y="4643500"/>
                <a:ext cx="1042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03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6"/>
                    </a:cubicBezTo>
                    <a:cubicBezTo>
                      <a:pt x="0" y="297"/>
                      <a:pt x="49" y="365"/>
                      <a:pt x="113" y="403"/>
                    </a:cubicBezTo>
                    <a:cubicBezTo>
                      <a:pt x="212" y="315"/>
                      <a:pt x="314" y="229"/>
                      <a:pt x="416" y="147"/>
                    </a:cubicBezTo>
                    <a:cubicBezTo>
                      <a:pt x="389" y="62"/>
                      <a:pt x="311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35"/>
              <p:cNvSpPr/>
              <p:nvPr/>
            </p:nvSpPr>
            <p:spPr>
              <a:xfrm>
                <a:off x="2152800" y="4436975"/>
                <a:ext cx="600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4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9" y="27"/>
                      <a:pt x="79" y="45"/>
                      <a:pt x="127" y="45"/>
                    </a:cubicBezTo>
                    <a:cubicBezTo>
                      <a:pt x="172" y="45"/>
                      <a:pt x="209" y="27"/>
                      <a:pt x="240" y="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5"/>
              <p:cNvSpPr/>
              <p:nvPr/>
            </p:nvSpPr>
            <p:spPr>
              <a:xfrm>
                <a:off x="2150600" y="446330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5"/>
              <p:cNvSpPr/>
              <p:nvPr/>
            </p:nvSpPr>
            <p:spPr>
              <a:xfrm>
                <a:off x="216857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9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5"/>
              <p:cNvSpPr/>
              <p:nvPr/>
            </p:nvSpPr>
            <p:spPr>
              <a:xfrm>
                <a:off x="21685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5"/>
              <p:cNvSpPr/>
              <p:nvPr/>
            </p:nvSpPr>
            <p:spPr>
              <a:xfrm>
                <a:off x="2150600" y="449932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8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5"/>
              <p:cNvSpPr/>
              <p:nvPr/>
            </p:nvSpPr>
            <p:spPr>
              <a:xfrm>
                <a:off x="2150600" y="453535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5"/>
              <p:cNvSpPr/>
              <p:nvPr/>
            </p:nvSpPr>
            <p:spPr>
              <a:xfrm>
                <a:off x="21685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9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5"/>
              <p:cNvSpPr/>
              <p:nvPr/>
            </p:nvSpPr>
            <p:spPr>
              <a:xfrm>
                <a:off x="2150600" y="457137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9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5"/>
              <p:cNvSpPr/>
              <p:nvPr/>
            </p:nvSpPr>
            <p:spPr>
              <a:xfrm>
                <a:off x="21685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5"/>
              <p:cNvSpPr/>
              <p:nvPr/>
            </p:nvSpPr>
            <p:spPr>
              <a:xfrm>
                <a:off x="2150600" y="460740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5"/>
              <p:cNvSpPr/>
              <p:nvPr/>
            </p:nvSpPr>
            <p:spPr>
              <a:xfrm>
                <a:off x="216857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4"/>
                      <a:pt x="219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5"/>
              <p:cNvSpPr/>
              <p:nvPr/>
            </p:nvSpPr>
            <p:spPr>
              <a:xfrm>
                <a:off x="2168575" y="46254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8"/>
                      <a:pt x="96" y="433"/>
                      <a:pt x="219" y="433"/>
                    </a:cubicBezTo>
                    <a:cubicBezTo>
                      <a:pt x="338" y="433"/>
                      <a:pt x="433" y="338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5"/>
              <p:cNvSpPr/>
              <p:nvPr/>
            </p:nvSpPr>
            <p:spPr>
              <a:xfrm>
                <a:off x="2150600" y="4643500"/>
                <a:ext cx="107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0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6"/>
                    </a:cubicBezTo>
                    <a:cubicBezTo>
                      <a:pt x="1" y="335"/>
                      <a:pt x="96" y="430"/>
                      <a:pt x="215" y="430"/>
                    </a:cubicBezTo>
                    <a:cubicBezTo>
                      <a:pt x="334" y="430"/>
                      <a:pt x="430" y="335"/>
                      <a:pt x="430" y="216"/>
                    </a:cubicBezTo>
                    <a:cubicBezTo>
                      <a:pt x="430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5"/>
              <p:cNvSpPr/>
              <p:nvPr/>
            </p:nvSpPr>
            <p:spPr>
              <a:xfrm>
                <a:off x="2150600" y="4679550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1" y="95"/>
                      <a:pt x="1" y="214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0" y="334"/>
                      <a:pt x="430" y="214"/>
                    </a:cubicBezTo>
                    <a:cubicBezTo>
                      <a:pt x="430" y="95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5"/>
              <p:cNvSpPr/>
              <p:nvPr/>
            </p:nvSpPr>
            <p:spPr>
              <a:xfrm>
                <a:off x="2168575" y="4661475"/>
                <a:ext cx="1007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417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9"/>
                    </a:cubicBezTo>
                    <a:cubicBezTo>
                      <a:pt x="0" y="307"/>
                      <a:pt x="58" y="385"/>
                      <a:pt x="137" y="416"/>
                    </a:cubicBezTo>
                    <a:cubicBezTo>
                      <a:pt x="164" y="385"/>
                      <a:pt x="191" y="355"/>
                      <a:pt x="219" y="321"/>
                    </a:cubicBezTo>
                    <a:cubicBezTo>
                      <a:pt x="246" y="286"/>
                      <a:pt x="277" y="253"/>
                      <a:pt x="307" y="219"/>
                    </a:cubicBezTo>
                    <a:cubicBezTo>
                      <a:pt x="338" y="181"/>
                      <a:pt x="368" y="147"/>
                      <a:pt x="403" y="110"/>
                    </a:cubicBezTo>
                    <a:cubicBezTo>
                      <a:pt x="365" y="45"/>
                      <a:pt x="297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5"/>
              <p:cNvSpPr/>
              <p:nvPr/>
            </p:nvSpPr>
            <p:spPr>
              <a:xfrm>
                <a:off x="2150600" y="4896525"/>
                <a:ext cx="3450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383" extrusionOk="0">
                    <a:moveTo>
                      <a:pt x="103" y="1"/>
                    </a:moveTo>
                    <a:cubicBezTo>
                      <a:pt x="42" y="42"/>
                      <a:pt x="1" y="107"/>
                      <a:pt x="1" y="185"/>
                    </a:cubicBezTo>
                    <a:cubicBezTo>
                      <a:pt x="1" y="274"/>
                      <a:pt x="55" y="352"/>
                      <a:pt x="137" y="383"/>
                    </a:cubicBezTo>
                    <a:cubicBezTo>
                      <a:pt x="127" y="257"/>
                      <a:pt x="117" y="131"/>
                      <a:pt x="1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5"/>
              <p:cNvSpPr/>
              <p:nvPr/>
            </p:nvSpPr>
            <p:spPr>
              <a:xfrm>
                <a:off x="2150600" y="4932050"/>
                <a:ext cx="3850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154" h="399" extrusionOk="0">
                    <a:moveTo>
                      <a:pt x="154" y="1"/>
                    </a:moveTo>
                    <a:cubicBezTo>
                      <a:pt x="65" y="28"/>
                      <a:pt x="1" y="106"/>
                      <a:pt x="1" y="205"/>
                    </a:cubicBezTo>
                    <a:cubicBezTo>
                      <a:pt x="1" y="290"/>
                      <a:pt x="51" y="365"/>
                      <a:pt x="123" y="399"/>
                    </a:cubicBezTo>
                    <a:cubicBezTo>
                      <a:pt x="137" y="276"/>
                      <a:pt x="147" y="150"/>
                      <a:pt x="154" y="28"/>
                    </a:cubicBezTo>
                    <a:lnTo>
                      <a:pt x="1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5"/>
              <p:cNvSpPr/>
              <p:nvPr/>
            </p:nvSpPr>
            <p:spPr>
              <a:xfrm>
                <a:off x="2115700" y="4435800"/>
                <a:ext cx="83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92" extrusionOk="0">
                    <a:moveTo>
                      <a:pt x="0" y="0"/>
                    </a:moveTo>
                    <a:cubicBezTo>
                      <a:pt x="37" y="54"/>
                      <a:pt x="98" y="92"/>
                      <a:pt x="170" y="92"/>
                    </a:cubicBezTo>
                    <a:cubicBezTo>
                      <a:pt x="238" y="92"/>
                      <a:pt x="293" y="58"/>
                      <a:pt x="334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5"/>
              <p:cNvSpPr/>
              <p:nvPr/>
            </p:nvSpPr>
            <p:spPr>
              <a:xfrm>
                <a:off x="21144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5"/>
              <p:cNvSpPr/>
              <p:nvPr/>
            </p:nvSpPr>
            <p:spPr>
              <a:xfrm>
                <a:off x="213255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5"/>
              <p:cNvSpPr/>
              <p:nvPr/>
            </p:nvSpPr>
            <p:spPr>
              <a:xfrm>
                <a:off x="21144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5"/>
              <p:cNvSpPr/>
              <p:nvPr/>
            </p:nvSpPr>
            <p:spPr>
              <a:xfrm>
                <a:off x="213255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5"/>
              <p:cNvSpPr/>
              <p:nvPr/>
            </p:nvSpPr>
            <p:spPr>
              <a:xfrm>
                <a:off x="213255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5"/>
              <p:cNvSpPr/>
              <p:nvPr/>
            </p:nvSpPr>
            <p:spPr>
              <a:xfrm>
                <a:off x="21144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5"/>
              <p:cNvSpPr/>
              <p:nvPr/>
            </p:nvSpPr>
            <p:spPr>
              <a:xfrm>
                <a:off x="213255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5"/>
              <p:cNvSpPr/>
              <p:nvPr/>
            </p:nvSpPr>
            <p:spPr>
              <a:xfrm>
                <a:off x="21144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5"/>
              <p:cNvSpPr/>
              <p:nvPr/>
            </p:nvSpPr>
            <p:spPr>
              <a:xfrm>
                <a:off x="213255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5"/>
              <p:cNvSpPr/>
              <p:nvPr/>
            </p:nvSpPr>
            <p:spPr>
              <a:xfrm>
                <a:off x="211447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5"/>
              <p:cNvSpPr/>
              <p:nvPr/>
            </p:nvSpPr>
            <p:spPr>
              <a:xfrm>
                <a:off x="2114475" y="46435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0"/>
                      <a:pt x="219" y="430"/>
                    </a:cubicBezTo>
                    <a:cubicBezTo>
                      <a:pt x="339" y="430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5"/>
              <p:cNvSpPr/>
              <p:nvPr/>
            </p:nvSpPr>
            <p:spPr>
              <a:xfrm>
                <a:off x="213255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5"/>
              <p:cNvSpPr/>
              <p:nvPr/>
            </p:nvSpPr>
            <p:spPr>
              <a:xfrm>
                <a:off x="2132550" y="46614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9"/>
                    </a:cubicBezTo>
                    <a:cubicBezTo>
                      <a:pt x="1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5"/>
              <p:cNvSpPr/>
              <p:nvPr/>
            </p:nvSpPr>
            <p:spPr>
              <a:xfrm>
                <a:off x="2114475" y="46795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5"/>
              <p:cNvSpPr/>
              <p:nvPr/>
            </p:nvSpPr>
            <p:spPr>
              <a:xfrm>
                <a:off x="2114475" y="47155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5"/>
              <p:cNvSpPr/>
              <p:nvPr/>
            </p:nvSpPr>
            <p:spPr>
              <a:xfrm>
                <a:off x="2132550" y="46975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100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5"/>
              <p:cNvSpPr/>
              <p:nvPr/>
            </p:nvSpPr>
            <p:spPr>
              <a:xfrm>
                <a:off x="2114475" y="47516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5"/>
              <p:cNvSpPr/>
              <p:nvPr/>
            </p:nvSpPr>
            <p:spPr>
              <a:xfrm>
                <a:off x="2132550" y="4733525"/>
                <a:ext cx="87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434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4"/>
                      <a:pt x="215" y="434"/>
                    </a:cubicBezTo>
                    <a:cubicBezTo>
                      <a:pt x="239" y="434"/>
                      <a:pt x="259" y="426"/>
                      <a:pt x="280" y="420"/>
                    </a:cubicBezTo>
                    <a:cubicBezTo>
                      <a:pt x="290" y="355"/>
                      <a:pt x="297" y="287"/>
                      <a:pt x="311" y="219"/>
                    </a:cubicBezTo>
                    <a:cubicBezTo>
                      <a:pt x="311" y="209"/>
                      <a:pt x="314" y="198"/>
                      <a:pt x="314" y="192"/>
                    </a:cubicBezTo>
                    <a:cubicBezTo>
                      <a:pt x="324" y="143"/>
                      <a:pt x="338" y="96"/>
                      <a:pt x="348" y="49"/>
                    </a:cubicBezTo>
                    <a:cubicBezTo>
                      <a:pt x="311" y="21"/>
                      <a:pt x="266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5"/>
              <p:cNvSpPr/>
              <p:nvPr/>
            </p:nvSpPr>
            <p:spPr>
              <a:xfrm>
                <a:off x="2114475" y="47876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5"/>
              <p:cNvSpPr/>
              <p:nvPr/>
            </p:nvSpPr>
            <p:spPr>
              <a:xfrm>
                <a:off x="2132550" y="4769725"/>
                <a:ext cx="50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424" extrusionOk="0">
                    <a:moveTo>
                      <a:pt x="198" y="0"/>
                    </a:moveTo>
                    <a:lnTo>
                      <a:pt x="198" y="0"/>
                    </a:lnTo>
                    <a:cubicBezTo>
                      <a:pt x="86" y="11"/>
                      <a:pt x="1" y="99"/>
                      <a:pt x="1" y="212"/>
                    </a:cubicBezTo>
                    <a:cubicBezTo>
                      <a:pt x="1" y="324"/>
                      <a:pt x="89" y="416"/>
                      <a:pt x="201" y="423"/>
                    </a:cubicBezTo>
                    <a:cubicBezTo>
                      <a:pt x="198" y="355"/>
                      <a:pt x="194" y="283"/>
                      <a:pt x="194" y="212"/>
                    </a:cubicBezTo>
                    <a:cubicBezTo>
                      <a:pt x="194" y="140"/>
                      <a:pt x="194" y="69"/>
                      <a:pt x="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5"/>
              <p:cNvSpPr/>
              <p:nvPr/>
            </p:nvSpPr>
            <p:spPr>
              <a:xfrm>
                <a:off x="2132550" y="4805575"/>
                <a:ext cx="83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434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4"/>
                      <a:pt x="215" y="434"/>
                    </a:cubicBezTo>
                    <a:cubicBezTo>
                      <a:pt x="259" y="434"/>
                      <a:pt x="297" y="420"/>
                      <a:pt x="331" y="396"/>
                    </a:cubicBezTo>
                    <a:cubicBezTo>
                      <a:pt x="320" y="338"/>
                      <a:pt x="314" y="277"/>
                      <a:pt x="303" y="219"/>
                    </a:cubicBezTo>
                    <a:cubicBezTo>
                      <a:pt x="297" y="151"/>
                      <a:pt x="290" y="82"/>
                      <a:pt x="283" y="14"/>
                    </a:cubicBezTo>
                    <a:cubicBezTo>
                      <a:pt x="259" y="8"/>
                      <a:pt x="239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5"/>
              <p:cNvSpPr/>
              <p:nvPr/>
            </p:nvSpPr>
            <p:spPr>
              <a:xfrm>
                <a:off x="2114475" y="48236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5"/>
              <p:cNvSpPr/>
              <p:nvPr/>
            </p:nvSpPr>
            <p:spPr>
              <a:xfrm>
                <a:off x="2132550" y="48417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5"/>
              <p:cNvSpPr/>
              <p:nvPr/>
            </p:nvSpPr>
            <p:spPr>
              <a:xfrm>
                <a:off x="2114475" y="48596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5"/>
              <p:cNvSpPr/>
              <p:nvPr/>
            </p:nvSpPr>
            <p:spPr>
              <a:xfrm>
                <a:off x="2114475" y="48957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5"/>
              <p:cNvSpPr/>
              <p:nvPr/>
            </p:nvSpPr>
            <p:spPr>
              <a:xfrm>
                <a:off x="2132550" y="48777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5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5"/>
              <p:cNvSpPr/>
              <p:nvPr/>
            </p:nvSpPr>
            <p:spPr>
              <a:xfrm>
                <a:off x="2114475" y="49317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5"/>
              <p:cNvSpPr/>
              <p:nvPr/>
            </p:nvSpPr>
            <p:spPr>
              <a:xfrm>
                <a:off x="2132550" y="4913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5"/>
              <p:cNvSpPr/>
              <p:nvPr/>
            </p:nvSpPr>
            <p:spPr>
              <a:xfrm>
                <a:off x="2114475" y="4967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5"/>
              <p:cNvSpPr/>
              <p:nvPr/>
            </p:nvSpPr>
            <p:spPr>
              <a:xfrm>
                <a:off x="2132550" y="49497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5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5"/>
              <p:cNvSpPr/>
              <p:nvPr/>
            </p:nvSpPr>
            <p:spPr>
              <a:xfrm>
                <a:off x="2132550" y="4985800"/>
                <a:ext cx="94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430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27"/>
                      <a:pt x="86" y="420"/>
                      <a:pt x="198" y="430"/>
                    </a:cubicBezTo>
                    <a:cubicBezTo>
                      <a:pt x="205" y="416"/>
                      <a:pt x="212" y="406"/>
                      <a:pt x="215" y="395"/>
                    </a:cubicBezTo>
                    <a:cubicBezTo>
                      <a:pt x="249" y="334"/>
                      <a:pt x="283" y="277"/>
                      <a:pt x="314" y="215"/>
                    </a:cubicBezTo>
                    <a:cubicBezTo>
                      <a:pt x="338" y="170"/>
                      <a:pt x="355" y="120"/>
                      <a:pt x="375" y="72"/>
                    </a:cubicBezTo>
                    <a:cubicBezTo>
                      <a:pt x="338" y="27"/>
                      <a:pt x="280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5"/>
              <p:cNvSpPr/>
              <p:nvPr/>
            </p:nvSpPr>
            <p:spPr>
              <a:xfrm>
                <a:off x="2114475" y="50037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5"/>
              <p:cNvSpPr/>
              <p:nvPr/>
            </p:nvSpPr>
            <p:spPr>
              <a:xfrm>
                <a:off x="2078900" y="4434675"/>
                <a:ext cx="99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3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4" y="79"/>
                      <a:pt x="109" y="137"/>
                      <a:pt x="201" y="137"/>
                    </a:cubicBezTo>
                    <a:cubicBezTo>
                      <a:pt x="287" y="137"/>
                      <a:pt x="358" y="86"/>
                      <a:pt x="395" y="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5"/>
              <p:cNvSpPr/>
              <p:nvPr/>
            </p:nvSpPr>
            <p:spPr>
              <a:xfrm>
                <a:off x="2078475" y="44633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5"/>
              <p:cNvSpPr/>
              <p:nvPr/>
            </p:nvSpPr>
            <p:spPr>
              <a:xfrm>
                <a:off x="209652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5"/>
              <p:cNvSpPr/>
              <p:nvPr/>
            </p:nvSpPr>
            <p:spPr>
              <a:xfrm>
                <a:off x="2078475" y="449932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5"/>
              <p:cNvSpPr/>
              <p:nvPr/>
            </p:nvSpPr>
            <p:spPr>
              <a:xfrm>
                <a:off x="209652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5"/>
              <p:cNvSpPr/>
              <p:nvPr/>
            </p:nvSpPr>
            <p:spPr>
              <a:xfrm>
                <a:off x="209652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5"/>
              <p:cNvSpPr/>
              <p:nvPr/>
            </p:nvSpPr>
            <p:spPr>
              <a:xfrm>
                <a:off x="2078475" y="4535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5"/>
              <p:cNvSpPr/>
              <p:nvPr/>
            </p:nvSpPr>
            <p:spPr>
              <a:xfrm>
                <a:off x="2078475" y="457137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9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5"/>
              <p:cNvSpPr/>
              <p:nvPr/>
            </p:nvSpPr>
            <p:spPr>
              <a:xfrm>
                <a:off x="209652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5"/>
              <p:cNvSpPr/>
              <p:nvPr/>
            </p:nvSpPr>
            <p:spPr>
              <a:xfrm>
                <a:off x="2078475" y="4607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5"/>
              <p:cNvSpPr/>
              <p:nvPr/>
            </p:nvSpPr>
            <p:spPr>
              <a:xfrm>
                <a:off x="209652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5"/>
              <p:cNvSpPr/>
              <p:nvPr/>
            </p:nvSpPr>
            <p:spPr>
              <a:xfrm>
                <a:off x="2096525" y="46254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5"/>
              <p:cNvSpPr/>
              <p:nvPr/>
            </p:nvSpPr>
            <p:spPr>
              <a:xfrm>
                <a:off x="2078475" y="4643500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6"/>
                    </a:cubicBezTo>
                    <a:cubicBezTo>
                      <a:pt x="0" y="335"/>
                      <a:pt x="99" y="430"/>
                      <a:pt x="218" y="430"/>
                    </a:cubicBezTo>
                    <a:cubicBezTo>
                      <a:pt x="337" y="430"/>
                      <a:pt x="433" y="335"/>
                      <a:pt x="433" y="216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5"/>
              <p:cNvSpPr/>
              <p:nvPr/>
            </p:nvSpPr>
            <p:spPr>
              <a:xfrm>
                <a:off x="2078475" y="46795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5"/>
                      <a:pt x="0" y="214"/>
                    </a:cubicBezTo>
                    <a:cubicBezTo>
                      <a:pt x="0" y="334"/>
                      <a:pt x="99" y="433"/>
                      <a:pt x="218" y="433"/>
                    </a:cubicBezTo>
                    <a:cubicBezTo>
                      <a:pt x="337" y="433"/>
                      <a:pt x="433" y="334"/>
                      <a:pt x="433" y="214"/>
                    </a:cubicBezTo>
                    <a:cubicBezTo>
                      <a:pt x="433" y="95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5"/>
              <p:cNvSpPr/>
              <p:nvPr/>
            </p:nvSpPr>
            <p:spPr>
              <a:xfrm>
                <a:off x="2096525" y="46614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9"/>
                    </a:cubicBezTo>
                    <a:cubicBezTo>
                      <a:pt x="0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5"/>
              <p:cNvSpPr/>
              <p:nvPr/>
            </p:nvSpPr>
            <p:spPr>
              <a:xfrm>
                <a:off x="2096525" y="46975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100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5"/>
              <p:cNvSpPr/>
              <p:nvPr/>
            </p:nvSpPr>
            <p:spPr>
              <a:xfrm>
                <a:off x="2078475" y="47155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6"/>
                    </a:cubicBezTo>
                    <a:cubicBezTo>
                      <a:pt x="0" y="335"/>
                      <a:pt x="99" y="433"/>
                      <a:pt x="218" y="433"/>
                    </a:cubicBezTo>
                    <a:cubicBezTo>
                      <a:pt x="337" y="433"/>
                      <a:pt x="433" y="335"/>
                      <a:pt x="433" y="216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5"/>
              <p:cNvSpPr/>
              <p:nvPr/>
            </p:nvSpPr>
            <p:spPr>
              <a:xfrm>
                <a:off x="2078475" y="475160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5"/>
                      <a:pt x="0" y="214"/>
                    </a:cubicBezTo>
                    <a:cubicBezTo>
                      <a:pt x="0" y="334"/>
                      <a:pt x="99" y="433"/>
                      <a:pt x="218" y="433"/>
                    </a:cubicBezTo>
                    <a:cubicBezTo>
                      <a:pt x="337" y="433"/>
                      <a:pt x="433" y="334"/>
                      <a:pt x="433" y="214"/>
                    </a:cubicBezTo>
                    <a:cubicBezTo>
                      <a:pt x="433" y="95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5"/>
              <p:cNvSpPr/>
              <p:nvPr/>
            </p:nvSpPr>
            <p:spPr>
              <a:xfrm>
                <a:off x="2096525" y="47335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5"/>
              <p:cNvSpPr/>
              <p:nvPr/>
            </p:nvSpPr>
            <p:spPr>
              <a:xfrm>
                <a:off x="2096525" y="47695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100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5"/>
              <p:cNvSpPr/>
              <p:nvPr/>
            </p:nvSpPr>
            <p:spPr>
              <a:xfrm>
                <a:off x="2078475" y="47876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6"/>
                    </a:cubicBezTo>
                    <a:cubicBezTo>
                      <a:pt x="0" y="335"/>
                      <a:pt x="99" y="433"/>
                      <a:pt x="218" y="433"/>
                    </a:cubicBezTo>
                    <a:cubicBezTo>
                      <a:pt x="337" y="433"/>
                      <a:pt x="433" y="335"/>
                      <a:pt x="433" y="216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5"/>
              <p:cNvSpPr/>
              <p:nvPr/>
            </p:nvSpPr>
            <p:spPr>
              <a:xfrm>
                <a:off x="2096525" y="48055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5"/>
              <p:cNvSpPr/>
              <p:nvPr/>
            </p:nvSpPr>
            <p:spPr>
              <a:xfrm>
                <a:off x="2078475" y="48236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5"/>
                      <a:pt x="0" y="214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4"/>
                    </a:cubicBezTo>
                    <a:cubicBezTo>
                      <a:pt x="433" y="95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5"/>
              <p:cNvSpPr/>
              <p:nvPr/>
            </p:nvSpPr>
            <p:spPr>
              <a:xfrm>
                <a:off x="2096525" y="4841700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5"/>
              <p:cNvSpPr/>
              <p:nvPr/>
            </p:nvSpPr>
            <p:spPr>
              <a:xfrm>
                <a:off x="2078475" y="48596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9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9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5"/>
              <p:cNvSpPr/>
              <p:nvPr/>
            </p:nvSpPr>
            <p:spPr>
              <a:xfrm>
                <a:off x="2096525" y="48777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5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5"/>
              <p:cNvSpPr/>
              <p:nvPr/>
            </p:nvSpPr>
            <p:spPr>
              <a:xfrm>
                <a:off x="2078475" y="489570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5"/>
              <p:cNvSpPr/>
              <p:nvPr/>
            </p:nvSpPr>
            <p:spPr>
              <a:xfrm>
                <a:off x="2096525" y="49137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5"/>
              <p:cNvSpPr/>
              <p:nvPr/>
            </p:nvSpPr>
            <p:spPr>
              <a:xfrm>
                <a:off x="2078475" y="49317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100"/>
                      <a:pt x="0" y="219"/>
                    </a:cubicBezTo>
                    <a:cubicBezTo>
                      <a:pt x="0" y="339"/>
                      <a:pt x="99" y="433"/>
                      <a:pt x="218" y="433"/>
                    </a:cubicBezTo>
                    <a:cubicBezTo>
                      <a:pt x="337" y="433"/>
                      <a:pt x="433" y="339"/>
                      <a:pt x="433" y="219"/>
                    </a:cubicBezTo>
                    <a:cubicBezTo>
                      <a:pt x="433" y="100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5"/>
              <p:cNvSpPr/>
              <p:nvPr/>
            </p:nvSpPr>
            <p:spPr>
              <a:xfrm>
                <a:off x="2096525" y="49497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5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5"/>
              <p:cNvSpPr/>
              <p:nvPr/>
            </p:nvSpPr>
            <p:spPr>
              <a:xfrm>
                <a:off x="2078475" y="49677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5"/>
              <p:cNvSpPr/>
              <p:nvPr/>
            </p:nvSpPr>
            <p:spPr>
              <a:xfrm>
                <a:off x="2096525" y="498580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5"/>
              <p:cNvSpPr/>
              <p:nvPr/>
            </p:nvSpPr>
            <p:spPr>
              <a:xfrm>
                <a:off x="2078475" y="50037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100"/>
                      <a:pt x="0" y="219"/>
                    </a:cubicBezTo>
                    <a:cubicBezTo>
                      <a:pt x="0" y="339"/>
                      <a:pt x="99" y="433"/>
                      <a:pt x="218" y="433"/>
                    </a:cubicBezTo>
                    <a:cubicBezTo>
                      <a:pt x="337" y="433"/>
                      <a:pt x="433" y="339"/>
                      <a:pt x="433" y="219"/>
                    </a:cubicBezTo>
                    <a:cubicBezTo>
                      <a:pt x="433" y="100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5"/>
              <p:cNvSpPr/>
              <p:nvPr/>
            </p:nvSpPr>
            <p:spPr>
              <a:xfrm>
                <a:off x="2080950" y="5039875"/>
                <a:ext cx="3500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" extrusionOk="0">
                    <a:moveTo>
                      <a:pt x="119" y="1"/>
                    </a:moveTo>
                    <a:cubicBezTo>
                      <a:pt x="75" y="1"/>
                      <a:pt x="34" y="15"/>
                      <a:pt x="0" y="38"/>
                    </a:cubicBezTo>
                    <a:cubicBezTo>
                      <a:pt x="48" y="28"/>
                      <a:pt x="92" y="15"/>
                      <a:pt x="139" y="4"/>
                    </a:cubicBezTo>
                    <a:cubicBezTo>
                      <a:pt x="133" y="1"/>
                      <a:pt x="126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5"/>
              <p:cNvSpPr/>
              <p:nvPr/>
            </p:nvSpPr>
            <p:spPr>
              <a:xfrm>
                <a:off x="2096525" y="50218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228" y="433"/>
                      <a:pt x="242" y="426"/>
                      <a:pt x="252" y="426"/>
                    </a:cubicBezTo>
                    <a:cubicBezTo>
                      <a:pt x="297" y="399"/>
                      <a:pt x="341" y="375"/>
                      <a:pt x="382" y="348"/>
                    </a:cubicBezTo>
                    <a:cubicBezTo>
                      <a:pt x="412" y="311"/>
                      <a:pt x="433" y="266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5"/>
              <p:cNvSpPr/>
              <p:nvPr/>
            </p:nvSpPr>
            <p:spPr>
              <a:xfrm>
                <a:off x="2042625" y="4433550"/>
                <a:ext cx="104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182" extrusionOk="0">
                    <a:moveTo>
                      <a:pt x="0" y="1"/>
                    </a:moveTo>
                    <a:cubicBezTo>
                      <a:pt x="21" y="103"/>
                      <a:pt x="102" y="182"/>
                      <a:pt x="211" y="182"/>
                    </a:cubicBezTo>
                    <a:cubicBezTo>
                      <a:pt x="313" y="182"/>
                      <a:pt x="395" y="110"/>
                      <a:pt x="416" y="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5"/>
              <p:cNvSpPr/>
              <p:nvPr/>
            </p:nvSpPr>
            <p:spPr>
              <a:xfrm>
                <a:off x="20424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5"/>
              <p:cNvSpPr/>
              <p:nvPr/>
            </p:nvSpPr>
            <p:spPr>
              <a:xfrm>
                <a:off x="206050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5"/>
              <p:cNvSpPr/>
              <p:nvPr/>
            </p:nvSpPr>
            <p:spPr>
              <a:xfrm>
                <a:off x="20424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5"/>
              <p:cNvSpPr/>
              <p:nvPr/>
            </p:nvSpPr>
            <p:spPr>
              <a:xfrm>
                <a:off x="20605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5"/>
              <p:cNvSpPr/>
              <p:nvPr/>
            </p:nvSpPr>
            <p:spPr>
              <a:xfrm>
                <a:off x="20424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5"/>
              <p:cNvSpPr/>
              <p:nvPr/>
            </p:nvSpPr>
            <p:spPr>
              <a:xfrm>
                <a:off x="20605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5"/>
                      <a:pt x="95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5"/>
              <p:cNvSpPr/>
              <p:nvPr/>
            </p:nvSpPr>
            <p:spPr>
              <a:xfrm>
                <a:off x="20605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5"/>
              <p:cNvSpPr/>
              <p:nvPr/>
            </p:nvSpPr>
            <p:spPr>
              <a:xfrm>
                <a:off x="2024725" y="4589425"/>
                <a:ext cx="105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34" extrusionOk="0">
                    <a:moveTo>
                      <a:pt x="205" y="0"/>
                    </a:moveTo>
                    <a:cubicBezTo>
                      <a:pt x="106" y="0"/>
                      <a:pt x="28" y="69"/>
                      <a:pt x="1" y="157"/>
                    </a:cubicBezTo>
                    <a:lnTo>
                      <a:pt x="1" y="215"/>
                    </a:lnTo>
                    <a:cubicBezTo>
                      <a:pt x="1" y="239"/>
                      <a:pt x="1" y="259"/>
                      <a:pt x="4" y="280"/>
                    </a:cubicBezTo>
                    <a:cubicBezTo>
                      <a:pt x="31" y="368"/>
                      <a:pt x="110" y="434"/>
                      <a:pt x="205" y="434"/>
                    </a:cubicBezTo>
                    <a:cubicBezTo>
                      <a:pt x="324" y="434"/>
                      <a:pt x="423" y="335"/>
                      <a:pt x="423" y="215"/>
                    </a:cubicBezTo>
                    <a:cubicBezTo>
                      <a:pt x="423" y="96"/>
                      <a:pt x="324" y="0"/>
                      <a:pt x="2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5"/>
              <p:cNvSpPr/>
              <p:nvPr/>
            </p:nvSpPr>
            <p:spPr>
              <a:xfrm>
                <a:off x="20424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5"/>
              <p:cNvSpPr/>
              <p:nvPr/>
            </p:nvSpPr>
            <p:spPr>
              <a:xfrm>
                <a:off x="204242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5"/>
              <p:cNvSpPr/>
              <p:nvPr/>
            </p:nvSpPr>
            <p:spPr>
              <a:xfrm>
                <a:off x="20605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5"/>
                      <a:pt x="95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5"/>
              <p:cNvSpPr/>
              <p:nvPr/>
            </p:nvSpPr>
            <p:spPr>
              <a:xfrm>
                <a:off x="2025050" y="4625450"/>
                <a:ext cx="102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34" extrusionOk="0">
                    <a:moveTo>
                      <a:pt x="192" y="1"/>
                    </a:moveTo>
                    <a:cubicBezTo>
                      <a:pt x="106" y="1"/>
                      <a:pt x="35" y="51"/>
                      <a:pt x="1" y="123"/>
                    </a:cubicBezTo>
                    <a:lnTo>
                      <a:pt x="1" y="215"/>
                    </a:lnTo>
                    <a:lnTo>
                      <a:pt x="1" y="314"/>
                    </a:lnTo>
                    <a:cubicBezTo>
                      <a:pt x="39" y="382"/>
                      <a:pt x="110" y="433"/>
                      <a:pt x="192" y="433"/>
                    </a:cubicBezTo>
                    <a:cubicBezTo>
                      <a:pt x="311" y="433"/>
                      <a:pt x="410" y="338"/>
                      <a:pt x="410" y="215"/>
                    </a:cubicBezTo>
                    <a:cubicBezTo>
                      <a:pt x="410" y="96"/>
                      <a:pt x="311" y="1"/>
                      <a:pt x="1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5"/>
              <p:cNvSpPr/>
              <p:nvPr/>
            </p:nvSpPr>
            <p:spPr>
              <a:xfrm>
                <a:off x="2042425" y="46435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0"/>
                      <a:pt x="219" y="430"/>
                    </a:cubicBezTo>
                    <a:cubicBezTo>
                      <a:pt x="339" y="430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5"/>
              <p:cNvSpPr/>
              <p:nvPr/>
            </p:nvSpPr>
            <p:spPr>
              <a:xfrm>
                <a:off x="206050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5"/>
              <p:cNvSpPr/>
              <p:nvPr/>
            </p:nvSpPr>
            <p:spPr>
              <a:xfrm>
                <a:off x="2025325" y="4661475"/>
                <a:ext cx="99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434" extrusionOk="0">
                    <a:moveTo>
                      <a:pt x="181" y="0"/>
                    </a:moveTo>
                    <a:cubicBezTo>
                      <a:pt x="106" y="0"/>
                      <a:pt x="41" y="45"/>
                      <a:pt x="1" y="102"/>
                    </a:cubicBezTo>
                    <a:cubicBezTo>
                      <a:pt x="1" y="140"/>
                      <a:pt x="4" y="181"/>
                      <a:pt x="4" y="219"/>
                    </a:cubicBezTo>
                    <a:lnTo>
                      <a:pt x="4" y="331"/>
                    </a:lnTo>
                    <a:cubicBezTo>
                      <a:pt x="41" y="393"/>
                      <a:pt x="106" y="434"/>
                      <a:pt x="181" y="434"/>
                    </a:cubicBezTo>
                    <a:cubicBezTo>
                      <a:pt x="300" y="434"/>
                      <a:pt x="399" y="338"/>
                      <a:pt x="399" y="219"/>
                    </a:cubicBezTo>
                    <a:cubicBezTo>
                      <a:pt x="399" y="96"/>
                      <a:pt x="300" y="0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5"/>
              <p:cNvSpPr/>
              <p:nvPr/>
            </p:nvSpPr>
            <p:spPr>
              <a:xfrm>
                <a:off x="2060500" y="46614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9"/>
                    </a:cubicBezTo>
                    <a:cubicBezTo>
                      <a:pt x="1" y="338"/>
                      <a:pt x="95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5"/>
              <p:cNvSpPr/>
              <p:nvPr/>
            </p:nvSpPr>
            <p:spPr>
              <a:xfrm>
                <a:off x="2025650" y="4697500"/>
                <a:ext cx="96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434" extrusionOk="0">
                    <a:moveTo>
                      <a:pt x="168" y="1"/>
                    </a:moveTo>
                    <a:cubicBezTo>
                      <a:pt x="100" y="1"/>
                      <a:pt x="42" y="35"/>
                      <a:pt x="1" y="86"/>
                    </a:cubicBezTo>
                    <a:lnTo>
                      <a:pt x="1" y="219"/>
                    </a:lnTo>
                    <a:cubicBezTo>
                      <a:pt x="1" y="263"/>
                      <a:pt x="5" y="307"/>
                      <a:pt x="5" y="351"/>
                    </a:cubicBezTo>
                    <a:cubicBezTo>
                      <a:pt x="42" y="399"/>
                      <a:pt x="100" y="433"/>
                      <a:pt x="168" y="433"/>
                    </a:cubicBezTo>
                    <a:cubicBezTo>
                      <a:pt x="287" y="433"/>
                      <a:pt x="386" y="338"/>
                      <a:pt x="386" y="219"/>
                    </a:cubicBezTo>
                    <a:cubicBezTo>
                      <a:pt x="386" y="100"/>
                      <a:pt x="287" y="1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5"/>
              <p:cNvSpPr/>
              <p:nvPr/>
            </p:nvSpPr>
            <p:spPr>
              <a:xfrm>
                <a:off x="2042425" y="46795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5"/>
              <p:cNvSpPr/>
              <p:nvPr/>
            </p:nvSpPr>
            <p:spPr>
              <a:xfrm>
                <a:off x="2060500" y="46975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100"/>
                      <a:pt x="1" y="219"/>
                    </a:cubicBezTo>
                    <a:cubicBezTo>
                      <a:pt x="1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5"/>
              <p:cNvSpPr/>
              <p:nvPr/>
            </p:nvSpPr>
            <p:spPr>
              <a:xfrm>
                <a:off x="2026000" y="4733525"/>
                <a:ext cx="93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34" extrusionOk="0">
                    <a:moveTo>
                      <a:pt x="154" y="0"/>
                    </a:moveTo>
                    <a:cubicBezTo>
                      <a:pt x="93" y="0"/>
                      <a:pt x="38" y="28"/>
                      <a:pt x="1" y="69"/>
                    </a:cubicBezTo>
                    <a:lnTo>
                      <a:pt x="1" y="219"/>
                    </a:lnTo>
                    <a:lnTo>
                      <a:pt x="1" y="372"/>
                    </a:lnTo>
                    <a:cubicBezTo>
                      <a:pt x="41" y="409"/>
                      <a:pt x="96" y="434"/>
                      <a:pt x="154" y="434"/>
                    </a:cubicBezTo>
                    <a:cubicBezTo>
                      <a:pt x="273" y="434"/>
                      <a:pt x="372" y="338"/>
                      <a:pt x="372" y="219"/>
                    </a:cubicBezTo>
                    <a:cubicBezTo>
                      <a:pt x="372" y="99"/>
                      <a:pt x="273" y="0"/>
                      <a:pt x="1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5"/>
              <p:cNvSpPr/>
              <p:nvPr/>
            </p:nvSpPr>
            <p:spPr>
              <a:xfrm>
                <a:off x="2042425" y="47155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5"/>
              <p:cNvSpPr/>
              <p:nvPr/>
            </p:nvSpPr>
            <p:spPr>
              <a:xfrm>
                <a:off x="2042425" y="47516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5"/>
              <p:cNvSpPr/>
              <p:nvPr/>
            </p:nvSpPr>
            <p:spPr>
              <a:xfrm>
                <a:off x="2026275" y="4769550"/>
                <a:ext cx="90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434" extrusionOk="0">
                    <a:moveTo>
                      <a:pt x="143" y="1"/>
                    </a:moveTo>
                    <a:cubicBezTo>
                      <a:pt x="88" y="1"/>
                      <a:pt x="37" y="25"/>
                      <a:pt x="0" y="59"/>
                    </a:cubicBezTo>
                    <a:cubicBezTo>
                      <a:pt x="0" y="113"/>
                      <a:pt x="0" y="164"/>
                      <a:pt x="3" y="219"/>
                    </a:cubicBezTo>
                    <a:lnTo>
                      <a:pt x="3" y="379"/>
                    </a:lnTo>
                    <a:cubicBezTo>
                      <a:pt x="41" y="413"/>
                      <a:pt x="88" y="433"/>
                      <a:pt x="143" y="433"/>
                    </a:cubicBezTo>
                    <a:cubicBezTo>
                      <a:pt x="262" y="433"/>
                      <a:pt x="361" y="338"/>
                      <a:pt x="361" y="219"/>
                    </a:cubicBezTo>
                    <a:cubicBezTo>
                      <a:pt x="361" y="100"/>
                      <a:pt x="262" y="1"/>
                      <a:pt x="1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5"/>
              <p:cNvSpPr/>
              <p:nvPr/>
            </p:nvSpPr>
            <p:spPr>
              <a:xfrm>
                <a:off x="2060500" y="47335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9"/>
                      <a:pt x="1" y="219"/>
                    </a:cubicBezTo>
                    <a:cubicBezTo>
                      <a:pt x="1" y="338"/>
                      <a:pt x="95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5"/>
              <p:cNvSpPr/>
              <p:nvPr/>
            </p:nvSpPr>
            <p:spPr>
              <a:xfrm>
                <a:off x="2042425" y="47876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5"/>
              <p:cNvSpPr/>
              <p:nvPr/>
            </p:nvSpPr>
            <p:spPr>
              <a:xfrm>
                <a:off x="2060500" y="47695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100"/>
                      <a:pt x="1" y="219"/>
                    </a:cubicBezTo>
                    <a:cubicBezTo>
                      <a:pt x="1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5"/>
              <p:cNvSpPr/>
              <p:nvPr/>
            </p:nvSpPr>
            <p:spPr>
              <a:xfrm>
                <a:off x="2026600" y="4805575"/>
                <a:ext cx="87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434" extrusionOk="0">
                    <a:moveTo>
                      <a:pt x="130" y="0"/>
                    </a:moveTo>
                    <a:cubicBezTo>
                      <a:pt x="79" y="0"/>
                      <a:pt x="38" y="21"/>
                      <a:pt x="0" y="52"/>
                    </a:cubicBezTo>
                    <a:lnTo>
                      <a:pt x="0" y="219"/>
                    </a:lnTo>
                    <a:cubicBezTo>
                      <a:pt x="0" y="277"/>
                      <a:pt x="4" y="332"/>
                      <a:pt x="4" y="389"/>
                    </a:cubicBezTo>
                    <a:cubicBezTo>
                      <a:pt x="38" y="417"/>
                      <a:pt x="82" y="434"/>
                      <a:pt x="130" y="434"/>
                    </a:cubicBezTo>
                    <a:cubicBezTo>
                      <a:pt x="249" y="434"/>
                      <a:pt x="348" y="338"/>
                      <a:pt x="348" y="219"/>
                    </a:cubicBezTo>
                    <a:cubicBezTo>
                      <a:pt x="348" y="99"/>
                      <a:pt x="249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5"/>
              <p:cNvSpPr/>
              <p:nvPr/>
            </p:nvSpPr>
            <p:spPr>
              <a:xfrm>
                <a:off x="2060500" y="48055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9"/>
                      <a:pt x="1" y="219"/>
                    </a:cubicBezTo>
                    <a:cubicBezTo>
                      <a:pt x="1" y="338"/>
                      <a:pt x="95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5"/>
              <p:cNvSpPr/>
              <p:nvPr/>
            </p:nvSpPr>
            <p:spPr>
              <a:xfrm>
                <a:off x="2026850" y="4841700"/>
                <a:ext cx="84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430" extrusionOk="0">
                    <a:moveTo>
                      <a:pt x="120" y="0"/>
                    </a:moveTo>
                    <a:cubicBezTo>
                      <a:pt x="75" y="0"/>
                      <a:pt x="38" y="14"/>
                      <a:pt x="1" y="38"/>
                    </a:cubicBezTo>
                    <a:cubicBezTo>
                      <a:pt x="4" y="96"/>
                      <a:pt x="4" y="157"/>
                      <a:pt x="4" y="215"/>
                    </a:cubicBezTo>
                    <a:lnTo>
                      <a:pt x="4" y="392"/>
                    </a:lnTo>
                    <a:cubicBezTo>
                      <a:pt x="38" y="415"/>
                      <a:pt x="75" y="429"/>
                      <a:pt x="120" y="429"/>
                    </a:cubicBezTo>
                    <a:cubicBezTo>
                      <a:pt x="239" y="429"/>
                      <a:pt x="338" y="334"/>
                      <a:pt x="338" y="215"/>
                    </a:cubicBezTo>
                    <a:cubicBezTo>
                      <a:pt x="338" y="96"/>
                      <a:pt x="239" y="0"/>
                      <a:pt x="1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5"/>
              <p:cNvSpPr/>
              <p:nvPr/>
            </p:nvSpPr>
            <p:spPr>
              <a:xfrm>
                <a:off x="2042425" y="48236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5"/>
              <p:cNvSpPr/>
              <p:nvPr/>
            </p:nvSpPr>
            <p:spPr>
              <a:xfrm>
                <a:off x="2027175" y="4877725"/>
                <a:ext cx="81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25" h="434" extrusionOk="0">
                    <a:moveTo>
                      <a:pt x="107" y="1"/>
                    </a:moveTo>
                    <a:cubicBezTo>
                      <a:pt x="70" y="1"/>
                      <a:pt x="32" y="14"/>
                      <a:pt x="1" y="31"/>
                    </a:cubicBezTo>
                    <a:cubicBezTo>
                      <a:pt x="1" y="92"/>
                      <a:pt x="1" y="153"/>
                      <a:pt x="5" y="215"/>
                    </a:cubicBezTo>
                    <a:lnTo>
                      <a:pt x="5" y="402"/>
                    </a:lnTo>
                    <a:cubicBezTo>
                      <a:pt x="35" y="419"/>
                      <a:pt x="70" y="433"/>
                      <a:pt x="107" y="433"/>
                    </a:cubicBezTo>
                    <a:cubicBezTo>
                      <a:pt x="226" y="433"/>
                      <a:pt x="325" y="334"/>
                      <a:pt x="325" y="215"/>
                    </a:cubicBezTo>
                    <a:cubicBezTo>
                      <a:pt x="325" y="95"/>
                      <a:pt x="226" y="1"/>
                      <a:pt x="1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5"/>
              <p:cNvSpPr/>
              <p:nvPr/>
            </p:nvSpPr>
            <p:spPr>
              <a:xfrm>
                <a:off x="2042425" y="48596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5"/>
              <p:cNvSpPr/>
              <p:nvPr/>
            </p:nvSpPr>
            <p:spPr>
              <a:xfrm>
                <a:off x="2060500" y="48417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5"/>
              <p:cNvSpPr/>
              <p:nvPr/>
            </p:nvSpPr>
            <p:spPr>
              <a:xfrm>
                <a:off x="2060500" y="48777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5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5"/>
              <p:cNvSpPr/>
              <p:nvPr/>
            </p:nvSpPr>
            <p:spPr>
              <a:xfrm>
                <a:off x="2027525" y="4913750"/>
                <a:ext cx="777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433" extrusionOk="0">
                    <a:moveTo>
                      <a:pt x="93" y="0"/>
                    </a:moveTo>
                    <a:cubicBezTo>
                      <a:pt x="59" y="0"/>
                      <a:pt x="28" y="7"/>
                      <a:pt x="1" y="24"/>
                    </a:cubicBezTo>
                    <a:lnTo>
                      <a:pt x="1" y="215"/>
                    </a:lnTo>
                    <a:cubicBezTo>
                      <a:pt x="1" y="280"/>
                      <a:pt x="4" y="344"/>
                      <a:pt x="4" y="409"/>
                    </a:cubicBezTo>
                    <a:cubicBezTo>
                      <a:pt x="32" y="423"/>
                      <a:pt x="62" y="433"/>
                      <a:pt x="93" y="433"/>
                    </a:cubicBezTo>
                    <a:cubicBezTo>
                      <a:pt x="212" y="433"/>
                      <a:pt x="311" y="334"/>
                      <a:pt x="311" y="215"/>
                    </a:cubicBezTo>
                    <a:cubicBezTo>
                      <a:pt x="311" y="96"/>
                      <a:pt x="212" y="0"/>
                      <a:pt x="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5"/>
              <p:cNvSpPr/>
              <p:nvPr/>
            </p:nvSpPr>
            <p:spPr>
              <a:xfrm>
                <a:off x="2042425" y="48957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5"/>
              <p:cNvSpPr/>
              <p:nvPr/>
            </p:nvSpPr>
            <p:spPr>
              <a:xfrm>
                <a:off x="2027800" y="4949775"/>
                <a:ext cx="75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00" h="434" extrusionOk="0">
                    <a:moveTo>
                      <a:pt x="82" y="1"/>
                    </a:moveTo>
                    <a:cubicBezTo>
                      <a:pt x="54" y="1"/>
                      <a:pt x="27" y="7"/>
                      <a:pt x="0" y="17"/>
                    </a:cubicBezTo>
                    <a:cubicBezTo>
                      <a:pt x="4" y="82"/>
                      <a:pt x="4" y="150"/>
                      <a:pt x="4" y="215"/>
                    </a:cubicBezTo>
                    <a:lnTo>
                      <a:pt x="4" y="416"/>
                    </a:lnTo>
                    <a:cubicBezTo>
                      <a:pt x="31" y="426"/>
                      <a:pt x="54" y="433"/>
                      <a:pt x="82" y="433"/>
                    </a:cubicBezTo>
                    <a:cubicBezTo>
                      <a:pt x="201" y="433"/>
                      <a:pt x="300" y="334"/>
                      <a:pt x="300" y="215"/>
                    </a:cubicBezTo>
                    <a:cubicBezTo>
                      <a:pt x="300" y="95"/>
                      <a:pt x="201" y="1"/>
                      <a:pt x="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5"/>
              <p:cNvSpPr/>
              <p:nvPr/>
            </p:nvSpPr>
            <p:spPr>
              <a:xfrm>
                <a:off x="2042425" y="49317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5"/>
              <p:cNvSpPr/>
              <p:nvPr/>
            </p:nvSpPr>
            <p:spPr>
              <a:xfrm>
                <a:off x="2060500" y="4913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5"/>
              <p:cNvSpPr/>
              <p:nvPr/>
            </p:nvSpPr>
            <p:spPr>
              <a:xfrm>
                <a:off x="2028125" y="4985800"/>
                <a:ext cx="717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433" extrusionOk="0">
                    <a:moveTo>
                      <a:pt x="69" y="0"/>
                    </a:moveTo>
                    <a:cubicBezTo>
                      <a:pt x="45" y="0"/>
                      <a:pt x="21" y="7"/>
                      <a:pt x="1" y="14"/>
                    </a:cubicBezTo>
                    <a:cubicBezTo>
                      <a:pt x="1" y="82"/>
                      <a:pt x="1" y="150"/>
                      <a:pt x="4" y="215"/>
                    </a:cubicBezTo>
                    <a:lnTo>
                      <a:pt x="4" y="420"/>
                    </a:lnTo>
                    <a:cubicBezTo>
                      <a:pt x="24" y="426"/>
                      <a:pt x="45" y="433"/>
                      <a:pt x="69" y="433"/>
                    </a:cubicBezTo>
                    <a:cubicBezTo>
                      <a:pt x="188" y="433"/>
                      <a:pt x="287" y="334"/>
                      <a:pt x="287" y="215"/>
                    </a:cubicBezTo>
                    <a:cubicBezTo>
                      <a:pt x="287" y="96"/>
                      <a:pt x="188" y="0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5"/>
              <p:cNvSpPr/>
              <p:nvPr/>
            </p:nvSpPr>
            <p:spPr>
              <a:xfrm>
                <a:off x="2060500" y="49497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5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5"/>
              <p:cNvSpPr/>
              <p:nvPr/>
            </p:nvSpPr>
            <p:spPr>
              <a:xfrm>
                <a:off x="2042425" y="4967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5"/>
              <p:cNvSpPr/>
              <p:nvPr/>
            </p:nvSpPr>
            <p:spPr>
              <a:xfrm>
                <a:off x="2028475" y="5021825"/>
                <a:ext cx="6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434" extrusionOk="0">
                    <a:moveTo>
                      <a:pt x="55" y="1"/>
                    </a:moveTo>
                    <a:cubicBezTo>
                      <a:pt x="35" y="1"/>
                      <a:pt x="18" y="7"/>
                      <a:pt x="0" y="11"/>
                    </a:cubicBezTo>
                    <a:lnTo>
                      <a:pt x="0" y="215"/>
                    </a:lnTo>
                    <a:cubicBezTo>
                      <a:pt x="0" y="287"/>
                      <a:pt x="4" y="355"/>
                      <a:pt x="4" y="423"/>
                    </a:cubicBezTo>
                    <a:cubicBezTo>
                      <a:pt x="21" y="426"/>
                      <a:pt x="38" y="433"/>
                      <a:pt x="55" y="433"/>
                    </a:cubicBezTo>
                    <a:cubicBezTo>
                      <a:pt x="174" y="433"/>
                      <a:pt x="273" y="334"/>
                      <a:pt x="273" y="215"/>
                    </a:cubicBezTo>
                    <a:cubicBezTo>
                      <a:pt x="273" y="96"/>
                      <a:pt x="174" y="1"/>
                      <a:pt x="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5"/>
              <p:cNvSpPr/>
              <p:nvPr/>
            </p:nvSpPr>
            <p:spPr>
              <a:xfrm>
                <a:off x="2042425" y="50037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5"/>
              <p:cNvSpPr/>
              <p:nvPr/>
            </p:nvSpPr>
            <p:spPr>
              <a:xfrm>
                <a:off x="2060500" y="49858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5"/>
              <p:cNvSpPr/>
              <p:nvPr/>
            </p:nvSpPr>
            <p:spPr>
              <a:xfrm>
                <a:off x="2045675" y="5039875"/>
                <a:ext cx="625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" extrusionOk="0">
                    <a:moveTo>
                      <a:pt x="89" y="1"/>
                    </a:moveTo>
                    <a:cubicBezTo>
                      <a:pt x="55" y="1"/>
                      <a:pt x="28" y="7"/>
                      <a:pt x="1" y="18"/>
                    </a:cubicBezTo>
                    <a:cubicBezTo>
                      <a:pt x="83" y="42"/>
                      <a:pt x="164" y="62"/>
                      <a:pt x="249" y="76"/>
                    </a:cubicBezTo>
                    <a:cubicBezTo>
                      <a:pt x="212" y="28"/>
                      <a:pt x="154" y="1"/>
                      <a:pt x="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5"/>
              <p:cNvSpPr/>
              <p:nvPr/>
            </p:nvSpPr>
            <p:spPr>
              <a:xfrm>
                <a:off x="2060500" y="50218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5"/>
              <p:cNvSpPr/>
              <p:nvPr/>
            </p:nvSpPr>
            <p:spPr>
              <a:xfrm>
                <a:off x="202447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5"/>
              <p:cNvSpPr/>
              <p:nvPr/>
            </p:nvSpPr>
            <p:spPr>
              <a:xfrm>
                <a:off x="20244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5"/>
              <p:cNvSpPr/>
              <p:nvPr/>
            </p:nvSpPr>
            <p:spPr>
              <a:xfrm>
                <a:off x="20244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5"/>
              <p:cNvSpPr/>
              <p:nvPr/>
            </p:nvSpPr>
            <p:spPr>
              <a:xfrm>
                <a:off x="20244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61" name="Google Shape;1761;p35"/>
          <p:cNvSpPr/>
          <p:nvPr/>
        </p:nvSpPr>
        <p:spPr>
          <a:xfrm rot="-4421961">
            <a:off x="2756334" y="1581448"/>
            <a:ext cx="5541644" cy="2735785"/>
          </a:xfrm>
          <a:custGeom>
            <a:avLst/>
            <a:gdLst/>
            <a:ahLst/>
            <a:cxnLst/>
            <a:rect l="l" t="t" r="r" b="b"/>
            <a:pathLst>
              <a:path w="69245" h="41724" extrusionOk="0">
                <a:moveTo>
                  <a:pt x="39740" y="1"/>
                </a:moveTo>
                <a:cubicBezTo>
                  <a:pt x="40411" y="1858"/>
                  <a:pt x="39627" y="4177"/>
                  <a:pt x="37897" y="5165"/>
                </a:cubicBezTo>
                <a:cubicBezTo>
                  <a:pt x="37001" y="5676"/>
                  <a:pt x="36016" y="5826"/>
                  <a:pt x="34992" y="5826"/>
                </a:cubicBezTo>
                <a:cubicBezTo>
                  <a:pt x="34261" y="5826"/>
                  <a:pt x="33509" y="5749"/>
                  <a:pt x="32756" y="5673"/>
                </a:cubicBezTo>
                <a:cubicBezTo>
                  <a:pt x="32006" y="5597"/>
                  <a:pt x="31256" y="5519"/>
                  <a:pt x="30520" y="5519"/>
                </a:cubicBezTo>
                <a:cubicBezTo>
                  <a:pt x="30427" y="5519"/>
                  <a:pt x="30334" y="5520"/>
                  <a:pt x="30241" y="5523"/>
                </a:cubicBezTo>
                <a:cubicBezTo>
                  <a:pt x="26889" y="5608"/>
                  <a:pt x="23867" y="7523"/>
                  <a:pt x="21282" y="9658"/>
                </a:cubicBezTo>
                <a:cubicBezTo>
                  <a:pt x="18696" y="11792"/>
                  <a:pt x="16309" y="14240"/>
                  <a:pt x="13317" y="15753"/>
                </a:cubicBezTo>
                <a:cubicBezTo>
                  <a:pt x="11208" y="16818"/>
                  <a:pt x="8846" y="17353"/>
                  <a:pt x="6484" y="17353"/>
                </a:cubicBezTo>
                <a:cubicBezTo>
                  <a:pt x="4321" y="17353"/>
                  <a:pt x="2158" y="16904"/>
                  <a:pt x="191" y="16002"/>
                </a:cubicBezTo>
                <a:cubicBezTo>
                  <a:pt x="126" y="15971"/>
                  <a:pt x="65" y="15937"/>
                  <a:pt x="1" y="15907"/>
                </a:cubicBezTo>
                <a:lnTo>
                  <a:pt x="1" y="40275"/>
                </a:lnTo>
                <a:cubicBezTo>
                  <a:pt x="2507" y="41245"/>
                  <a:pt x="5200" y="41724"/>
                  <a:pt x="7895" y="41724"/>
                </a:cubicBezTo>
                <a:cubicBezTo>
                  <a:pt x="12645" y="41724"/>
                  <a:pt x="17404" y="40237"/>
                  <a:pt x="21173" y="37335"/>
                </a:cubicBezTo>
                <a:cubicBezTo>
                  <a:pt x="28259" y="31877"/>
                  <a:pt x="31281" y="22682"/>
                  <a:pt x="37133" y="15916"/>
                </a:cubicBezTo>
                <a:cubicBezTo>
                  <a:pt x="41746" y="10586"/>
                  <a:pt x="48164" y="6848"/>
                  <a:pt x="55080" y="5468"/>
                </a:cubicBezTo>
                <a:cubicBezTo>
                  <a:pt x="58218" y="4845"/>
                  <a:pt x="61474" y="4682"/>
                  <a:pt x="64458" y="3534"/>
                </a:cubicBezTo>
                <a:cubicBezTo>
                  <a:pt x="66318" y="2818"/>
                  <a:pt x="68097" y="1592"/>
                  <a:pt x="692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2" name="Google Shape;1762;p35"/>
          <p:cNvGrpSpPr/>
          <p:nvPr/>
        </p:nvGrpSpPr>
        <p:grpSpPr>
          <a:xfrm>
            <a:off x="6539446" y="-344139"/>
            <a:ext cx="2878067" cy="5824284"/>
            <a:chOff x="5883539" y="-344156"/>
            <a:chExt cx="3534407" cy="5824284"/>
          </a:xfrm>
        </p:grpSpPr>
        <p:sp>
          <p:nvSpPr>
            <p:cNvPr id="1763" name="Google Shape;1763;p35"/>
            <p:cNvSpPr/>
            <p:nvPr/>
          </p:nvSpPr>
          <p:spPr>
            <a:xfrm rot="5400000">
              <a:off x="6900504" y="863896"/>
              <a:ext cx="3234092" cy="1383201"/>
            </a:xfrm>
            <a:custGeom>
              <a:avLst/>
              <a:gdLst/>
              <a:ahLst/>
              <a:cxnLst/>
              <a:rect l="l" t="t" r="r" b="b"/>
              <a:pathLst>
                <a:path w="40411" h="17354" extrusionOk="0">
                  <a:moveTo>
                    <a:pt x="1" y="1"/>
                  </a:moveTo>
                  <a:lnTo>
                    <a:pt x="1" y="15907"/>
                  </a:lnTo>
                  <a:cubicBezTo>
                    <a:pt x="65" y="15937"/>
                    <a:pt x="126" y="15971"/>
                    <a:pt x="191" y="16002"/>
                  </a:cubicBezTo>
                  <a:cubicBezTo>
                    <a:pt x="2158" y="16904"/>
                    <a:pt x="4321" y="17353"/>
                    <a:pt x="6484" y="17353"/>
                  </a:cubicBezTo>
                  <a:cubicBezTo>
                    <a:pt x="8846" y="17353"/>
                    <a:pt x="11208" y="16818"/>
                    <a:pt x="13317" y="15753"/>
                  </a:cubicBezTo>
                  <a:cubicBezTo>
                    <a:pt x="16309" y="14240"/>
                    <a:pt x="18696" y="11792"/>
                    <a:pt x="21282" y="9658"/>
                  </a:cubicBezTo>
                  <a:cubicBezTo>
                    <a:pt x="23867" y="7523"/>
                    <a:pt x="26889" y="5608"/>
                    <a:pt x="30241" y="5523"/>
                  </a:cubicBezTo>
                  <a:cubicBezTo>
                    <a:pt x="30334" y="5520"/>
                    <a:pt x="30427" y="5519"/>
                    <a:pt x="30520" y="5519"/>
                  </a:cubicBezTo>
                  <a:cubicBezTo>
                    <a:pt x="31256" y="5519"/>
                    <a:pt x="32006" y="5597"/>
                    <a:pt x="32756" y="5673"/>
                  </a:cubicBezTo>
                  <a:cubicBezTo>
                    <a:pt x="33509" y="5749"/>
                    <a:pt x="34261" y="5826"/>
                    <a:pt x="34992" y="5826"/>
                  </a:cubicBezTo>
                  <a:cubicBezTo>
                    <a:pt x="36016" y="5826"/>
                    <a:pt x="37001" y="5676"/>
                    <a:pt x="37897" y="5165"/>
                  </a:cubicBezTo>
                  <a:cubicBezTo>
                    <a:pt x="39627" y="4177"/>
                    <a:pt x="40411" y="1858"/>
                    <a:pt x="39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 rot="5400000">
              <a:off x="4775506" y="1046483"/>
              <a:ext cx="5541677" cy="3325611"/>
            </a:xfrm>
            <a:custGeom>
              <a:avLst/>
              <a:gdLst/>
              <a:ahLst/>
              <a:cxnLst/>
              <a:rect l="l" t="t" r="r" b="b"/>
              <a:pathLst>
                <a:path w="69245" h="41724" extrusionOk="0">
                  <a:moveTo>
                    <a:pt x="39740" y="1"/>
                  </a:moveTo>
                  <a:cubicBezTo>
                    <a:pt x="40411" y="1858"/>
                    <a:pt x="39627" y="4177"/>
                    <a:pt x="37897" y="5165"/>
                  </a:cubicBezTo>
                  <a:cubicBezTo>
                    <a:pt x="37001" y="5676"/>
                    <a:pt x="36016" y="5826"/>
                    <a:pt x="34992" y="5826"/>
                  </a:cubicBezTo>
                  <a:cubicBezTo>
                    <a:pt x="34261" y="5826"/>
                    <a:pt x="33509" y="5749"/>
                    <a:pt x="32756" y="5673"/>
                  </a:cubicBezTo>
                  <a:cubicBezTo>
                    <a:pt x="32006" y="5597"/>
                    <a:pt x="31256" y="5519"/>
                    <a:pt x="30520" y="5519"/>
                  </a:cubicBezTo>
                  <a:cubicBezTo>
                    <a:pt x="30427" y="5519"/>
                    <a:pt x="30334" y="5520"/>
                    <a:pt x="30241" y="5523"/>
                  </a:cubicBezTo>
                  <a:cubicBezTo>
                    <a:pt x="26889" y="5608"/>
                    <a:pt x="23867" y="7523"/>
                    <a:pt x="21282" y="9658"/>
                  </a:cubicBezTo>
                  <a:cubicBezTo>
                    <a:pt x="18696" y="11792"/>
                    <a:pt x="16309" y="14240"/>
                    <a:pt x="13317" y="15753"/>
                  </a:cubicBezTo>
                  <a:cubicBezTo>
                    <a:pt x="11208" y="16818"/>
                    <a:pt x="8846" y="17353"/>
                    <a:pt x="6484" y="17353"/>
                  </a:cubicBezTo>
                  <a:cubicBezTo>
                    <a:pt x="4321" y="17353"/>
                    <a:pt x="2158" y="16904"/>
                    <a:pt x="191" y="16002"/>
                  </a:cubicBezTo>
                  <a:cubicBezTo>
                    <a:pt x="126" y="15971"/>
                    <a:pt x="65" y="15937"/>
                    <a:pt x="1" y="15907"/>
                  </a:cubicBezTo>
                  <a:lnTo>
                    <a:pt x="1" y="40275"/>
                  </a:lnTo>
                  <a:cubicBezTo>
                    <a:pt x="2507" y="41245"/>
                    <a:pt x="5200" y="41724"/>
                    <a:pt x="7895" y="41724"/>
                  </a:cubicBezTo>
                  <a:cubicBezTo>
                    <a:pt x="12645" y="41724"/>
                    <a:pt x="17404" y="40237"/>
                    <a:pt x="21173" y="37335"/>
                  </a:cubicBezTo>
                  <a:cubicBezTo>
                    <a:pt x="28259" y="31877"/>
                    <a:pt x="31281" y="22682"/>
                    <a:pt x="37133" y="15916"/>
                  </a:cubicBezTo>
                  <a:cubicBezTo>
                    <a:pt x="41746" y="10586"/>
                    <a:pt x="48164" y="6848"/>
                    <a:pt x="55080" y="5468"/>
                  </a:cubicBezTo>
                  <a:cubicBezTo>
                    <a:pt x="58218" y="4845"/>
                    <a:pt x="61474" y="4682"/>
                    <a:pt x="64458" y="3534"/>
                  </a:cubicBezTo>
                  <a:cubicBezTo>
                    <a:pt x="66318" y="2818"/>
                    <a:pt x="68097" y="1592"/>
                    <a:pt x="69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 rot="5400000">
              <a:off x="8150941" y="3716902"/>
              <a:ext cx="789976" cy="451130"/>
            </a:xfrm>
            <a:custGeom>
              <a:avLst/>
              <a:gdLst/>
              <a:ahLst/>
              <a:cxnLst/>
              <a:rect l="l" t="t" r="r" b="b"/>
              <a:pathLst>
                <a:path w="9871" h="5660" extrusionOk="0">
                  <a:moveTo>
                    <a:pt x="9870" y="1"/>
                  </a:moveTo>
                  <a:cubicBezTo>
                    <a:pt x="6399" y="706"/>
                    <a:pt x="3053" y="2008"/>
                    <a:pt x="1" y="3807"/>
                  </a:cubicBezTo>
                  <a:cubicBezTo>
                    <a:pt x="621" y="4185"/>
                    <a:pt x="1258" y="4535"/>
                    <a:pt x="1922" y="4845"/>
                  </a:cubicBezTo>
                  <a:cubicBezTo>
                    <a:pt x="2913" y="5309"/>
                    <a:pt x="4048" y="5660"/>
                    <a:pt x="5141" y="5660"/>
                  </a:cubicBezTo>
                  <a:cubicBezTo>
                    <a:pt x="5826" y="5660"/>
                    <a:pt x="6498" y="5520"/>
                    <a:pt x="7103" y="5180"/>
                  </a:cubicBezTo>
                  <a:cubicBezTo>
                    <a:pt x="8194" y="4570"/>
                    <a:pt x="8848" y="3432"/>
                    <a:pt x="9267" y="2287"/>
                  </a:cubicBezTo>
                  <a:cubicBezTo>
                    <a:pt x="9543" y="1538"/>
                    <a:pt x="9737" y="774"/>
                    <a:pt x="987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 rot="5400000">
              <a:off x="8024895" y="1980397"/>
              <a:ext cx="1785149" cy="530118"/>
            </a:xfrm>
            <a:custGeom>
              <a:avLst/>
              <a:gdLst/>
              <a:ahLst/>
              <a:cxnLst/>
              <a:rect l="l" t="t" r="r" b="b"/>
              <a:pathLst>
                <a:path w="22306" h="6651" extrusionOk="0">
                  <a:moveTo>
                    <a:pt x="1" y="0"/>
                  </a:moveTo>
                  <a:cubicBezTo>
                    <a:pt x="97" y="1758"/>
                    <a:pt x="877" y="3479"/>
                    <a:pt x="2185" y="4702"/>
                  </a:cubicBezTo>
                  <a:cubicBezTo>
                    <a:pt x="3531" y="5952"/>
                    <a:pt x="5405" y="6650"/>
                    <a:pt x="7274" y="6650"/>
                  </a:cubicBezTo>
                  <a:cubicBezTo>
                    <a:pt x="7350" y="6650"/>
                    <a:pt x="7425" y="6647"/>
                    <a:pt x="7496" y="6647"/>
                  </a:cubicBezTo>
                  <a:cubicBezTo>
                    <a:pt x="8947" y="5873"/>
                    <a:pt x="10491" y="5332"/>
                    <a:pt x="12115" y="5209"/>
                  </a:cubicBezTo>
                  <a:cubicBezTo>
                    <a:pt x="13083" y="4756"/>
                    <a:pt x="14054" y="4317"/>
                    <a:pt x="15103" y="4109"/>
                  </a:cubicBezTo>
                  <a:cubicBezTo>
                    <a:pt x="15587" y="4010"/>
                    <a:pt x="16078" y="3966"/>
                    <a:pt x="16565" y="3966"/>
                  </a:cubicBezTo>
                  <a:cubicBezTo>
                    <a:pt x="17849" y="3966"/>
                    <a:pt x="19130" y="4276"/>
                    <a:pt x="20346" y="4756"/>
                  </a:cubicBezTo>
                  <a:cubicBezTo>
                    <a:pt x="21586" y="3986"/>
                    <a:pt x="22305" y="2511"/>
                    <a:pt x="22305" y="1060"/>
                  </a:cubicBezTo>
                  <a:cubicBezTo>
                    <a:pt x="22305" y="702"/>
                    <a:pt x="22260" y="345"/>
                    <a:pt x="22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 rot="5400000">
              <a:off x="7621400" y="2799386"/>
              <a:ext cx="2407783" cy="714476"/>
            </a:xfrm>
            <a:custGeom>
              <a:avLst/>
              <a:gdLst/>
              <a:ahLst/>
              <a:cxnLst/>
              <a:rect l="l" t="t" r="r" b="b"/>
              <a:pathLst>
                <a:path w="30086" h="8964" extrusionOk="0">
                  <a:moveTo>
                    <a:pt x="4620" y="5209"/>
                  </a:moveTo>
                  <a:lnTo>
                    <a:pt x="4620" y="5209"/>
                  </a:lnTo>
                  <a:cubicBezTo>
                    <a:pt x="2996" y="5332"/>
                    <a:pt x="1452" y="5873"/>
                    <a:pt x="1" y="6647"/>
                  </a:cubicBezTo>
                  <a:cubicBezTo>
                    <a:pt x="478" y="6630"/>
                    <a:pt x="955" y="6572"/>
                    <a:pt x="1418" y="6466"/>
                  </a:cubicBezTo>
                  <a:cubicBezTo>
                    <a:pt x="2539" y="6208"/>
                    <a:pt x="3578" y="5700"/>
                    <a:pt x="4620" y="5209"/>
                  </a:cubicBezTo>
                  <a:close/>
                  <a:moveTo>
                    <a:pt x="14677" y="0"/>
                  </a:moveTo>
                  <a:cubicBezTo>
                    <a:pt x="14765" y="345"/>
                    <a:pt x="14810" y="702"/>
                    <a:pt x="14810" y="1060"/>
                  </a:cubicBezTo>
                  <a:cubicBezTo>
                    <a:pt x="14810" y="2511"/>
                    <a:pt x="14091" y="3986"/>
                    <a:pt x="12851" y="4756"/>
                  </a:cubicBezTo>
                  <a:cubicBezTo>
                    <a:pt x="13652" y="5073"/>
                    <a:pt x="14422" y="5465"/>
                    <a:pt x="15154" y="5890"/>
                  </a:cubicBezTo>
                  <a:cubicBezTo>
                    <a:pt x="16789" y="6845"/>
                    <a:pt x="18309" y="7986"/>
                    <a:pt x="19927" y="8964"/>
                  </a:cubicBezTo>
                  <a:cubicBezTo>
                    <a:pt x="22979" y="7165"/>
                    <a:pt x="26325" y="5863"/>
                    <a:pt x="29796" y="5158"/>
                  </a:cubicBezTo>
                  <a:cubicBezTo>
                    <a:pt x="30086" y="3472"/>
                    <a:pt x="30086" y="1735"/>
                    <a:pt x="299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8" name="Google Shape;1768;p35"/>
            <p:cNvGrpSpPr/>
            <p:nvPr/>
          </p:nvGrpSpPr>
          <p:grpSpPr>
            <a:xfrm flipH="1">
              <a:off x="6930507" y="-344156"/>
              <a:ext cx="2487438" cy="2254471"/>
              <a:chOff x="4895725" y="2485200"/>
              <a:chExt cx="464525" cy="744050"/>
            </a:xfrm>
          </p:grpSpPr>
          <p:sp>
            <p:nvSpPr>
              <p:cNvPr id="1769" name="Google Shape;1769;p35"/>
              <p:cNvSpPr/>
              <p:nvPr/>
            </p:nvSpPr>
            <p:spPr>
              <a:xfrm>
                <a:off x="4896150" y="2564650"/>
                <a:ext cx="407475" cy="415225"/>
              </a:xfrm>
              <a:custGeom>
                <a:avLst/>
                <a:gdLst/>
                <a:ahLst/>
                <a:cxnLst/>
                <a:rect l="l" t="t" r="r" b="b"/>
                <a:pathLst>
                  <a:path w="16299" h="16609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6817" y="7128"/>
                    </a:lnTo>
                    <a:lnTo>
                      <a:pt x="6845" y="7155"/>
                    </a:lnTo>
                    <a:lnTo>
                      <a:pt x="6872" y="7182"/>
                    </a:lnTo>
                    <a:lnTo>
                      <a:pt x="14619" y="14928"/>
                    </a:lnTo>
                    <a:lnTo>
                      <a:pt x="14646" y="14956"/>
                    </a:lnTo>
                    <a:lnTo>
                      <a:pt x="16298" y="16609"/>
                    </a:lnTo>
                    <a:cubicBezTo>
                      <a:pt x="16298" y="16506"/>
                      <a:pt x="16298" y="16400"/>
                      <a:pt x="16295" y="16295"/>
                    </a:cubicBezTo>
                    <a:lnTo>
                      <a:pt x="14826" y="14826"/>
                    </a:lnTo>
                    <a:lnTo>
                      <a:pt x="14799" y="14799"/>
                    </a:lnTo>
                    <a:lnTo>
                      <a:pt x="7029" y="7025"/>
                    </a:lnTo>
                    <a:lnTo>
                      <a:pt x="7001" y="6998"/>
                    </a:lnTo>
                    <a:lnTo>
                      <a:pt x="6974" y="69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5"/>
              <p:cNvSpPr/>
              <p:nvPr/>
            </p:nvSpPr>
            <p:spPr>
              <a:xfrm>
                <a:off x="4896675" y="2643100"/>
                <a:ext cx="398000" cy="404125"/>
              </a:xfrm>
              <a:custGeom>
                <a:avLst/>
                <a:gdLst/>
                <a:ahLst/>
                <a:cxnLst/>
                <a:rect l="l" t="t" r="r" b="b"/>
                <a:pathLst>
                  <a:path w="15920" h="16165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5236" y="5550"/>
                    </a:lnTo>
                    <a:lnTo>
                      <a:pt x="5263" y="5577"/>
                    </a:lnTo>
                    <a:lnTo>
                      <a:pt x="5291" y="5604"/>
                    </a:lnTo>
                    <a:lnTo>
                      <a:pt x="13038" y="13351"/>
                    </a:lnTo>
                    <a:lnTo>
                      <a:pt x="13065" y="13378"/>
                    </a:lnTo>
                    <a:lnTo>
                      <a:pt x="13092" y="13405"/>
                    </a:lnTo>
                    <a:lnTo>
                      <a:pt x="15848" y="16165"/>
                    </a:lnTo>
                    <a:cubicBezTo>
                      <a:pt x="15875" y="16083"/>
                      <a:pt x="15899" y="16005"/>
                      <a:pt x="15920" y="15923"/>
                    </a:cubicBezTo>
                    <a:lnTo>
                      <a:pt x="13245" y="13249"/>
                    </a:lnTo>
                    <a:lnTo>
                      <a:pt x="13218" y="13221"/>
                    </a:lnTo>
                    <a:lnTo>
                      <a:pt x="13194" y="13194"/>
                    </a:lnTo>
                    <a:lnTo>
                      <a:pt x="5447" y="5447"/>
                    </a:lnTo>
                    <a:lnTo>
                      <a:pt x="5420" y="5420"/>
                    </a:lnTo>
                    <a:lnTo>
                      <a:pt x="5393" y="5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5"/>
              <p:cNvSpPr/>
              <p:nvPr/>
            </p:nvSpPr>
            <p:spPr>
              <a:xfrm>
                <a:off x="4896400" y="2603925"/>
                <a:ext cx="405100" cy="411800"/>
              </a:xfrm>
              <a:custGeom>
                <a:avLst/>
                <a:gdLst/>
                <a:ahLst/>
                <a:cxnLst/>
                <a:rect l="l" t="t" r="r" b="b"/>
                <a:pathLst>
                  <a:path w="16204" h="16472" extrusionOk="0">
                    <a:moveTo>
                      <a:pt x="0" y="0"/>
                    </a:moveTo>
                    <a:lnTo>
                      <a:pt x="4" y="313"/>
                    </a:lnTo>
                    <a:lnTo>
                      <a:pt x="6054" y="6364"/>
                    </a:lnTo>
                    <a:lnTo>
                      <a:pt x="6082" y="6391"/>
                    </a:lnTo>
                    <a:lnTo>
                      <a:pt x="13829" y="14138"/>
                    </a:lnTo>
                    <a:lnTo>
                      <a:pt x="13856" y="14165"/>
                    </a:lnTo>
                    <a:lnTo>
                      <a:pt x="16162" y="16472"/>
                    </a:lnTo>
                    <a:cubicBezTo>
                      <a:pt x="16176" y="16383"/>
                      <a:pt x="16189" y="16291"/>
                      <a:pt x="16203" y="16199"/>
                    </a:cubicBezTo>
                    <a:lnTo>
                      <a:pt x="14036" y="14036"/>
                    </a:lnTo>
                    <a:lnTo>
                      <a:pt x="14009" y="14008"/>
                    </a:lnTo>
                    <a:lnTo>
                      <a:pt x="13982" y="13981"/>
                    </a:lnTo>
                    <a:lnTo>
                      <a:pt x="6211" y="6207"/>
                    </a:lnTo>
                    <a:lnTo>
                      <a:pt x="6184" y="6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5"/>
              <p:cNvSpPr/>
              <p:nvPr/>
            </p:nvSpPr>
            <p:spPr>
              <a:xfrm>
                <a:off x="4898950" y="3035450"/>
                <a:ext cx="189175" cy="190300"/>
              </a:xfrm>
              <a:custGeom>
                <a:avLst/>
                <a:gdLst/>
                <a:ahLst/>
                <a:cxnLst/>
                <a:rect l="l" t="t" r="r" b="b"/>
                <a:pathLst>
                  <a:path w="7567" h="7612" extrusionOk="0">
                    <a:moveTo>
                      <a:pt x="1" y="0"/>
                    </a:moveTo>
                    <a:lnTo>
                      <a:pt x="1" y="314"/>
                    </a:lnTo>
                    <a:lnTo>
                      <a:pt x="5145" y="5458"/>
                    </a:lnTo>
                    <a:lnTo>
                      <a:pt x="5172" y="5486"/>
                    </a:lnTo>
                    <a:lnTo>
                      <a:pt x="5200" y="5513"/>
                    </a:lnTo>
                    <a:lnTo>
                      <a:pt x="7298" y="7612"/>
                    </a:lnTo>
                    <a:cubicBezTo>
                      <a:pt x="7390" y="7598"/>
                      <a:pt x="7479" y="7584"/>
                      <a:pt x="7567" y="7567"/>
                    </a:cubicBezTo>
                    <a:lnTo>
                      <a:pt x="5356" y="5356"/>
                    </a:lnTo>
                    <a:lnTo>
                      <a:pt x="5329" y="5329"/>
                    </a:lnTo>
                    <a:lnTo>
                      <a:pt x="5302" y="53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35"/>
              <p:cNvSpPr/>
              <p:nvPr/>
            </p:nvSpPr>
            <p:spPr>
              <a:xfrm>
                <a:off x="4898025" y="2878500"/>
                <a:ext cx="300475" cy="303725"/>
              </a:xfrm>
              <a:custGeom>
                <a:avLst/>
                <a:gdLst/>
                <a:ahLst/>
                <a:cxnLst/>
                <a:rect l="l" t="t" r="r" b="b"/>
                <a:pathLst>
                  <a:path w="12019" h="12149" extrusionOk="0">
                    <a:moveTo>
                      <a:pt x="0" y="0"/>
                    </a:moveTo>
                    <a:lnTo>
                      <a:pt x="4" y="314"/>
                    </a:lnTo>
                    <a:lnTo>
                      <a:pt x="528" y="841"/>
                    </a:lnTo>
                    <a:lnTo>
                      <a:pt x="556" y="869"/>
                    </a:lnTo>
                    <a:lnTo>
                      <a:pt x="8303" y="8616"/>
                    </a:lnTo>
                    <a:lnTo>
                      <a:pt x="8330" y="8643"/>
                    </a:lnTo>
                    <a:lnTo>
                      <a:pt x="8357" y="8670"/>
                    </a:lnTo>
                    <a:lnTo>
                      <a:pt x="11835" y="12149"/>
                    </a:lnTo>
                    <a:cubicBezTo>
                      <a:pt x="11896" y="12108"/>
                      <a:pt x="11962" y="12063"/>
                      <a:pt x="12019" y="12022"/>
                    </a:cubicBezTo>
                    <a:lnTo>
                      <a:pt x="8514" y="8514"/>
                    </a:lnTo>
                    <a:lnTo>
                      <a:pt x="8487" y="8486"/>
                    </a:lnTo>
                    <a:lnTo>
                      <a:pt x="8459" y="8459"/>
                    </a:lnTo>
                    <a:lnTo>
                      <a:pt x="712" y="712"/>
                    </a:lnTo>
                    <a:lnTo>
                      <a:pt x="685" y="685"/>
                    </a:lnTo>
                    <a:lnTo>
                      <a:pt x="658" y="6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5"/>
              <p:cNvSpPr/>
              <p:nvPr/>
            </p:nvSpPr>
            <p:spPr>
              <a:xfrm>
                <a:off x="4897600" y="2800050"/>
                <a:ext cx="341900" cy="345975"/>
              </a:xfrm>
              <a:custGeom>
                <a:avLst/>
                <a:gdLst/>
                <a:ahLst/>
                <a:cxnLst/>
                <a:rect l="l" t="t" r="r" b="b"/>
                <a:pathLst>
                  <a:path w="13676" h="13839" extrusionOk="0">
                    <a:moveTo>
                      <a:pt x="1" y="1"/>
                    </a:moveTo>
                    <a:lnTo>
                      <a:pt x="1" y="314"/>
                    </a:lnTo>
                    <a:lnTo>
                      <a:pt x="2078" y="2392"/>
                    </a:lnTo>
                    <a:lnTo>
                      <a:pt x="2106" y="2419"/>
                    </a:lnTo>
                    <a:lnTo>
                      <a:pt x="2133" y="2446"/>
                    </a:lnTo>
                    <a:lnTo>
                      <a:pt x="9880" y="10193"/>
                    </a:lnTo>
                    <a:lnTo>
                      <a:pt x="9907" y="10221"/>
                    </a:lnTo>
                    <a:lnTo>
                      <a:pt x="13525" y="13839"/>
                    </a:lnTo>
                    <a:cubicBezTo>
                      <a:pt x="13576" y="13787"/>
                      <a:pt x="13627" y="13733"/>
                      <a:pt x="13675" y="13679"/>
                    </a:cubicBezTo>
                    <a:lnTo>
                      <a:pt x="10091" y="10091"/>
                    </a:lnTo>
                    <a:lnTo>
                      <a:pt x="10064" y="10064"/>
                    </a:lnTo>
                    <a:lnTo>
                      <a:pt x="2290" y="2290"/>
                    </a:lnTo>
                    <a:lnTo>
                      <a:pt x="2262" y="2262"/>
                    </a:lnTo>
                    <a:lnTo>
                      <a:pt x="2235" y="2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5"/>
              <p:cNvSpPr/>
              <p:nvPr/>
            </p:nvSpPr>
            <p:spPr>
              <a:xfrm>
                <a:off x="4897100" y="2721600"/>
                <a:ext cx="374750" cy="379700"/>
              </a:xfrm>
              <a:custGeom>
                <a:avLst/>
                <a:gdLst/>
                <a:ahLst/>
                <a:cxnLst/>
                <a:rect l="l" t="t" r="r" b="b"/>
                <a:pathLst>
                  <a:path w="14990" h="15188" extrusionOk="0">
                    <a:moveTo>
                      <a:pt x="0" y="1"/>
                    </a:moveTo>
                    <a:lnTo>
                      <a:pt x="4" y="315"/>
                    </a:lnTo>
                    <a:lnTo>
                      <a:pt x="3659" y="3970"/>
                    </a:lnTo>
                    <a:lnTo>
                      <a:pt x="3686" y="3997"/>
                    </a:lnTo>
                    <a:lnTo>
                      <a:pt x="11460" y="11771"/>
                    </a:lnTo>
                    <a:lnTo>
                      <a:pt x="11488" y="11798"/>
                    </a:lnTo>
                    <a:lnTo>
                      <a:pt x="11515" y="11826"/>
                    </a:lnTo>
                    <a:lnTo>
                      <a:pt x="14877" y="15188"/>
                    </a:lnTo>
                    <a:cubicBezTo>
                      <a:pt x="14914" y="15120"/>
                      <a:pt x="14952" y="15056"/>
                      <a:pt x="14990" y="14991"/>
                    </a:cubicBezTo>
                    <a:lnTo>
                      <a:pt x="11672" y="11669"/>
                    </a:lnTo>
                    <a:lnTo>
                      <a:pt x="11644" y="11642"/>
                    </a:lnTo>
                    <a:lnTo>
                      <a:pt x="11617" y="11614"/>
                    </a:lnTo>
                    <a:lnTo>
                      <a:pt x="3870" y="3867"/>
                    </a:lnTo>
                    <a:lnTo>
                      <a:pt x="3843" y="38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5"/>
              <p:cNvSpPr/>
              <p:nvPr/>
            </p:nvSpPr>
            <p:spPr>
              <a:xfrm>
                <a:off x="4898700" y="2996200"/>
                <a:ext cx="220950" cy="222650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8906" extrusionOk="0">
                    <a:moveTo>
                      <a:pt x="1" y="1"/>
                    </a:moveTo>
                    <a:lnTo>
                      <a:pt x="4" y="314"/>
                    </a:lnTo>
                    <a:lnTo>
                      <a:pt x="5935" y="6248"/>
                    </a:lnTo>
                    <a:lnTo>
                      <a:pt x="5962" y="6276"/>
                    </a:lnTo>
                    <a:lnTo>
                      <a:pt x="5990" y="6303"/>
                    </a:lnTo>
                    <a:lnTo>
                      <a:pt x="8592" y="8905"/>
                    </a:lnTo>
                    <a:cubicBezTo>
                      <a:pt x="8674" y="8882"/>
                      <a:pt x="8756" y="8861"/>
                      <a:pt x="8838" y="8837"/>
                    </a:cubicBezTo>
                    <a:lnTo>
                      <a:pt x="6146" y="6146"/>
                    </a:lnTo>
                    <a:lnTo>
                      <a:pt x="6119" y="6119"/>
                    </a:lnTo>
                    <a:lnTo>
                      <a:pt x="6092" y="60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5"/>
              <p:cNvSpPr/>
              <p:nvPr/>
            </p:nvSpPr>
            <p:spPr>
              <a:xfrm>
                <a:off x="4898275" y="2917750"/>
                <a:ext cx="276400" cy="279050"/>
              </a:xfrm>
              <a:custGeom>
                <a:avLst/>
                <a:gdLst/>
                <a:ahLst/>
                <a:cxnLst/>
                <a:rect l="l" t="t" r="r" b="b"/>
                <a:pathLst>
                  <a:path w="11056" h="11162" extrusionOk="0">
                    <a:moveTo>
                      <a:pt x="1" y="1"/>
                    </a:moveTo>
                    <a:lnTo>
                      <a:pt x="1" y="314"/>
                    </a:lnTo>
                    <a:lnTo>
                      <a:pt x="7512" y="7826"/>
                    </a:lnTo>
                    <a:lnTo>
                      <a:pt x="7540" y="7853"/>
                    </a:lnTo>
                    <a:lnTo>
                      <a:pt x="7567" y="7881"/>
                    </a:lnTo>
                    <a:lnTo>
                      <a:pt x="10851" y="11161"/>
                    </a:lnTo>
                    <a:cubicBezTo>
                      <a:pt x="10919" y="11127"/>
                      <a:pt x="10987" y="11093"/>
                      <a:pt x="11056" y="11056"/>
                    </a:cubicBezTo>
                    <a:lnTo>
                      <a:pt x="7724" y="7724"/>
                    </a:lnTo>
                    <a:lnTo>
                      <a:pt x="7696" y="7697"/>
                    </a:lnTo>
                    <a:lnTo>
                      <a:pt x="7669" y="76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5"/>
              <p:cNvSpPr/>
              <p:nvPr/>
            </p:nvSpPr>
            <p:spPr>
              <a:xfrm>
                <a:off x="4897775" y="2839325"/>
                <a:ext cx="322375" cy="325950"/>
              </a:xfrm>
              <a:custGeom>
                <a:avLst/>
                <a:gdLst/>
                <a:ahLst/>
                <a:cxnLst/>
                <a:rect l="l" t="t" r="r" b="b"/>
                <a:pathLst>
                  <a:path w="12895" h="13038" extrusionOk="0">
                    <a:moveTo>
                      <a:pt x="0" y="0"/>
                    </a:moveTo>
                    <a:lnTo>
                      <a:pt x="4" y="314"/>
                    </a:lnTo>
                    <a:lnTo>
                      <a:pt x="1291" y="1601"/>
                    </a:lnTo>
                    <a:lnTo>
                      <a:pt x="1318" y="1628"/>
                    </a:lnTo>
                    <a:lnTo>
                      <a:pt x="1346" y="1656"/>
                    </a:lnTo>
                    <a:lnTo>
                      <a:pt x="9093" y="9403"/>
                    </a:lnTo>
                    <a:lnTo>
                      <a:pt x="9120" y="9430"/>
                    </a:lnTo>
                    <a:lnTo>
                      <a:pt x="12728" y="13037"/>
                    </a:lnTo>
                    <a:cubicBezTo>
                      <a:pt x="12782" y="12990"/>
                      <a:pt x="12840" y="12939"/>
                      <a:pt x="12895" y="12891"/>
                    </a:cubicBezTo>
                    <a:lnTo>
                      <a:pt x="9304" y="9301"/>
                    </a:lnTo>
                    <a:lnTo>
                      <a:pt x="9277" y="9273"/>
                    </a:lnTo>
                    <a:lnTo>
                      <a:pt x="1475" y="1472"/>
                    </a:lnTo>
                    <a:lnTo>
                      <a:pt x="1448" y="14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5"/>
              <p:cNvSpPr/>
              <p:nvPr/>
            </p:nvSpPr>
            <p:spPr>
              <a:xfrm>
                <a:off x="4897350" y="2760800"/>
                <a:ext cx="359425" cy="363925"/>
              </a:xfrm>
              <a:custGeom>
                <a:avLst/>
                <a:gdLst/>
                <a:ahLst/>
                <a:cxnLst/>
                <a:rect l="l" t="t" r="r" b="b"/>
                <a:pathLst>
                  <a:path w="14377" h="14557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2868" y="3182"/>
                    </a:lnTo>
                    <a:lnTo>
                      <a:pt x="2896" y="3209"/>
                    </a:lnTo>
                    <a:lnTo>
                      <a:pt x="2923" y="3236"/>
                    </a:lnTo>
                    <a:lnTo>
                      <a:pt x="10670" y="10983"/>
                    </a:lnTo>
                    <a:lnTo>
                      <a:pt x="10697" y="11011"/>
                    </a:lnTo>
                    <a:lnTo>
                      <a:pt x="10725" y="11038"/>
                    </a:lnTo>
                    <a:lnTo>
                      <a:pt x="14244" y="14557"/>
                    </a:lnTo>
                    <a:cubicBezTo>
                      <a:pt x="14288" y="14499"/>
                      <a:pt x="14332" y="14438"/>
                      <a:pt x="14376" y="14376"/>
                    </a:cubicBezTo>
                    <a:lnTo>
                      <a:pt x="10881" y="10881"/>
                    </a:lnTo>
                    <a:lnTo>
                      <a:pt x="10854" y="10854"/>
                    </a:lnTo>
                    <a:lnTo>
                      <a:pt x="10827" y="10827"/>
                    </a:lnTo>
                    <a:lnTo>
                      <a:pt x="3080" y="3080"/>
                    </a:lnTo>
                    <a:lnTo>
                      <a:pt x="3052" y="3052"/>
                    </a:lnTo>
                    <a:lnTo>
                      <a:pt x="3025" y="3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5"/>
              <p:cNvSpPr/>
              <p:nvPr/>
            </p:nvSpPr>
            <p:spPr>
              <a:xfrm>
                <a:off x="4899375" y="3113900"/>
                <a:ext cx="115000" cy="115000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600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3568" y="3878"/>
                    </a:lnTo>
                    <a:lnTo>
                      <a:pt x="3595" y="3905"/>
                    </a:lnTo>
                    <a:lnTo>
                      <a:pt x="3622" y="3931"/>
                    </a:lnTo>
                    <a:lnTo>
                      <a:pt x="4266" y="4576"/>
                    </a:lnTo>
                    <a:cubicBezTo>
                      <a:pt x="4378" y="4586"/>
                      <a:pt x="4491" y="4593"/>
                      <a:pt x="4600" y="4599"/>
                    </a:cubicBezTo>
                    <a:lnTo>
                      <a:pt x="3779" y="3779"/>
                    </a:lnTo>
                    <a:lnTo>
                      <a:pt x="3752" y="3751"/>
                    </a:lnTo>
                    <a:lnTo>
                      <a:pt x="3724" y="37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5"/>
              <p:cNvSpPr/>
              <p:nvPr/>
            </p:nvSpPr>
            <p:spPr>
              <a:xfrm>
                <a:off x="4899225" y="3074625"/>
                <a:ext cx="154075" cy="154625"/>
              </a:xfrm>
              <a:custGeom>
                <a:avLst/>
                <a:gdLst/>
                <a:ahLst/>
                <a:cxnLst/>
                <a:rect l="l" t="t" r="r" b="b"/>
                <a:pathLst>
                  <a:path w="6163" h="6185" extrusionOk="0">
                    <a:moveTo>
                      <a:pt x="0" y="1"/>
                    </a:moveTo>
                    <a:lnTo>
                      <a:pt x="0" y="318"/>
                    </a:lnTo>
                    <a:lnTo>
                      <a:pt x="4354" y="4672"/>
                    </a:lnTo>
                    <a:lnTo>
                      <a:pt x="4381" y="4699"/>
                    </a:lnTo>
                    <a:lnTo>
                      <a:pt x="5870" y="6184"/>
                    </a:lnTo>
                    <a:cubicBezTo>
                      <a:pt x="5969" y="6180"/>
                      <a:pt x="6064" y="6174"/>
                      <a:pt x="6163" y="6167"/>
                    </a:cubicBezTo>
                    <a:lnTo>
                      <a:pt x="4565" y="4570"/>
                    </a:lnTo>
                    <a:lnTo>
                      <a:pt x="4538" y="45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5"/>
              <p:cNvSpPr/>
              <p:nvPr/>
            </p:nvSpPr>
            <p:spPr>
              <a:xfrm>
                <a:off x="5198925" y="2485200"/>
                <a:ext cx="135175" cy="131750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5270" extrusionOk="0">
                    <a:moveTo>
                      <a:pt x="0" y="0"/>
                    </a:moveTo>
                    <a:lnTo>
                      <a:pt x="2508" y="2507"/>
                    </a:lnTo>
                    <a:lnTo>
                      <a:pt x="2535" y="2535"/>
                    </a:lnTo>
                    <a:lnTo>
                      <a:pt x="2562" y="2562"/>
                    </a:lnTo>
                    <a:lnTo>
                      <a:pt x="5270" y="5270"/>
                    </a:lnTo>
                    <a:cubicBezTo>
                      <a:pt x="5315" y="5213"/>
                      <a:pt x="5363" y="5155"/>
                      <a:pt x="5407" y="5093"/>
                    </a:cubicBezTo>
                    <a:lnTo>
                      <a:pt x="2715" y="2405"/>
                    </a:lnTo>
                    <a:lnTo>
                      <a:pt x="2688" y="2378"/>
                    </a:lnTo>
                    <a:lnTo>
                      <a:pt x="2661" y="235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5"/>
              <p:cNvSpPr/>
              <p:nvPr/>
            </p:nvSpPr>
            <p:spPr>
              <a:xfrm>
                <a:off x="5159925" y="2485200"/>
                <a:ext cx="156300" cy="152550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6102" extrusionOk="0">
                    <a:moveTo>
                      <a:pt x="0" y="0"/>
                    </a:moveTo>
                    <a:lnTo>
                      <a:pt x="3288" y="3287"/>
                    </a:lnTo>
                    <a:lnTo>
                      <a:pt x="3315" y="3315"/>
                    </a:lnTo>
                    <a:lnTo>
                      <a:pt x="6101" y="6101"/>
                    </a:lnTo>
                    <a:cubicBezTo>
                      <a:pt x="6153" y="6047"/>
                      <a:pt x="6203" y="5996"/>
                      <a:pt x="6252" y="5941"/>
                    </a:cubicBezTo>
                    <a:lnTo>
                      <a:pt x="3495" y="3185"/>
                    </a:lnTo>
                    <a:lnTo>
                      <a:pt x="3468" y="3158"/>
                    </a:lnTo>
                    <a:lnTo>
                      <a:pt x="3441" y="313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5"/>
              <p:cNvSpPr/>
              <p:nvPr/>
            </p:nvSpPr>
            <p:spPr>
              <a:xfrm>
                <a:off x="5003900" y="2485200"/>
                <a:ext cx="246225" cy="244175"/>
              </a:xfrm>
              <a:custGeom>
                <a:avLst/>
                <a:gdLst/>
                <a:ahLst/>
                <a:cxnLst/>
                <a:rect l="l" t="t" r="r" b="b"/>
                <a:pathLst>
                  <a:path w="9849" h="9767" extrusionOk="0">
                    <a:moveTo>
                      <a:pt x="0" y="0"/>
                    </a:moveTo>
                    <a:lnTo>
                      <a:pt x="6435" y="6432"/>
                    </a:lnTo>
                    <a:lnTo>
                      <a:pt x="6463" y="6460"/>
                    </a:lnTo>
                    <a:lnTo>
                      <a:pt x="9771" y="9767"/>
                    </a:lnTo>
                    <a:cubicBezTo>
                      <a:pt x="9791" y="9689"/>
                      <a:pt x="9821" y="9611"/>
                      <a:pt x="9848" y="9535"/>
                    </a:cubicBezTo>
                    <a:lnTo>
                      <a:pt x="6592" y="6279"/>
                    </a:lnTo>
                    <a:lnTo>
                      <a:pt x="6565" y="625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5"/>
              <p:cNvSpPr/>
              <p:nvPr/>
            </p:nvSpPr>
            <p:spPr>
              <a:xfrm>
                <a:off x="4898450" y="2956950"/>
                <a:ext cx="249900" cy="2521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10087" extrusionOk="0">
                    <a:moveTo>
                      <a:pt x="0" y="0"/>
                    </a:moveTo>
                    <a:lnTo>
                      <a:pt x="4" y="316"/>
                    </a:lnTo>
                    <a:lnTo>
                      <a:pt x="6753" y="7065"/>
                    </a:lnTo>
                    <a:lnTo>
                      <a:pt x="6780" y="7093"/>
                    </a:lnTo>
                    <a:lnTo>
                      <a:pt x="9774" y="10087"/>
                    </a:lnTo>
                    <a:cubicBezTo>
                      <a:pt x="9849" y="10057"/>
                      <a:pt x="9921" y="10026"/>
                      <a:pt x="9996" y="9995"/>
                    </a:cubicBezTo>
                    <a:lnTo>
                      <a:pt x="6909" y="6909"/>
                    </a:lnTo>
                    <a:lnTo>
                      <a:pt x="6882" y="68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5"/>
              <p:cNvSpPr/>
              <p:nvPr/>
            </p:nvSpPr>
            <p:spPr>
              <a:xfrm>
                <a:off x="4896825" y="2682350"/>
                <a:ext cx="387800" cy="393175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727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4450" y="4760"/>
                    </a:lnTo>
                    <a:lnTo>
                      <a:pt x="4477" y="4787"/>
                    </a:lnTo>
                    <a:lnTo>
                      <a:pt x="12279" y="12588"/>
                    </a:lnTo>
                    <a:lnTo>
                      <a:pt x="12306" y="12616"/>
                    </a:lnTo>
                    <a:lnTo>
                      <a:pt x="15416" y="15726"/>
                    </a:lnTo>
                    <a:cubicBezTo>
                      <a:pt x="15450" y="15654"/>
                      <a:pt x="15480" y="15583"/>
                      <a:pt x="15512" y="15511"/>
                    </a:cubicBezTo>
                    <a:lnTo>
                      <a:pt x="12435" y="12432"/>
                    </a:lnTo>
                    <a:lnTo>
                      <a:pt x="12408" y="12404"/>
                    </a:lnTo>
                    <a:lnTo>
                      <a:pt x="4661" y="4657"/>
                    </a:lnTo>
                    <a:lnTo>
                      <a:pt x="4634" y="463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5"/>
              <p:cNvSpPr/>
              <p:nvPr/>
            </p:nvSpPr>
            <p:spPr>
              <a:xfrm>
                <a:off x="4899900" y="3192325"/>
                <a:ext cx="149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601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5" y="382"/>
                    </a:lnTo>
                    <a:cubicBezTo>
                      <a:pt x="242" y="458"/>
                      <a:pt x="420" y="532"/>
                      <a:pt x="596" y="60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5"/>
              <p:cNvSpPr/>
              <p:nvPr/>
            </p:nvSpPr>
            <p:spPr>
              <a:xfrm>
                <a:off x="4899650" y="3153175"/>
                <a:ext cx="70125" cy="7010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4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2405" y="2715"/>
                    </a:lnTo>
                    <a:cubicBezTo>
                      <a:pt x="2538" y="2746"/>
                      <a:pt x="2671" y="2777"/>
                      <a:pt x="2804" y="28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5"/>
              <p:cNvSpPr/>
              <p:nvPr/>
            </p:nvSpPr>
            <p:spPr>
              <a:xfrm>
                <a:off x="5276925" y="2485200"/>
                <a:ext cx="83325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271" extrusionOk="0">
                    <a:moveTo>
                      <a:pt x="1" y="0"/>
                    </a:moveTo>
                    <a:lnTo>
                      <a:pt x="975" y="974"/>
                    </a:lnTo>
                    <a:lnTo>
                      <a:pt x="1002" y="1002"/>
                    </a:lnTo>
                    <a:lnTo>
                      <a:pt x="3271" y="3271"/>
                    </a:lnTo>
                    <a:cubicBezTo>
                      <a:pt x="3295" y="3189"/>
                      <a:pt x="3315" y="3103"/>
                      <a:pt x="3333" y="3021"/>
                    </a:cubicBezTo>
                    <a:lnTo>
                      <a:pt x="1128" y="818"/>
                    </a:lnTo>
                    <a:lnTo>
                      <a:pt x="1101" y="79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5"/>
              <p:cNvSpPr/>
              <p:nvPr/>
            </p:nvSpPr>
            <p:spPr>
              <a:xfrm>
                <a:off x="5237925" y="2485200"/>
                <a:ext cx="111600" cy="108875"/>
              </a:xfrm>
              <a:custGeom>
                <a:avLst/>
                <a:gdLst/>
                <a:ahLst/>
                <a:cxnLst/>
                <a:rect l="l" t="t" r="r" b="b"/>
                <a:pathLst>
                  <a:path w="4464" h="4355" extrusionOk="0">
                    <a:moveTo>
                      <a:pt x="1" y="0"/>
                    </a:moveTo>
                    <a:lnTo>
                      <a:pt x="1755" y="1754"/>
                    </a:lnTo>
                    <a:lnTo>
                      <a:pt x="1782" y="1782"/>
                    </a:lnTo>
                    <a:lnTo>
                      <a:pt x="4355" y="4354"/>
                    </a:lnTo>
                    <a:cubicBezTo>
                      <a:pt x="4391" y="4285"/>
                      <a:pt x="4426" y="4218"/>
                      <a:pt x="4463" y="4150"/>
                    </a:cubicBezTo>
                    <a:lnTo>
                      <a:pt x="1908" y="1598"/>
                    </a:lnTo>
                    <a:lnTo>
                      <a:pt x="1885" y="1570"/>
                    </a:lnTo>
                    <a:lnTo>
                      <a:pt x="1881" y="157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5"/>
              <p:cNvSpPr/>
              <p:nvPr/>
            </p:nvSpPr>
            <p:spPr>
              <a:xfrm>
                <a:off x="5120925" y="2485200"/>
                <a:ext cx="176475" cy="172750"/>
              </a:xfrm>
              <a:custGeom>
                <a:avLst/>
                <a:gdLst/>
                <a:ahLst/>
                <a:cxnLst/>
                <a:rect l="l" t="t" r="r" b="b"/>
                <a:pathLst>
                  <a:path w="7059" h="6910" extrusionOk="0">
                    <a:moveTo>
                      <a:pt x="0" y="0"/>
                    </a:moveTo>
                    <a:lnTo>
                      <a:pt x="4068" y="4068"/>
                    </a:lnTo>
                    <a:lnTo>
                      <a:pt x="4095" y="4092"/>
                    </a:lnTo>
                    <a:lnTo>
                      <a:pt x="4122" y="4119"/>
                    </a:lnTo>
                    <a:lnTo>
                      <a:pt x="6909" y="6909"/>
                    </a:lnTo>
                    <a:cubicBezTo>
                      <a:pt x="6960" y="6854"/>
                      <a:pt x="7011" y="6800"/>
                      <a:pt x="7059" y="6746"/>
                    </a:cubicBezTo>
                    <a:lnTo>
                      <a:pt x="4275" y="3966"/>
                    </a:lnTo>
                    <a:lnTo>
                      <a:pt x="4248" y="3938"/>
                    </a:lnTo>
                    <a:lnTo>
                      <a:pt x="4224" y="391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5"/>
              <p:cNvSpPr/>
              <p:nvPr/>
            </p:nvSpPr>
            <p:spPr>
              <a:xfrm>
                <a:off x="4964875" y="2485200"/>
                <a:ext cx="279450" cy="27945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11178" extrusionOk="0">
                    <a:moveTo>
                      <a:pt x="0" y="0"/>
                    </a:moveTo>
                    <a:lnTo>
                      <a:pt x="7189" y="7185"/>
                    </a:lnTo>
                    <a:lnTo>
                      <a:pt x="7216" y="7212"/>
                    </a:lnTo>
                    <a:lnTo>
                      <a:pt x="7244" y="7240"/>
                    </a:lnTo>
                    <a:lnTo>
                      <a:pt x="11178" y="11177"/>
                    </a:lnTo>
                    <a:cubicBezTo>
                      <a:pt x="11175" y="11072"/>
                      <a:pt x="11175" y="10966"/>
                      <a:pt x="11178" y="10861"/>
                    </a:cubicBezTo>
                    <a:lnTo>
                      <a:pt x="7400" y="7086"/>
                    </a:lnTo>
                    <a:lnTo>
                      <a:pt x="7373" y="7059"/>
                    </a:lnTo>
                    <a:lnTo>
                      <a:pt x="7346" y="7032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5"/>
              <p:cNvSpPr/>
              <p:nvPr/>
            </p:nvSpPr>
            <p:spPr>
              <a:xfrm>
                <a:off x="5042900" y="2485200"/>
                <a:ext cx="219750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8790" h="8674" extrusionOk="0">
                    <a:moveTo>
                      <a:pt x="0" y="0"/>
                    </a:moveTo>
                    <a:lnTo>
                      <a:pt x="5628" y="5625"/>
                    </a:lnTo>
                    <a:lnTo>
                      <a:pt x="5656" y="5652"/>
                    </a:lnTo>
                    <a:lnTo>
                      <a:pt x="5683" y="5679"/>
                    </a:lnTo>
                    <a:lnTo>
                      <a:pt x="8677" y="8674"/>
                    </a:lnTo>
                    <a:cubicBezTo>
                      <a:pt x="8714" y="8609"/>
                      <a:pt x="8749" y="8540"/>
                      <a:pt x="8790" y="8476"/>
                    </a:cubicBezTo>
                    <a:lnTo>
                      <a:pt x="5840" y="5526"/>
                    </a:lnTo>
                    <a:lnTo>
                      <a:pt x="5812" y="5499"/>
                    </a:lnTo>
                    <a:lnTo>
                      <a:pt x="5785" y="547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5"/>
              <p:cNvSpPr/>
              <p:nvPr/>
            </p:nvSpPr>
            <p:spPr>
              <a:xfrm>
                <a:off x="4895975" y="2525375"/>
                <a:ext cx="403625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16145" h="16459" extrusionOk="0">
                    <a:moveTo>
                      <a:pt x="0" y="1"/>
                    </a:moveTo>
                    <a:lnTo>
                      <a:pt x="0" y="32"/>
                    </a:lnTo>
                    <a:lnTo>
                      <a:pt x="0" y="318"/>
                    </a:lnTo>
                    <a:lnTo>
                      <a:pt x="7604" y="7919"/>
                    </a:lnTo>
                    <a:lnTo>
                      <a:pt x="7632" y="7946"/>
                    </a:lnTo>
                    <a:lnTo>
                      <a:pt x="7659" y="7973"/>
                    </a:lnTo>
                    <a:lnTo>
                      <a:pt x="15406" y="15719"/>
                    </a:lnTo>
                    <a:lnTo>
                      <a:pt x="15433" y="15747"/>
                    </a:lnTo>
                    <a:lnTo>
                      <a:pt x="15460" y="15774"/>
                    </a:lnTo>
                    <a:lnTo>
                      <a:pt x="16145" y="16458"/>
                    </a:lnTo>
                    <a:cubicBezTo>
                      <a:pt x="16118" y="16326"/>
                      <a:pt x="16087" y="16189"/>
                      <a:pt x="16053" y="16057"/>
                    </a:cubicBezTo>
                    <a:lnTo>
                      <a:pt x="15613" y="15617"/>
                    </a:lnTo>
                    <a:lnTo>
                      <a:pt x="15586" y="15590"/>
                    </a:lnTo>
                    <a:lnTo>
                      <a:pt x="15559" y="15563"/>
                    </a:lnTo>
                    <a:lnTo>
                      <a:pt x="7816" y="7816"/>
                    </a:lnTo>
                    <a:lnTo>
                      <a:pt x="7788" y="7789"/>
                    </a:lnTo>
                    <a:lnTo>
                      <a:pt x="7761" y="7762"/>
                    </a:lnTo>
                    <a:lnTo>
                      <a:pt x="14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5"/>
              <p:cNvSpPr/>
              <p:nvPr/>
            </p:nvSpPr>
            <p:spPr>
              <a:xfrm>
                <a:off x="5081900" y="2485200"/>
                <a:ext cx="197175" cy="193700"/>
              </a:xfrm>
              <a:custGeom>
                <a:avLst/>
                <a:gdLst/>
                <a:ahLst/>
                <a:cxnLst/>
                <a:rect l="l" t="t" r="r" b="b"/>
                <a:pathLst>
                  <a:path w="7887" h="7748" extrusionOk="0">
                    <a:moveTo>
                      <a:pt x="0" y="0"/>
                    </a:moveTo>
                    <a:lnTo>
                      <a:pt x="4848" y="4845"/>
                    </a:lnTo>
                    <a:lnTo>
                      <a:pt x="4876" y="4872"/>
                    </a:lnTo>
                    <a:lnTo>
                      <a:pt x="4903" y="4899"/>
                    </a:lnTo>
                    <a:lnTo>
                      <a:pt x="7747" y="7747"/>
                    </a:lnTo>
                    <a:cubicBezTo>
                      <a:pt x="7795" y="7689"/>
                      <a:pt x="7840" y="7631"/>
                      <a:pt x="7887" y="7573"/>
                    </a:cubicBezTo>
                    <a:lnTo>
                      <a:pt x="5056" y="4746"/>
                    </a:lnTo>
                    <a:lnTo>
                      <a:pt x="5032" y="4718"/>
                    </a:lnTo>
                    <a:lnTo>
                      <a:pt x="5005" y="469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5"/>
              <p:cNvSpPr/>
              <p:nvPr/>
            </p:nvSpPr>
            <p:spPr>
              <a:xfrm>
                <a:off x="4895725" y="2486225"/>
                <a:ext cx="384475" cy="3923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5692" extrusionOk="0">
                    <a:moveTo>
                      <a:pt x="1" y="0"/>
                    </a:moveTo>
                    <a:lnTo>
                      <a:pt x="4" y="313"/>
                    </a:lnTo>
                    <a:lnTo>
                      <a:pt x="620" y="933"/>
                    </a:lnTo>
                    <a:lnTo>
                      <a:pt x="648" y="961"/>
                    </a:lnTo>
                    <a:lnTo>
                      <a:pt x="8395" y="8704"/>
                    </a:lnTo>
                    <a:lnTo>
                      <a:pt x="8422" y="8732"/>
                    </a:lnTo>
                    <a:lnTo>
                      <a:pt x="8449" y="8759"/>
                    </a:lnTo>
                    <a:lnTo>
                      <a:pt x="15378" y="15691"/>
                    </a:lnTo>
                    <a:cubicBezTo>
                      <a:pt x="15300" y="15507"/>
                      <a:pt x="15222" y="15323"/>
                      <a:pt x="15140" y="15139"/>
                    </a:cubicBezTo>
                    <a:lnTo>
                      <a:pt x="8606" y="8602"/>
                    </a:lnTo>
                    <a:lnTo>
                      <a:pt x="8579" y="8578"/>
                    </a:lnTo>
                    <a:lnTo>
                      <a:pt x="8551" y="8551"/>
                    </a:lnTo>
                    <a:lnTo>
                      <a:pt x="804" y="804"/>
                    </a:lnTo>
                    <a:lnTo>
                      <a:pt x="777" y="777"/>
                    </a:lnTo>
                    <a:lnTo>
                      <a:pt x="750" y="7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5"/>
              <p:cNvSpPr/>
              <p:nvPr/>
            </p:nvSpPr>
            <p:spPr>
              <a:xfrm>
                <a:off x="4925875" y="2485200"/>
                <a:ext cx="327650" cy="327575"/>
              </a:xfrm>
              <a:custGeom>
                <a:avLst/>
                <a:gdLst/>
                <a:ahLst/>
                <a:cxnLst/>
                <a:rect l="l" t="t" r="r" b="b"/>
                <a:pathLst>
                  <a:path w="13106" h="13103" extrusionOk="0">
                    <a:moveTo>
                      <a:pt x="0" y="0"/>
                    </a:moveTo>
                    <a:lnTo>
                      <a:pt x="167" y="167"/>
                    </a:lnTo>
                    <a:lnTo>
                      <a:pt x="194" y="194"/>
                    </a:lnTo>
                    <a:lnTo>
                      <a:pt x="222" y="221"/>
                    </a:lnTo>
                    <a:lnTo>
                      <a:pt x="7969" y="7965"/>
                    </a:lnTo>
                    <a:lnTo>
                      <a:pt x="7996" y="7993"/>
                    </a:lnTo>
                    <a:lnTo>
                      <a:pt x="13106" y="13103"/>
                    </a:lnTo>
                    <a:cubicBezTo>
                      <a:pt x="13059" y="12955"/>
                      <a:pt x="13018" y="12809"/>
                      <a:pt x="12977" y="12663"/>
                    </a:cubicBezTo>
                    <a:lnTo>
                      <a:pt x="8180" y="7866"/>
                    </a:lnTo>
                    <a:lnTo>
                      <a:pt x="8153" y="7839"/>
                    </a:lnTo>
                    <a:lnTo>
                      <a:pt x="378" y="65"/>
                    </a:lnTo>
                    <a:lnTo>
                      <a:pt x="351" y="37"/>
                    </a:lnTo>
                    <a:lnTo>
                      <a:pt x="324" y="1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8" name="Google Shape;1798;p35"/>
          <p:cNvGrpSpPr/>
          <p:nvPr/>
        </p:nvGrpSpPr>
        <p:grpSpPr>
          <a:xfrm>
            <a:off x="4340703" y="4855367"/>
            <a:ext cx="2740195" cy="335138"/>
            <a:chOff x="3731103" y="4808559"/>
            <a:chExt cx="2740195" cy="335138"/>
          </a:xfrm>
        </p:grpSpPr>
        <p:sp>
          <p:nvSpPr>
            <p:cNvPr id="1799" name="Google Shape;1799;p35"/>
            <p:cNvSpPr/>
            <p:nvPr/>
          </p:nvSpPr>
          <p:spPr>
            <a:xfrm>
              <a:off x="4333158" y="4849734"/>
              <a:ext cx="1938475" cy="293962"/>
            </a:xfrm>
            <a:custGeom>
              <a:avLst/>
              <a:gdLst/>
              <a:ahLst/>
              <a:cxnLst/>
              <a:rect l="l" t="t" r="r" b="b"/>
              <a:pathLst>
                <a:path w="26621" h="9488" extrusionOk="0">
                  <a:moveTo>
                    <a:pt x="10146" y="1"/>
                  </a:moveTo>
                  <a:cubicBezTo>
                    <a:pt x="8817" y="1"/>
                    <a:pt x="7433" y="475"/>
                    <a:pt x="6262" y="1145"/>
                  </a:cubicBezTo>
                  <a:cubicBezTo>
                    <a:pt x="3158" y="2920"/>
                    <a:pt x="859" y="6023"/>
                    <a:pt x="1" y="9488"/>
                  </a:cubicBezTo>
                  <a:lnTo>
                    <a:pt x="26620" y="9488"/>
                  </a:lnTo>
                  <a:cubicBezTo>
                    <a:pt x="26617" y="9143"/>
                    <a:pt x="26593" y="8799"/>
                    <a:pt x="26498" y="8469"/>
                  </a:cubicBezTo>
                  <a:cubicBezTo>
                    <a:pt x="26007" y="6772"/>
                    <a:pt x="23963" y="6091"/>
                    <a:pt x="22202" y="6016"/>
                  </a:cubicBezTo>
                  <a:cubicBezTo>
                    <a:pt x="20437" y="5942"/>
                    <a:pt x="18550" y="6179"/>
                    <a:pt x="17017" y="5304"/>
                  </a:cubicBezTo>
                  <a:cubicBezTo>
                    <a:pt x="15112" y="4217"/>
                    <a:pt x="14363" y="1734"/>
                    <a:pt x="12482" y="610"/>
                  </a:cubicBezTo>
                  <a:cubicBezTo>
                    <a:pt x="11767" y="182"/>
                    <a:pt x="10967" y="1"/>
                    <a:pt x="10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3731103" y="4808559"/>
              <a:ext cx="2740195" cy="335138"/>
            </a:xfrm>
            <a:custGeom>
              <a:avLst/>
              <a:gdLst/>
              <a:ahLst/>
              <a:cxnLst/>
              <a:rect l="l" t="t" r="r" b="b"/>
              <a:pathLst>
                <a:path w="37631" h="10817" extrusionOk="0">
                  <a:moveTo>
                    <a:pt x="7277" y="4167"/>
                  </a:moveTo>
                  <a:cubicBezTo>
                    <a:pt x="5403" y="4167"/>
                    <a:pt x="3533" y="4862"/>
                    <a:pt x="2187" y="6115"/>
                  </a:cubicBezTo>
                  <a:cubicBezTo>
                    <a:pt x="876" y="7338"/>
                    <a:pt x="99" y="9059"/>
                    <a:pt x="0" y="10817"/>
                  </a:cubicBezTo>
                  <a:lnTo>
                    <a:pt x="8269" y="10817"/>
                  </a:lnTo>
                  <a:cubicBezTo>
                    <a:pt x="8783" y="8742"/>
                    <a:pt x="9811" y="6796"/>
                    <a:pt x="11222" y="5189"/>
                  </a:cubicBezTo>
                  <a:cubicBezTo>
                    <a:pt x="10476" y="4848"/>
                    <a:pt x="9716" y="4535"/>
                    <a:pt x="8912" y="4351"/>
                  </a:cubicBezTo>
                  <a:cubicBezTo>
                    <a:pt x="8377" y="4228"/>
                    <a:pt x="7825" y="4167"/>
                    <a:pt x="7277" y="4167"/>
                  </a:cubicBezTo>
                  <a:close/>
                  <a:moveTo>
                    <a:pt x="32561" y="0"/>
                  </a:moveTo>
                  <a:cubicBezTo>
                    <a:pt x="31471" y="0"/>
                    <a:pt x="30337" y="351"/>
                    <a:pt x="29342" y="815"/>
                  </a:cubicBezTo>
                  <a:cubicBezTo>
                    <a:pt x="27159" y="1829"/>
                    <a:pt x="25264" y="3326"/>
                    <a:pt x="23220" y="4582"/>
                  </a:cubicBezTo>
                  <a:cubicBezTo>
                    <a:pt x="23813" y="5383"/>
                    <a:pt x="24433" y="6146"/>
                    <a:pt x="25285" y="6633"/>
                  </a:cubicBezTo>
                  <a:cubicBezTo>
                    <a:pt x="26818" y="7508"/>
                    <a:pt x="28705" y="7271"/>
                    <a:pt x="30470" y="7345"/>
                  </a:cubicBezTo>
                  <a:cubicBezTo>
                    <a:pt x="32231" y="7420"/>
                    <a:pt x="34275" y="8101"/>
                    <a:pt x="34766" y="9798"/>
                  </a:cubicBezTo>
                  <a:cubicBezTo>
                    <a:pt x="34861" y="10128"/>
                    <a:pt x="34885" y="10472"/>
                    <a:pt x="34888" y="10817"/>
                  </a:cubicBezTo>
                  <a:lnTo>
                    <a:pt x="37481" y="10817"/>
                  </a:lnTo>
                  <a:cubicBezTo>
                    <a:pt x="37631" y="8285"/>
                    <a:pt x="37559" y="5747"/>
                    <a:pt x="36690" y="3373"/>
                  </a:cubicBezTo>
                  <a:cubicBezTo>
                    <a:pt x="36272" y="2228"/>
                    <a:pt x="35613" y="1087"/>
                    <a:pt x="34524" y="477"/>
                  </a:cubicBezTo>
                  <a:cubicBezTo>
                    <a:pt x="33917" y="140"/>
                    <a:pt x="33250" y="0"/>
                    <a:pt x="32561" y="0"/>
                  </a:cubicBezTo>
                  <a:close/>
                </a:path>
              </a:pathLst>
            </a:custGeom>
            <a:solidFill>
              <a:srgbClr val="FFF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4333158" y="4950520"/>
              <a:ext cx="1938475" cy="193176"/>
            </a:xfrm>
            <a:custGeom>
              <a:avLst/>
              <a:gdLst/>
              <a:ahLst/>
              <a:cxnLst/>
              <a:rect l="l" t="t" r="r" b="b"/>
              <a:pathLst>
                <a:path w="26621" h="6235" extrusionOk="0">
                  <a:moveTo>
                    <a:pt x="14952" y="0"/>
                  </a:moveTo>
                  <a:cubicBezTo>
                    <a:pt x="14762" y="120"/>
                    <a:pt x="14570" y="232"/>
                    <a:pt x="14380" y="344"/>
                  </a:cubicBezTo>
                  <a:cubicBezTo>
                    <a:pt x="12537" y="1421"/>
                    <a:pt x="10425" y="2266"/>
                    <a:pt x="8299" y="2266"/>
                  </a:cubicBezTo>
                  <a:cubicBezTo>
                    <a:pt x="7812" y="2266"/>
                    <a:pt x="7321" y="2222"/>
                    <a:pt x="6834" y="2126"/>
                  </a:cubicBezTo>
                  <a:cubicBezTo>
                    <a:pt x="5465" y="1854"/>
                    <a:pt x="4224" y="1186"/>
                    <a:pt x="2954" y="607"/>
                  </a:cubicBezTo>
                  <a:cubicBezTo>
                    <a:pt x="1543" y="2214"/>
                    <a:pt x="515" y="4160"/>
                    <a:pt x="1" y="6235"/>
                  </a:cubicBezTo>
                  <a:lnTo>
                    <a:pt x="26620" y="6235"/>
                  </a:lnTo>
                  <a:cubicBezTo>
                    <a:pt x="26617" y="5890"/>
                    <a:pt x="26593" y="5546"/>
                    <a:pt x="26498" y="5216"/>
                  </a:cubicBezTo>
                  <a:cubicBezTo>
                    <a:pt x="26007" y="3519"/>
                    <a:pt x="23963" y="2838"/>
                    <a:pt x="22202" y="2763"/>
                  </a:cubicBezTo>
                  <a:cubicBezTo>
                    <a:pt x="20437" y="2689"/>
                    <a:pt x="18550" y="2926"/>
                    <a:pt x="17017" y="2051"/>
                  </a:cubicBezTo>
                  <a:cubicBezTo>
                    <a:pt x="16165" y="1564"/>
                    <a:pt x="15545" y="801"/>
                    <a:pt x="14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●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○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■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●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○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■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●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○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0124D"/>
              </a:buClr>
              <a:buSzPts val="1400"/>
              <a:buFont typeface="Lato"/>
              <a:buChar char="■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8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8"/>
          <p:cNvSpPr txBox="1">
            <a:spLocks noGrp="1"/>
          </p:cNvSpPr>
          <p:nvPr>
            <p:ph type="ctrTitle"/>
          </p:nvPr>
        </p:nvSpPr>
        <p:spPr>
          <a:xfrm>
            <a:off x="911199" y="1538065"/>
            <a:ext cx="5011135" cy="20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Firestarters</a:t>
            </a:r>
            <a:endParaRPr/>
          </a:p>
        </p:txBody>
      </p:sp>
      <p:sp>
        <p:nvSpPr>
          <p:cNvPr id="1811" name="Google Shape;1811;p38"/>
          <p:cNvSpPr txBox="1">
            <a:spLocks noGrp="1"/>
          </p:cNvSpPr>
          <p:nvPr>
            <p:ph type="subTitle" idx="1"/>
          </p:nvPr>
        </p:nvSpPr>
        <p:spPr>
          <a:xfrm>
            <a:off x="911100" y="3432987"/>
            <a:ext cx="36609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 Department Project by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C0F7-2058-45F2-8649-015D93DB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Our team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3A521-7401-43D3-8D01-8CD63FBF2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3850" indent="-171450">
              <a:buClrTx/>
              <a:buFont typeface="Wingdings" panose="05000000000000000000" pitchFamily="2" charset="2"/>
              <a:buChar char="Ø"/>
            </a:pPr>
            <a:endParaRPr lang="en-US" sz="1800" b="1" dirty="0"/>
          </a:p>
          <a:p>
            <a:pPr marL="323850" indent="-171450">
              <a:buClrTx/>
              <a:buFont typeface="Wingdings" panose="05000000000000000000" pitchFamily="2" charset="2"/>
              <a:buChar char="Ø"/>
            </a:pPr>
            <a:endParaRPr lang="en-US" sz="1800" b="1" dirty="0"/>
          </a:p>
          <a:p>
            <a:pPr marL="323850" indent="-171450">
              <a:buClrTx/>
              <a:buFont typeface="Wingdings" panose="05000000000000000000" pitchFamily="2" charset="2"/>
              <a:buChar char="Ø"/>
            </a:pPr>
            <a:r>
              <a:rPr lang="en-US" sz="1800" b="1" dirty="0"/>
              <a:t>Miriam </a:t>
            </a:r>
            <a:r>
              <a:rPr lang="en-US" sz="1800" b="1" dirty="0" err="1"/>
              <a:t>Kostadinova</a:t>
            </a:r>
            <a:r>
              <a:rPr lang="en-US" sz="1800" b="1" dirty="0"/>
              <a:t> Georgieva 9g</a:t>
            </a:r>
            <a:r>
              <a:rPr lang="en-US" sz="1800" dirty="0"/>
              <a:t> – Scrum Trainer</a:t>
            </a:r>
          </a:p>
          <a:p>
            <a:pPr marL="323850" indent="-171450">
              <a:buClrTx/>
              <a:buFont typeface="Wingdings" panose="05000000000000000000" pitchFamily="2" charset="2"/>
              <a:buChar char="Ø"/>
            </a:pPr>
            <a:r>
              <a:rPr lang="en-US" sz="1800" b="1" dirty="0"/>
              <a:t>Alexander Niels Boris Klingenberg 9a </a:t>
            </a:r>
            <a:r>
              <a:rPr lang="en-US" sz="1800" dirty="0"/>
              <a:t>– Developer </a:t>
            </a:r>
            <a:r>
              <a:rPr lang="en-US" sz="1800" dirty="0" err="1"/>
              <a:t>BackEnd</a:t>
            </a:r>
            <a:endParaRPr lang="en-US" sz="1800" dirty="0"/>
          </a:p>
          <a:p>
            <a:pPr marL="323850" indent="-171450">
              <a:buClrTx/>
              <a:buFont typeface="Wingdings" panose="05000000000000000000" pitchFamily="2" charset="2"/>
              <a:buChar char="Ø"/>
            </a:pPr>
            <a:r>
              <a:rPr lang="en-US" sz="1800" b="1" dirty="0" err="1"/>
              <a:t>Teodor</a:t>
            </a:r>
            <a:r>
              <a:rPr lang="en-US" sz="1800" b="1" dirty="0"/>
              <a:t> </a:t>
            </a:r>
            <a:r>
              <a:rPr lang="en-US" sz="1800" b="1" dirty="0" err="1"/>
              <a:t>Toshkov</a:t>
            </a:r>
            <a:r>
              <a:rPr lang="en-US" sz="1800" b="1" dirty="0"/>
              <a:t> </a:t>
            </a:r>
            <a:r>
              <a:rPr lang="en-US" sz="1800" b="1" dirty="0" err="1"/>
              <a:t>Karchev</a:t>
            </a:r>
            <a:r>
              <a:rPr lang="en-US" sz="1800" b="1" dirty="0"/>
              <a:t> 9b </a:t>
            </a:r>
            <a:r>
              <a:rPr lang="en-US" sz="1800" dirty="0"/>
              <a:t>– </a:t>
            </a:r>
            <a:r>
              <a:rPr lang="en-US" sz="1800" dirty="0" err="1"/>
              <a:t>Desinger</a:t>
            </a:r>
            <a:r>
              <a:rPr lang="en-US" sz="1800" dirty="0"/>
              <a:t> </a:t>
            </a:r>
          </a:p>
          <a:p>
            <a:pPr marL="323850" indent="-171450">
              <a:buClrTx/>
              <a:buFont typeface="Wingdings" panose="05000000000000000000" pitchFamily="2" charset="2"/>
              <a:buChar char="Ø"/>
            </a:pPr>
            <a:r>
              <a:rPr lang="en-US" sz="1800" b="1" dirty="0"/>
              <a:t>Tereza Nikolaeva </a:t>
            </a:r>
            <a:r>
              <a:rPr lang="en-US" sz="1800" b="1" dirty="0" err="1"/>
              <a:t>Opanska</a:t>
            </a:r>
            <a:r>
              <a:rPr lang="en-US" sz="1800" b="1" dirty="0"/>
              <a:t> 9v </a:t>
            </a:r>
            <a:r>
              <a:rPr lang="en-US" sz="1800" dirty="0"/>
              <a:t>– Developer </a:t>
            </a:r>
            <a:r>
              <a:rPr lang="en-US" sz="1800" dirty="0" err="1"/>
              <a:t>FrontEnd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046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5CBE-3697-4E92-AC6F-B2DC7681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Stages of realization</a:t>
            </a:r>
            <a:endParaRPr lang="bg-BG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5F04E2-8F0F-4FE1-9331-8911FDAF22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266988"/>
              </p:ext>
            </p:extLst>
          </p:nvPr>
        </p:nvGraphicFramePr>
        <p:xfrm>
          <a:off x="1417296" y="1637414"/>
          <a:ext cx="6309407" cy="2693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oogle Shape;9003;p83">
            <a:extLst>
              <a:ext uri="{FF2B5EF4-FFF2-40B4-BE49-F238E27FC236}">
                <a16:creationId xmlns:a16="http://schemas.microsoft.com/office/drawing/2014/main" id="{26D015D7-F515-493D-9BD3-210504B37531}"/>
              </a:ext>
            </a:extLst>
          </p:cNvPr>
          <p:cNvGrpSpPr/>
          <p:nvPr/>
        </p:nvGrpSpPr>
        <p:grpSpPr>
          <a:xfrm>
            <a:off x="4314511" y="2192745"/>
            <a:ext cx="514977" cy="507924"/>
            <a:chOff x="-31817400" y="3910025"/>
            <a:chExt cx="301675" cy="294075"/>
          </a:xfrm>
          <a:solidFill>
            <a:srgbClr val="FFFFFF"/>
          </a:solidFill>
        </p:grpSpPr>
        <p:sp>
          <p:nvSpPr>
            <p:cNvPr id="7" name="Google Shape;9004;p83">
              <a:extLst>
                <a:ext uri="{FF2B5EF4-FFF2-40B4-BE49-F238E27FC236}">
                  <a16:creationId xmlns:a16="http://schemas.microsoft.com/office/drawing/2014/main" id="{F218DC35-9B5B-4D0C-9477-95CA60CCC1AD}"/>
                </a:ext>
              </a:extLst>
            </p:cNvPr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005;p83">
              <a:extLst>
                <a:ext uri="{FF2B5EF4-FFF2-40B4-BE49-F238E27FC236}">
                  <a16:creationId xmlns:a16="http://schemas.microsoft.com/office/drawing/2014/main" id="{282205AC-DB2D-4BD5-AC01-25981211FA59}"/>
                </a:ext>
              </a:extLst>
            </p:cNvPr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006;p83">
              <a:extLst>
                <a:ext uri="{FF2B5EF4-FFF2-40B4-BE49-F238E27FC236}">
                  <a16:creationId xmlns:a16="http://schemas.microsoft.com/office/drawing/2014/main" id="{2B191D14-21BF-489C-A750-61E06A3C615C}"/>
                </a:ext>
              </a:extLst>
            </p:cNvPr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846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AEFB-B38A-4469-B7A4-5B0BECBC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Site construction</a:t>
            </a:r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1BA11D-BD4B-4567-BA90-937E0AF8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475391"/>
            <a:ext cx="6766560" cy="278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AEFB-B38A-4469-B7A4-5B0BECBC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Functions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D92A5F-1CDE-46E3-BCF8-430FECC2A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96" y="1589604"/>
            <a:ext cx="6998208" cy="227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3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F570-2A49-460F-A414-F2F38F10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Programs we used </a:t>
            </a:r>
            <a:endParaRPr lang="bg-BG"/>
          </a:p>
        </p:txBody>
      </p:sp>
      <p:pic>
        <p:nvPicPr>
          <p:cNvPr id="14" name="Картина 96" descr="Discord, logo, logos icon - Free download on Iconfinder">
            <a:extLst>
              <a:ext uri="{FF2B5EF4-FFF2-40B4-BE49-F238E27FC236}">
                <a16:creationId xmlns:a16="http://schemas.microsoft.com/office/drawing/2014/main" id="{7BAC9C36-2221-48B5-80F5-9409EB96B6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10" y="714228"/>
            <a:ext cx="1395095" cy="1395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Картина 92">
            <a:extLst>
              <a:ext uri="{FF2B5EF4-FFF2-40B4-BE49-F238E27FC236}">
                <a16:creationId xmlns:a16="http://schemas.microsoft.com/office/drawing/2014/main" id="{7DF8E465-86B0-49F6-B820-E1733144DF3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98" y="1717631"/>
            <a:ext cx="1279525" cy="1245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Картина 94">
            <a:extLst>
              <a:ext uri="{FF2B5EF4-FFF2-40B4-BE49-F238E27FC236}">
                <a16:creationId xmlns:a16="http://schemas.microsoft.com/office/drawing/2014/main" id="{7D8979DE-923D-4771-91E1-77FD75BC8E9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04" y="3517033"/>
            <a:ext cx="1013460" cy="101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Картина 95">
            <a:extLst>
              <a:ext uri="{FF2B5EF4-FFF2-40B4-BE49-F238E27FC236}">
                <a16:creationId xmlns:a16="http://schemas.microsoft.com/office/drawing/2014/main" id="{D9901D23-DE8F-4910-B31F-B876C8F9AA2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708" y="3450993"/>
            <a:ext cx="109855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Картина 93">
            <a:extLst>
              <a:ext uri="{FF2B5EF4-FFF2-40B4-BE49-F238E27FC236}">
                <a16:creationId xmlns:a16="http://schemas.microsoft.com/office/drawing/2014/main" id="{A4295281-86DE-4D0E-B54A-7CC512691786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436" y="1717631"/>
            <a:ext cx="1134745" cy="1134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Картина 91" descr="Visual Studio Code - Wikipedia">
            <a:extLst>
              <a:ext uri="{FF2B5EF4-FFF2-40B4-BE49-F238E27FC236}">
                <a16:creationId xmlns:a16="http://schemas.microsoft.com/office/drawing/2014/main" id="{2C0C3FEF-72CA-45F6-8BEC-57E577D14366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474" y="613007"/>
            <a:ext cx="1776095" cy="1776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4" descr="Excel 365 изтегли безплатно - 2021 най-нова версия">
            <a:extLst>
              <a:ext uri="{FF2B5EF4-FFF2-40B4-BE49-F238E27FC236}">
                <a16:creationId xmlns:a16="http://schemas.microsoft.com/office/drawing/2014/main" id="{85EB4BC4-E9E6-439A-AC78-01BBE1E2D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473" y="3266609"/>
            <a:ext cx="1651162" cy="144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raw.io Reviews and Pricing - 2021">
            <a:extLst>
              <a:ext uri="{FF2B5EF4-FFF2-40B4-BE49-F238E27FC236}">
                <a16:creationId xmlns:a16="http://schemas.microsoft.com/office/drawing/2014/main" id="{9D27C3D1-1CB7-4746-8952-6C0CB368A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859" y="1987083"/>
            <a:ext cx="1279526" cy="127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ndustry-leading vector graphics software | Adobe Illustrator">
            <a:extLst>
              <a:ext uri="{FF2B5EF4-FFF2-40B4-BE49-F238E27FC236}">
                <a16:creationId xmlns:a16="http://schemas.microsoft.com/office/drawing/2014/main" id="{28DDBDB2-AAE1-4411-A84F-F763CA8BB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398" y="3423370"/>
            <a:ext cx="1160302" cy="113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7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674C-B656-40D2-A08C-83D8617B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/>
              <a:t>Flowchart of our site</a:t>
            </a:r>
            <a:endParaRPr lang="bg-BG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4CBA9E8-E2A5-458E-A393-13AAD53F4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48" y="1421293"/>
            <a:ext cx="7390110" cy="286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6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20F9-F784-44C8-96FC-6EB98496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191" y="632064"/>
            <a:ext cx="5160668" cy="2859170"/>
          </a:xfrm>
        </p:spPr>
        <p:txBody>
          <a:bodyPr/>
          <a:lstStyle/>
          <a:p>
            <a:r>
              <a:rPr lang="en-US" sz="6000"/>
              <a:t>Thank you for your attention!</a:t>
            </a:r>
            <a:br>
              <a:rPr lang="en-US" sz="6000"/>
            </a:br>
            <a:endParaRPr lang="bg-BG" sz="6000"/>
          </a:p>
        </p:txBody>
      </p:sp>
      <p:grpSp>
        <p:nvGrpSpPr>
          <p:cNvPr id="4" name="Графика 22" descr="Laptop with phone and calculator">
            <a:extLst>
              <a:ext uri="{FF2B5EF4-FFF2-40B4-BE49-F238E27FC236}">
                <a16:creationId xmlns:a16="http://schemas.microsoft.com/office/drawing/2014/main" id="{2E162309-28AF-4DC9-A6D9-AA4FA36F31EC}"/>
              </a:ext>
            </a:extLst>
          </p:cNvPr>
          <p:cNvGrpSpPr/>
          <p:nvPr/>
        </p:nvGrpSpPr>
        <p:grpSpPr>
          <a:xfrm>
            <a:off x="925539" y="2233315"/>
            <a:ext cx="3394032" cy="2278121"/>
            <a:chOff x="8587478" y="275582"/>
            <a:chExt cx="3839213" cy="2971676"/>
          </a:xfrm>
        </p:grpSpPr>
        <p:sp>
          <p:nvSpPr>
            <p:cNvPr id="5" name="Свободна форма: фигура 24">
              <a:extLst>
                <a:ext uri="{FF2B5EF4-FFF2-40B4-BE49-F238E27FC236}">
                  <a16:creationId xmlns:a16="http://schemas.microsoft.com/office/drawing/2014/main" id="{7DD00D41-D6EA-48C1-8371-5172FAA9B9C0}"/>
                </a:ext>
              </a:extLst>
            </p:cNvPr>
            <p:cNvSpPr/>
            <p:nvPr/>
          </p:nvSpPr>
          <p:spPr>
            <a:xfrm rot="-661740">
              <a:off x="8725223" y="1568997"/>
              <a:ext cx="1052479" cy="1419180"/>
            </a:xfrm>
            <a:custGeom>
              <a:avLst/>
              <a:gdLst>
                <a:gd name="connsiteX0" fmla="*/ 0 w 1052479"/>
                <a:gd name="connsiteY0" fmla="*/ 0 h 1419180"/>
                <a:gd name="connsiteX1" fmla="*/ 1052480 w 1052479"/>
                <a:gd name="connsiteY1" fmla="*/ 0 h 1419180"/>
                <a:gd name="connsiteX2" fmla="*/ 1052480 w 1052479"/>
                <a:gd name="connsiteY2" fmla="*/ 1419181 h 1419180"/>
                <a:gd name="connsiteX3" fmla="*/ 0 w 1052479"/>
                <a:gd name="connsiteY3" fmla="*/ 1419181 h 14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2479" h="1419180">
                  <a:moveTo>
                    <a:pt x="0" y="0"/>
                  </a:moveTo>
                  <a:lnTo>
                    <a:pt x="1052480" y="0"/>
                  </a:lnTo>
                  <a:lnTo>
                    <a:pt x="1052480" y="1419181"/>
                  </a:lnTo>
                  <a:lnTo>
                    <a:pt x="0" y="1419181"/>
                  </a:lnTo>
                  <a:close/>
                </a:path>
              </a:pathLst>
            </a:custGeom>
            <a:solidFill>
              <a:schemeClr val="accent4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Графика 22" descr="Laptop with phone and calculator">
              <a:extLst>
                <a:ext uri="{FF2B5EF4-FFF2-40B4-BE49-F238E27FC236}">
                  <a16:creationId xmlns:a16="http://schemas.microsoft.com/office/drawing/2014/main" id="{8C2BF3A7-CE60-4ED4-B331-A8B03ED3D613}"/>
                </a:ext>
              </a:extLst>
            </p:cNvPr>
            <p:cNvGrpSpPr/>
            <p:nvPr/>
          </p:nvGrpSpPr>
          <p:grpSpPr>
            <a:xfrm>
              <a:off x="9223095" y="1747119"/>
              <a:ext cx="1052512" cy="1419225"/>
              <a:chOff x="9223095" y="1747119"/>
              <a:chExt cx="1052512" cy="1419225"/>
            </a:xfrm>
          </p:grpSpPr>
          <p:sp>
            <p:nvSpPr>
              <p:cNvPr id="149" name="Свободна форма: фигура 26">
                <a:extLst>
                  <a:ext uri="{FF2B5EF4-FFF2-40B4-BE49-F238E27FC236}">
                    <a16:creationId xmlns:a16="http://schemas.microsoft.com/office/drawing/2014/main" id="{9FDFBF2F-962B-4E4F-8D65-CA1335B3C3E8}"/>
                  </a:ext>
                </a:extLst>
              </p:cNvPr>
              <p:cNvSpPr/>
              <p:nvPr/>
            </p:nvSpPr>
            <p:spPr>
              <a:xfrm>
                <a:off x="9223095" y="1747119"/>
                <a:ext cx="1052512" cy="1419225"/>
              </a:xfrm>
              <a:custGeom>
                <a:avLst/>
                <a:gdLst>
                  <a:gd name="connsiteX0" fmla="*/ 0 w 1052512"/>
                  <a:gd name="connsiteY0" fmla="*/ 0 h 1419225"/>
                  <a:gd name="connsiteX1" fmla="*/ 1052512 w 1052512"/>
                  <a:gd name="connsiteY1" fmla="*/ 0 h 1419225"/>
                  <a:gd name="connsiteX2" fmla="*/ 1052512 w 1052512"/>
                  <a:gd name="connsiteY2" fmla="*/ 1419225 h 1419225"/>
                  <a:gd name="connsiteX3" fmla="*/ 0 w 1052512"/>
                  <a:gd name="connsiteY3" fmla="*/ 1419225 h 141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2512" h="1419225">
                    <a:moveTo>
                      <a:pt x="0" y="0"/>
                    </a:moveTo>
                    <a:lnTo>
                      <a:pt x="1052512" y="0"/>
                    </a:lnTo>
                    <a:lnTo>
                      <a:pt x="1052512" y="1419225"/>
                    </a:lnTo>
                    <a:lnTo>
                      <a:pt x="0" y="1419225"/>
                    </a:lnTo>
                    <a:close/>
                  </a:path>
                </a:pathLst>
              </a:custGeom>
              <a:solidFill>
                <a:srgbClr val="F2F2F2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Свободна форма: фигура 27">
                <a:extLst>
                  <a:ext uri="{FF2B5EF4-FFF2-40B4-BE49-F238E27FC236}">
                    <a16:creationId xmlns:a16="http://schemas.microsoft.com/office/drawing/2014/main" id="{6900170B-7B31-40CA-B7B6-59925EBD0EC8}"/>
                  </a:ext>
                </a:extLst>
              </p:cNvPr>
              <p:cNvSpPr/>
              <p:nvPr/>
            </p:nvSpPr>
            <p:spPr>
              <a:xfrm>
                <a:off x="9373114" y="1977981"/>
                <a:ext cx="752475" cy="968692"/>
              </a:xfrm>
              <a:custGeom>
                <a:avLst/>
                <a:gdLst>
                  <a:gd name="connsiteX0" fmla="*/ 752475 w 752475"/>
                  <a:gd name="connsiteY0" fmla="*/ 968693 h 968692"/>
                  <a:gd name="connsiteX1" fmla="*/ 0 w 752475"/>
                  <a:gd name="connsiteY1" fmla="*/ 968693 h 968692"/>
                  <a:gd name="connsiteX2" fmla="*/ 0 w 752475"/>
                  <a:gd name="connsiteY2" fmla="*/ 963930 h 968692"/>
                  <a:gd name="connsiteX3" fmla="*/ 752475 w 752475"/>
                  <a:gd name="connsiteY3" fmla="*/ 963930 h 968692"/>
                  <a:gd name="connsiteX4" fmla="*/ 752475 w 752475"/>
                  <a:gd name="connsiteY4" fmla="*/ 968693 h 968692"/>
                  <a:gd name="connsiteX5" fmla="*/ 752475 w 752475"/>
                  <a:gd name="connsiteY5" fmla="*/ 920115 h 968692"/>
                  <a:gd name="connsiteX6" fmla="*/ 0 w 752475"/>
                  <a:gd name="connsiteY6" fmla="*/ 920115 h 968692"/>
                  <a:gd name="connsiteX7" fmla="*/ 0 w 752475"/>
                  <a:gd name="connsiteY7" fmla="*/ 924878 h 968692"/>
                  <a:gd name="connsiteX8" fmla="*/ 752475 w 752475"/>
                  <a:gd name="connsiteY8" fmla="*/ 924878 h 968692"/>
                  <a:gd name="connsiteX9" fmla="*/ 752475 w 752475"/>
                  <a:gd name="connsiteY9" fmla="*/ 920115 h 968692"/>
                  <a:gd name="connsiteX10" fmla="*/ 752475 w 752475"/>
                  <a:gd name="connsiteY10" fmla="*/ 876300 h 968692"/>
                  <a:gd name="connsiteX11" fmla="*/ 0 w 752475"/>
                  <a:gd name="connsiteY11" fmla="*/ 876300 h 968692"/>
                  <a:gd name="connsiteX12" fmla="*/ 0 w 752475"/>
                  <a:gd name="connsiteY12" fmla="*/ 881063 h 968692"/>
                  <a:gd name="connsiteX13" fmla="*/ 752475 w 752475"/>
                  <a:gd name="connsiteY13" fmla="*/ 881063 h 968692"/>
                  <a:gd name="connsiteX14" fmla="*/ 752475 w 752475"/>
                  <a:gd name="connsiteY14" fmla="*/ 876300 h 968692"/>
                  <a:gd name="connsiteX15" fmla="*/ 752475 w 752475"/>
                  <a:gd name="connsiteY15" fmla="*/ 832485 h 968692"/>
                  <a:gd name="connsiteX16" fmla="*/ 0 w 752475"/>
                  <a:gd name="connsiteY16" fmla="*/ 832485 h 968692"/>
                  <a:gd name="connsiteX17" fmla="*/ 0 w 752475"/>
                  <a:gd name="connsiteY17" fmla="*/ 837247 h 968692"/>
                  <a:gd name="connsiteX18" fmla="*/ 752475 w 752475"/>
                  <a:gd name="connsiteY18" fmla="*/ 837247 h 968692"/>
                  <a:gd name="connsiteX19" fmla="*/ 752475 w 752475"/>
                  <a:gd name="connsiteY19" fmla="*/ 832485 h 968692"/>
                  <a:gd name="connsiteX20" fmla="*/ 752475 w 752475"/>
                  <a:gd name="connsiteY20" fmla="*/ 788670 h 968692"/>
                  <a:gd name="connsiteX21" fmla="*/ 0 w 752475"/>
                  <a:gd name="connsiteY21" fmla="*/ 788670 h 968692"/>
                  <a:gd name="connsiteX22" fmla="*/ 0 w 752475"/>
                  <a:gd name="connsiteY22" fmla="*/ 793433 h 968692"/>
                  <a:gd name="connsiteX23" fmla="*/ 752475 w 752475"/>
                  <a:gd name="connsiteY23" fmla="*/ 793433 h 968692"/>
                  <a:gd name="connsiteX24" fmla="*/ 752475 w 752475"/>
                  <a:gd name="connsiteY24" fmla="*/ 788670 h 968692"/>
                  <a:gd name="connsiteX25" fmla="*/ 752475 w 752475"/>
                  <a:gd name="connsiteY25" fmla="*/ 744855 h 968692"/>
                  <a:gd name="connsiteX26" fmla="*/ 0 w 752475"/>
                  <a:gd name="connsiteY26" fmla="*/ 744855 h 968692"/>
                  <a:gd name="connsiteX27" fmla="*/ 0 w 752475"/>
                  <a:gd name="connsiteY27" fmla="*/ 749618 h 968692"/>
                  <a:gd name="connsiteX28" fmla="*/ 752475 w 752475"/>
                  <a:gd name="connsiteY28" fmla="*/ 749618 h 968692"/>
                  <a:gd name="connsiteX29" fmla="*/ 752475 w 752475"/>
                  <a:gd name="connsiteY29" fmla="*/ 744855 h 968692"/>
                  <a:gd name="connsiteX30" fmla="*/ 752475 w 752475"/>
                  <a:gd name="connsiteY30" fmla="*/ 701040 h 968692"/>
                  <a:gd name="connsiteX31" fmla="*/ 0 w 752475"/>
                  <a:gd name="connsiteY31" fmla="*/ 701040 h 968692"/>
                  <a:gd name="connsiteX32" fmla="*/ 0 w 752475"/>
                  <a:gd name="connsiteY32" fmla="*/ 705803 h 968692"/>
                  <a:gd name="connsiteX33" fmla="*/ 752475 w 752475"/>
                  <a:gd name="connsiteY33" fmla="*/ 705803 h 968692"/>
                  <a:gd name="connsiteX34" fmla="*/ 752475 w 752475"/>
                  <a:gd name="connsiteY34" fmla="*/ 701040 h 968692"/>
                  <a:gd name="connsiteX35" fmla="*/ 752475 w 752475"/>
                  <a:gd name="connsiteY35" fmla="*/ 657225 h 968692"/>
                  <a:gd name="connsiteX36" fmla="*/ 0 w 752475"/>
                  <a:gd name="connsiteY36" fmla="*/ 657225 h 968692"/>
                  <a:gd name="connsiteX37" fmla="*/ 0 w 752475"/>
                  <a:gd name="connsiteY37" fmla="*/ 661988 h 968692"/>
                  <a:gd name="connsiteX38" fmla="*/ 752475 w 752475"/>
                  <a:gd name="connsiteY38" fmla="*/ 661988 h 968692"/>
                  <a:gd name="connsiteX39" fmla="*/ 752475 w 752475"/>
                  <a:gd name="connsiteY39" fmla="*/ 657225 h 968692"/>
                  <a:gd name="connsiteX40" fmla="*/ 752475 w 752475"/>
                  <a:gd name="connsiteY40" fmla="*/ 613410 h 968692"/>
                  <a:gd name="connsiteX41" fmla="*/ 0 w 752475"/>
                  <a:gd name="connsiteY41" fmla="*/ 613410 h 968692"/>
                  <a:gd name="connsiteX42" fmla="*/ 0 w 752475"/>
                  <a:gd name="connsiteY42" fmla="*/ 618172 h 968692"/>
                  <a:gd name="connsiteX43" fmla="*/ 752475 w 752475"/>
                  <a:gd name="connsiteY43" fmla="*/ 618172 h 968692"/>
                  <a:gd name="connsiteX44" fmla="*/ 752475 w 752475"/>
                  <a:gd name="connsiteY44" fmla="*/ 613410 h 968692"/>
                  <a:gd name="connsiteX45" fmla="*/ 752475 w 752475"/>
                  <a:gd name="connsiteY45" fmla="*/ 569595 h 968692"/>
                  <a:gd name="connsiteX46" fmla="*/ 0 w 752475"/>
                  <a:gd name="connsiteY46" fmla="*/ 569595 h 968692"/>
                  <a:gd name="connsiteX47" fmla="*/ 0 w 752475"/>
                  <a:gd name="connsiteY47" fmla="*/ 574358 h 968692"/>
                  <a:gd name="connsiteX48" fmla="*/ 752475 w 752475"/>
                  <a:gd name="connsiteY48" fmla="*/ 574358 h 968692"/>
                  <a:gd name="connsiteX49" fmla="*/ 752475 w 752475"/>
                  <a:gd name="connsiteY49" fmla="*/ 569595 h 968692"/>
                  <a:gd name="connsiteX50" fmla="*/ 752475 w 752475"/>
                  <a:gd name="connsiteY50" fmla="*/ 525780 h 968692"/>
                  <a:gd name="connsiteX51" fmla="*/ 0 w 752475"/>
                  <a:gd name="connsiteY51" fmla="*/ 525780 h 968692"/>
                  <a:gd name="connsiteX52" fmla="*/ 0 w 752475"/>
                  <a:gd name="connsiteY52" fmla="*/ 530543 h 968692"/>
                  <a:gd name="connsiteX53" fmla="*/ 752475 w 752475"/>
                  <a:gd name="connsiteY53" fmla="*/ 530543 h 968692"/>
                  <a:gd name="connsiteX54" fmla="*/ 752475 w 752475"/>
                  <a:gd name="connsiteY54" fmla="*/ 525780 h 968692"/>
                  <a:gd name="connsiteX55" fmla="*/ 752475 w 752475"/>
                  <a:gd name="connsiteY55" fmla="*/ 481965 h 968692"/>
                  <a:gd name="connsiteX56" fmla="*/ 0 w 752475"/>
                  <a:gd name="connsiteY56" fmla="*/ 481965 h 968692"/>
                  <a:gd name="connsiteX57" fmla="*/ 0 w 752475"/>
                  <a:gd name="connsiteY57" fmla="*/ 486728 h 968692"/>
                  <a:gd name="connsiteX58" fmla="*/ 752475 w 752475"/>
                  <a:gd name="connsiteY58" fmla="*/ 486728 h 968692"/>
                  <a:gd name="connsiteX59" fmla="*/ 752475 w 752475"/>
                  <a:gd name="connsiteY59" fmla="*/ 481965 h 968692"/>
                  <a:gd name="connsiteX60" fmla="*/ 752475 w 752475"/>
                  <a:gd name="connsiteY60" fmla="*/ 438150 h 968692"/>
                  <a:gd name="connsiteX61" fmla="*/ 0 w 752475"/>
                  <a:gd name="connsiteY61" fmla="*/ 438150 h 968692"/>
                  <a:gd name="connsiteX62" fmla="*/ 0 w 752475"/>
                  <a:gd name="connsiteY62" fmla="*/ 442913 h 968692"/>
                  <a:gd name="connsiteX63" fmla="*/ 752475 w 752475"/>
                  <a:gd name="connsiteY63" fmla="*/ 442913 h 968692"/>
                  <a:gd name="connsiteX64" fmla="*/ 752475 w 752475"/>
                  <a:gd name="connsiteY64" fmla="*/ 438150 h 968692"/>
                  <a:gd name="connsiteX65" fmla="*/ 752475 w 752475"/>
                  <a:gd name="connsiteY65" fmla="*/ 394335 h 968692"/>
                  <a:gd name="connsiteX66" fmla="*/ 0 w 752475"/>
                  <a:gd name="connsiteY66" fmla="*/ 394335 h 968692"/>
                  <a:gd name="connsiteX67" fmla="*/ 0 w 752475"/>
                  <a:gd name="connsiteY67" fmla="*/ 399097 h 968692"/>
                  <a:gd name="connsiteX68" fmla="*/ 752475 w 752475"/>
                  <a:gd name="connsiteY68" fmla="*/ 399097 h 968692"/>
                  <a:gd name="connsiteX69" fmla="*/ 752475 w 752475"/>
                  <a:gd name="connsiteY69" fmla="*/ 394335 h 968692"/>
                  <a:gd name="connsiteX70" fmla="*/ 752475 w 752475"/>
                  <a:gd name="connsiteY70" fmla="*/ 350520 h 968692"/>
                  <a:gd name="connsiteX71" fmla="*/ 0 w 752475"/>
                  <a:gd name="connsiteY71" fmla="*/ 350520 h 968692"/>
                  <a:gd name="connsiteX72" fmla="*/ 0 w 752475"/>
                  <a:gd name="connsiteY72" fmla="*/ 355283 h 968692"/>
                  <a:gd name="connsiteX73" fmla="*/ 752475 w 752475"/>
                  <a:gd name="connsiteY73" fmla="*/ 355283 h 968692"/>
                  <a:gd name="connsiteX74" fmla="*/ 752475 w 752475"/>
                  <a:gd name="connsiteY74" fmla="*/ 350520 h 968692"/>
                  <a:gd name="connsiteX75" fmla="*/ 752475 w 752475"/>
                  <a:gd name="connsiteY75" fmla="*/ 306705 h 968692"/>
                  <a:gd name="connsiteX76" fmla="*/ 0 w 752475"/>
                  <a:gd name="connsiteY76" fmla="*/ 306705 h 968692"/>
                  <a:gd name="connsiteX77" fmla="*/ 0 w 752475"/>
                  <a:gd name="connsiteY77" fmla="*/ 311468 h 968692"/>
                  <a:gd name="connsiteX78" fmla="*/ 752475 w 752475"/>
                  <a:gd name="connsiteY78" fmla="*/ 311468 h 968692"/>
                  <a:gd name="connsiteX79" fmla="*/ 752475 w 752475"/>
                  <a:gd name="connsiteY79" fmla="*/ 306705 h 968692"/>
                  <a:gd name="connsiteX80" fmla="*/ 752475 w 752475"/>
                  <a:gd name="connsiteY80" fmla="*/ 262890 h 968692"/>
                  <a:gd name="connsiteX81" fmla="*/ 0 w 752475"/>
                  <a:gd name="connsiteY81" fmla="*/ 262890 h 968692"/>
                  <a:gd name="connsiteX82" fmla="*/ 0 w 752475"/>
                  <a:gd name="connsiteY82" fmla="*/ 267653 h 968692"/>
                  <a:gd name="connsiteX83" fmla="*/ 752475 w 752475"/>
                  <a:gd name="connsiteY83" fmla="*/ 267653 h 968692"/>
                  <a:gd name="connsiteX84" fmla="*/ 752475 w 752475"/>
                  <a:gd name="connsiteY84" fmla="*/ 262890 h 968692"/>
                  <a:gd name="connsiteX85" fmla="*/ 752475 w 752475"/>
                  <a:gd name="connsiteY85" fmla="*/ 219075 h 968692"/>
                  <a:gd name="connsiteX86" fmla="*/ 0 w 752475"/>
                  <a:gd name="connsiteY86" fmla="*/ 219075 h 968692"/>
                  <a:gd name="connsiteX87" fmla="*/ 0 w 752475"/>
                  <a:gd name="connsiteY87" fmla="*/ 223838 h 968692"/>
                  <a:gd name="connsiteX88" fmla="*/ 752475 w 752475"/>
                  <a:gd name="connsiteY88" fmla="*/ 223838 h 968692"/>
                  <a:gd name="connsiteX89" fmla="*/ 752475 w 752475"/>
                  <a:gd name="connsiteY89" fmla="*/ 219075 h 968692"/>
                  <a:gd name="connsiteX90" fmla="*/ 752475 w 752475"/>
                  <a:gd name="connsiteY90" fmla="*/ 175260 h 968692"/>
                  <a:gd name="connsiteX91" fmla="*/ 0 w 752475"/>
                  <a:gd name="connsiteY91" fmla="*/ 175260 h 968692"/>
                  <a:gd name="connsiteX92" fmla="*/ 0 w 752475"/>
                  <a:gd name="connsiteY92" fmla="*/ 180022 h 968692"/>
                  <a:gd name="connsiteX93" fmla="*/ 752475 w 752475"/>
                  <a:gd name="connsiteY93" fmla="*/ 180022 h 968692"/>
                  <a:gd name="connsiteX94" fmla="*/ 752475 w 752475"/>
                  <a:gd name="connsiteY94" fmla="*/ 175260 h 968692"/>
                  <a:gd name="connsiteX95" fmla="*/ 752475 w 752475"/>
                  <a:gd name="connsiteY95" fmla="*/ 131445 h 968692"/>
                  <a:gd name="connsiteX96" fmla="*/ 0 w 752475"/>
                  <a:gd name="connsiteY96" fmla="*/ 131445 h 968692"/>
                  <a:gd name="connsiteX97" fmla="*/ 0 w 752475"/>
                  <a:gd name="connsiteY97" fmla="*/ 136208 h 968692"/>
                  <a:gd name="connsiteX98" fmla="*/ 752475 w 752475"/>
                  <a:gd name="connsiteY98" fmla="*/ 136208 h 968692"/>
                  <a:gd name="connsiteX99" fmla="*/ 752475 w 752475"/>
                  <a:gd name="connsiteY99" fmla="*/ 131445 h 968692"/>
                  <a:gd name="connsiteX100" fmla="*/ 752475 w 752475"/>
                  <a:gd name="connsiteY100" fmla="*/ 87630 h 968692"/>
                  <a:gd name="connsiteX101" fmla="*/ 0 w 752475"/>
                  <a:gd name="connsiteY101" fmla="*/ 87630 h 968692"/>
                  <a:gd name="connsiteX102" fmla="*/ 0 w 752475"/>
                  <a:gd name="connsiteY102" fmla="*/ 92393 h 968692"/>
                  <a:gd name="connsiteX103" fmla="*/ 752475 w 752475"/>
                  <a:gd name="connsiteY103" fmla="*/ 92393 h 968692"/>
                  <a:gd name="connsiteX104" fmla="*/ 752475 w 752475"/>
                  <a:gd name="connsiteY104" fmla="*/ 87630 h 968692"/>
                  <a:gd name="connsiteX105" fmla="*/ 752475 w 752475"/>
                  <a:gd name="connsiteY105" fmla="*/ 43815 h 968692"/>
                  <a:gd name="connsiteX106" fmla="*/ 0 w 752475"/>
                  <a:gd name="connsiteY106" fmla="*/ 43815 h 968692"/>
                  <a:gd name="connsiteX107" fmla="*/ 0 w 752475"/>
                  <a:gd name="connsiteY107" fmla="*/ 48578 h 968692"/>
                  <a:gd name="connsiteX108" fmla="*/ 752475 w 752475"/>
                  <a:gd name="connsiteY108" fmla="*/ 48578 h 968692"/>
                  <a:gd name="connsiteX109" fmla="*/ 752475 w 752475"/>
                  <a:gd name="connsiteY109" fmla="*/ 43815 h 968692"/>
                  <a:gd name="connsiteX110" fmla="*/ 752475 w 752475"/>
                  <a:gd name="connsiteY110" fmla="*/ 0 h 968692"/>
                  <a:gd name="connsiteX111" fmla="*/ 0 w 752475"/>
                  <a:gd name="connsiteY111" fmla="*/ 0 h 968692"/>
                  <a:gd name="connsiteX112" fmla="*/ 0 w 752475"/>
                  <a:gd name="connsiteY112" fmla="*/ 4763 h 968692"/>
                  <a:gd name="connsiteX113" fmla="*/ 752475 w 752475"/>
                  <a:gd name="connsiteY113" fmla="*/ 4763 h 968692"/>
                  <a:gd name="connsiteX114" fmla="*/ 752475 w 752475"/>
                  <a:gd name="connsiteY114" fmla="*/ 0 h 96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</a:cxnLst>
                <a:rect l="l" t="t" r="r" b="b"/>
                <a:pathLst>
                  <a:path w="752475" h="968692">
                    <a:moveTo>
                      <a:pt x="752475" y="968693"/>
                    </a:moveTo>
                    <a:lnTo>
                      <a:pt x="0" y="968693"/>
                    </a:lnTo>
                    <a:lnTo>
                      <a:pt x="0" y="963930"/>
                    </a:lnTo>
                    <a:lnTo>
                      <a:pt x="752475" y="963930"/>
                    </a:lnTo>
                    <a:lnTo>
                      <a:pt x="752475" y="968693"/>
                    </a:lnTo>
                    <a:close/>
                    <a:moveTo>
                      <a:pt x="752475" y="920115"/>
                    </a:moveTo>
                    <a:lnTo>
                      <a:pt x="0" y="920115"/>
                    </a:lnTo>
                    <a:lnTo>
                      <a:pt x="0" y="924878"/>
                    </a:lnTo>
                    <a:lnTo>
                      <a:pt x="752475" y="924878"/>
                    </a:lnTo>
                    <a:lnTo>
                      <a:pt x="752475" y="920115"/>
                    </a:lnTo>
                    <a:close/>
                    <a:moveTo>
                      <a:pt x="752475" y="876300"/>
                    </a:moveTo>
                    <a:lnTo>
                      <a:pt x="0" y="876300"/>
                    </a:lnTo>
                    <a:lnTo>
                      <a:pt x="0" y="881063"/>
                    </a:lnTo>
                    <a:lnTo>
                      <a:pt x="752475" y="881063"/>
                    </a:lnTo>
                    <a:lnTo>
                      <a:pt x="752475" y="876300"/>
                    </a:lnTo>
                    <a:close/>
                    <a:moveTo>
                      <a:pt x="752475" y="832485"/>
                    </a:moveTo>
                    <a:lnTo>
                      <a:pt x="0" y="832485"/>
                    </a:lnTo>
                    <a:lnTo>
                      <a:pt x="0" y="837247"/>
                    </a:lnTo>
                    <a:lnTo>
                      <a:pt x="752475" y="837247"/>
                    </a:lnTo>
                    <a:lnTo>
                      <a:pt x="752475" y="832485"/>
                    </a:lnTo>
                    <a:close/>
                    <a:moveTo>
                      <a:pt x="752475" y="788670"/>
                    </a:moveTo>
                    <a:lnTo>
                      <a:pt x="0" y="788670"/>
                    </a:lnTo>
                    <a:lnTo>
                      <a:pt x="0" y="793433"/>
                    </a:lnTo>
                    <a:lnTo>
                      <a:pt x="752475" y="793433"/>
                    </a:lnTo>
                    <a:lnTo>
                      <a:pt x="752475" y="788670"/>
                    </a:lnTo>
                    <a:close/>
                    <a:moveTo>
                      <a:pt x="752475" y="744855"/>
                    </a:moveTo>
                    <a:lnTo>
                      <a:pt x="0" y="744855"/>
                    </a:lnTo>
                    <a:lnTo>
                      <a:pt x="0" y="749618"/>
                    </a:lnTo>
                    <a:lnTo>
                      <a:pt x="752475" y="749618"/>
                    </a:lnTo>
                    <a:lnTo>
                      <a:pt x="752475" y="744855"/>
                    </a:lnTo>
                    <a:close/>
                    <a:moveTo>
                      <a:pt x="752475" y="701040"/>
                    </a:moveTo>
                    <a:lnTo>
                      <a:pt x="0" y="701040"/>
                    </a:lnTo>
                    <a:lnTo>
                      <a:pt x="0" y="705803"/>
                    </a:lnTo>
                    <a:lnTo>
                      <a:pt x="752475" y="705803"/>
                    </a:lnTo>
                    <a:lnTo>
                      <a:pt x="752475" y="701040"/>
                    </a:lnTo>
                    <a:close/>
                    <a:moveTo>
                      <a:pt x="752475" y="657225"/>
                    </a:moveTo>
                    <a:lnTo>
                      <a:pt x="0" y="657225"/>
                    </a:lnTo>
                    <a:lnTo>
                      <a:pt x="0" y="661988"/>
                    </a:lnTo>
                    <a:lnTo>
                      <a:pt x="752475" y="661988"/>
                    </a:lnTo>
                    <a:lnTo>
                      <a:pt x="752475" y="657225"/>
                    </a:lnTo>
                    <a:close/>
                    <a:moveTo>
                      <a:pt x="752475" y="613410"/>
                    </a:moveTo>
                    <a:lnTo>
                      <a:pt x="0" y="613410"/>
                    </a:lnTo>
                    <a:lnTo>
                      <a:pt x="0" y="618172"/>
                    </a:lnTo>
                    <a:lnTo>
                      <a:pt x="752475" y="618172"/>
                    </a:lnTo>
                    <a:lnTo>
                      <a:pt x="752475" y="613410"/>
                    </a:lnTo>
                    <a:close/>
                    <a:moveTo>
                      <a:pt x="752475" y="569595"/>
                    </a:moveTo>
                    <a:lnTo>
                      <a:pt x="0" y="569595"/>
                    </a:lnTo>
                    <a:lnTo>
                      <a:pt x="0" y="574358"/>
                    </a:lnTo>
                    <a:lnTo>
                      <a:pt x="752475" y="574358"/>
                    </a:lnTo>
                    <a:lnTo>
                      <a:pt x="752475" y="569595"/>
                    </a:lnTo>
                    <a:close/>
                    <a:moveTo>
                      <a:pt x="752475" y="525780"/>
                    </a:moveTo>
                    <a:lnTo>
                      <a:pt x="0" y="525780"/>
                    </a:lnTo>
                    <a:lnTo>
                      <a:pt x="0" y="530543"/>
                    </a:lnTo>
                    <a:lnTo>
                      <a:pt x="752475" y="530543"/>
                    </a:lnTo>
                    <a:lnTo>
                      <a:pt x="752475" y="525780"/>
                    </a:lnTo>
                    <a:close/>
                    <a:moveTo>
                      <a:pt x="752475" y="481965"/>
                    </a:moveTo>
                    <a:lnTo>
                      <a:pt x="0" y="481965"/>
                    </a:lnTo>
                    <a:lnTo>
                      <a:pt x="0" y="486728"/>
                    </a:lnTo>
                    <a:lnTo>
                      <a:pt x="752475" y="486728"/>
                    </a:lnTo>
                    <a:lnTo>
                      <a:pt x="752475" y="481965"/>
                    </a:lnTo>
                    <a:close/>
                    <a:moveTo>
                      <a:pt x="752475" y="438150"/>
                    </a:moveTo>
                    <a:lnTo>
                      <a:pt x="0" y="438150"/>
                    </a:lnTo>
                    <a:lnTo>
                      <a:pt x="0" y="442913"/>
                    </a:lnTo>
                    <a:lnTo>
                      <a:pt x="752475" y="442913"/>
                    </a:lnTo>
                    <a:lnTo>
                      <a:pt x="752475" y="438150"/>
                    </a:lnTo>
                    <a:close/>
                    <a:moveTo>
                      <a:pt x="752475" y="394335"/>
                    </a:moveTo>
                    <a:lnTo>
                      <a:pt x="0" y="394335"/>
                    </a:lnTo>
                    <a:lnTo>
                      <a:pt x="0" y="399097"/>
                    </a:lnTo>
                    <a:lnTo>
                      <a:pt x="752475" y="399097"/>
                    </a:lnTo>
                    <a:lnTo>
                      <a:pt x="752475" y="394335"/>
                    </a:lnTo>
                    <a:close/>
                    <a:moveTo>
                      <a:pt x="752475" y="350520"/>
                    </a:moveTo>
                    <a:lnTo>
                      <a:pt x="0" y="350520"/>
                    </a:lnTo>
                    <a:lnTo>
                      <a:pt x="0" y="355283"/>
                    </a:lnTo>
                    <a:lnTo>
                      <a:pt x="752475" y="355283"/>
                    </a:lnTo>
                    <a:lnTo>
                      <a:pt x="752475" y="350520"/>
                    </a:lnTo>
                    <a:close/>
                    <a:moveTo>
                      <a:pt x="752475" y="306705"/>
                    </a:moveTo>
                    <a:lnTo>
                      <a:pt x="0" y="306705"/>
                    </a:lnTo>
                    <a:lnTo>
                      <a:pt x="0" y="311468"/>
                    </a:lnTo>
                    <a:lnTo>
                      <a:pt x="752475" y="311468"/>
                    </a:lnTo>
                    <a:lnTo>
                      <a:pt x="752475" y="306705"/>
                    </a:lnTo>
                    <a:close/>
                    <a:moveTo>
                      <a:pt x="752475" y="262890"/>
                    </a:moveTo>
                    <a:lnTo>
                      <a:pt x="0" y="262890"/>
                    </a:lnTo>
                    <a:lnTo>
                      <a:pt x="0" y="267653"/>
                    </a:lnTo>
                    <a:lnTo>
                      <a:pt x="752475" y="267653"/>
                    </a:lnTo>
                    <a:lnTo>
                      <a:pt x="752475" y="262890"/>
                    </a:lnTo>
                    <a:close/>
                    <a:moveTo>
                      <a:pt x="752475" y="219075"/>
                    </a:moveTo>
                    <a:lnTo>
                      <a:pt x="0" y="219075"/>
                    </a:lnTo>
                    <a:lnTo>
                      <a:pt x="0" y="223838"/>
                    </a:lnTo>
                    <a:lnTo>
                      <a:pt x="752475" y="223838"/>
                    </a:lnTo>
                    <a:lnTo>
                      <a:pt x="752475" y="219075"/>
                    </a:lnTo>
                    <a:close/>
                    <a:moveTo>
                      <a:pt x="752475" y="175260"/>
                    </a:moveTo>
                    <a:lnTo>
                      <a:pt x="0" y="175260"/>
                    </a:lnTo>
                    <a:lnTo>
                      <a:pt x="0" y="180022"/>
                    </a:lnTo>
                    <a:lnTo>
                      <a:pt x="752475" y="180022"/>
                    </a:lnTo>
                    <a:lnTo>
                      <a:pt x="752475" y="175260"/>
                    </a:lnTo>
                    <a:close/>
                    <a:moveTo>
                      <a:pt x="752475" y="131445"/>
                    </a:moveTo>
                    <a:lnTo>
                      <a:pt x="0" y="131445"/>
                    </a:lnTo>
                    <a:lnTo>
                      <a:pt x="0" y="136208"/>
                    </a:lnTo>
                    <a:lnTo>
                      <a:pt x="752475" y="136208"/>
                    </a:lnTo>
                    <a:lnTo>
                      <a:pt x="752475" y="131445"/>
                    </a:lnTo>
                    <a:close/>
                    <a:moveTo>
                      <a:pt x="752475" y="87630"/>
                    </a:moveTo>
                    <a:lnTo>
                      <a:pt x="0" y="87630"/>
                    </a:lnTo>
                    <a:lnTo>
                      <a:pt x="0" y="92393"/>
                    </a:lnTo>
                    <a:lnTo>
                      <a:pt x="752475" y="92393"/>
                    </a:lnTo>
                    <a:lnTo>
                      <a:pt x="752475" y="87630"/>
                    </a:lnTo>
                    <a:close/>
                    <a:moveTo>
                      <a:pt x="752475" y="43815"/>
                    </a:moveTo>
                    <a:lnTo>
                      <a:pt x="0" y="43815"/>
                    </a:lnTo>
                    <a:lnTo>
                      <a:pt x="0" y="48578"/>
                    </a:lnTo>
                    <a:lnTo>
                      <a:pt x="752475" y="48578"/>
                    </a:lnTo>
                    <a:lnTo>
                      <a:pt x="752475" y="43815"/>
                    </a:lnTo>
                    <a:close/>
                    <a:moveTo>
                      <a:pt x="752475" y="0"/>
                    </a:moveTo>
                    <a:lnTo>
                      <a:pt x="0" y="0"/>
                    </a:lnTo>
                    <a:lnTo>
                      <a:pt x="0" y="4763"/>
                    </a:lnTo>
                    <a:lnTo>
                      <a:pt x="752475" y="4763"/>
                    </a:lnTo>
                    <a:lnTo>
                      <a:pt x="752475" y="0"/>
                    </a:lnTo>
                    <a:close/>
                  </a:path>
                </a:pathLst>
              </a:custGeom>
              <a:solidFill>
                <a:srgbClr val="CFCFC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Свободна форма: фигура 28">
              <a:extLst>
                <a:ext uri="{FF2B5EF4-FFF2-40B4-BE49-F238E27FC236}">
                  <a16:creationId xmlns:a16="http://schemas.microsoft.com/office/drawing/2014/main" id="{F46106AD-9909-4F05-87B4-CB1432324C71}"/>
                </a:ext>
              </a:extLst>
            </p:cNvPr>
            <p:cNvSpPr/>
            <p:nvPr/>
          </p:nvSpPr>
          <p:spPr>
            <a:xfrm>
              <a:off x="11350366" y="1659884"/>
              <a:ext cx="1076325" cy="1587374"/>
            </a:xfrm>
            <a:custGeom>
              <a:avLst/>
              <a:gdLst>
                <a:gd name="connsiteX0" fmla="*/ 1074144 w 1076325"/>
                <a:gd name="connsiteY0" fmla="*/ 216427 h 1587374"/>
                <a:gd name="connsiteX1" fmla="*/ 745317 w 1076325"/>
                <a:gd name="connsiteY1" fmla="*/ 222137 h 1587374"/>
                <a:gd name="connsiteX2" fmla="*/ 460043 w 1076325"/>
                <a:gd name="connsiteY2" fmla="*/ 236096 h 1587374"/>
                <a:gd name="connsiteX3" fmla="*/ 489733 w 1076325"/>
                <a:gd name="connsiteY3" fmla="*/ 189252 h 1587374"/>
                <a:gd name="connsiteX4" fmla="*/ 507649 w 1076325"/>
                <a:gd name="connsiteY4" fmla="*/ 136393 h 1587374"/>
                <a:gd name="connsiteX5" fmla="*/ 183314 w 1076325"/>
                <a:gd name="connsiteY5" fmla="*/ 28575 h 1587374"/>
                <a:gd name="connsiteX6" fmla="*/ 157163 w 1076325"/>
                <a:gd name="connsiteY6" fmla="*/ 28575 h 1587374"/>
                <a:gd name="connsiteX7" fmla="*/ 157163 w 1076325"/>
                <a:gd name="connsiteY7" fmla="*/ 0 h 1587374"/>
                <a:gd name="connsiteX8" fmla="*/ 0 w 1076325"/>
                <a:gd name="connsiteY8" fmla="*/ 0 h 1587374"/>
                <a:gd name="connsiteX9" fmla="*/ 0 w 1076325"/>
                <a:gd name="connsiteY9" fmla="*/ 69023 h 1587374"/>
                <a:gd name="connsiteX10" fmla="*/ 157163 w 1076325"/>
                <a:gd name="connsiteY10" fmla="*/ 69023 h 1587374"/>
                <a:gd name="connsiteX11" fmla="*/ 157163 w 1076325"/>
                <a:gd name="connsiteY11" fmla="*/ 38100 h 1587374"/>
                <a:gd name="connsiteX12" fmla="*/ 183314 w 1076325"/>
                <a:gd name="connsiteY12" fmla="*/ 38100 h 1587374"/>
                <a:gd name="connsiteX13" fmla="*/ 498777 w 1076325"/>
                <a:gd name="connsiteY13" fmla="*/ 139846 h 1587374"/>
                <a:gd name="connsiteX14" fmla="*/ 483298 w 1076325"/>
                <a:gd name="connsiteY14" fmla="*/ 182228 h 1587374"/>
                <a:gd name="connsiteX15" fmla="*/ 451461 w 1076325"/>
                <a:gd name="connsiteY15" fmla="*/ 240221 h 1587374"/>
                <a:gd name="connsiteX16" fmla="*/ 746784 w 1076325"/>
                <a:gd name="connsiteY16" fmla="*/ 231548 h 1587374"/>
                <a:gd name="connsiteX17" fmla="*/ 1065481 w 1076325"/>
                <a:gd name="connsiteY17" fmla="*/ 220385 h 1587374"/>
                <a:gd name="connsiteX18" fmla="*/ 1007312 w 1076325"/>
                <a:gd name="connsiteY18" fmla="*/ 301166 h 1587374"/>
                <a:gd name="connsiteX19" fmla="*/ 879257 w 1076325"/>
                <a:gd name="connsiteY19" fmla="*/ 926954 h 1587374"/>
                <a:gd name="connsiteX20" fmla="*/ 934260 w 1076325"/>
                <a:gd name="connsiteY20" fmla="*/ 1158102 h 1587374"/>
                <a:gd name="connsiteX21" fmla="*/ 813549 w 1076325"/>
                <a:gd name="connsiteY21" fmla="*/ 1486129 h 1587374"/>
                <a:gd name="connsiteX22" fmla="*/ 450909 w 1076325"/>
                <a:gd name="connsiteY22" fmla="*/ 1565862 h 1587374"/>
                <a:gd name="connsiteX23" fmla="*/ 438893 w 1076325"/>
                <a:gd name="connsiteY23" fmla="*/ 1552570 h 1587374"/>
                <a:gd name="connsiteX24" fmla="*/ 438893 w 1076325"/>
                <a:gd name="connsiteY24" fmla="*/ 1509708 h 1587374"/>
                <a:gd name="connsiteX25" fmla="*/ 457943 w 1076325"/>
                <a:gd name="connsiteY25" fmla="*/ 1509708 h 1587374"/>
                <a:gd name="connsiteX26" fmla="*/ 457943 w 1076325"/>
                <a:gd name="connsiteY26" fmla="*/ 1395408 h 1587374"/>
                <a:gd name="connsiteX27" fmla="*/ 410318 w 1076325"/>
                <a:gd name="connsiteY27" fmla="*/ 1395408 h 1587374"/>
                <a:gd name="connsiteX28" fmla="*/ 410318 w 1076325"/>
                <a:gd name="connsiteY28" fmla="*/ 1509708 h 1587374"/>
                <a:gd name="connsiteX29" fmla="*/ 429368 w 1076325"/>
                <a:gd name="connsiteY29" fmla="*/ 1509708 h 1587374"/>
                <a:gd name="connsiteX30" fmla="*/ 429368 w 1076325"/>
                <a:gd name="connsiteY30" fmla="*/ 1552570 h 1587374"/>
                <a:gd name="connsiteX31" fmla="*/ 446627 w 1076325"/>
                <a:gd name="connsiteY31" fmla="*/ 1574368 h 1587374"/>
                <a:gd name="connsiteX32" fmla="*/ 526842 w 1076325"/>
                <a:gd name="connsiteY32" fmla="*/ 1587375 h 1587374"/>
                <a:gd name="connsiteX33" fmla="*/ 819226 w 1076325"/>
                <a:gd name="connsiteY33" fmla="*/ 1493777 h 1587374"/>
                <a:gd name="connsiteX34" fmla="*/ 943651 w 1076325"/>
                <a:gd name="connsiteY34" fmla="*/ 1156468 h 1587374"/>
                <a:gd name="connsiteX35" fmla="*/ 888449 w 1076325"/>
                <a:gd name="connsiteY35" fmla="*/ 924430 h 1587374"/>
                <a:gd name="connsiteX36" fmla="*/ 837419 w 1076325"/>
                <a:gd name="connsiteY36" fmla="*/ 604356 h 1587374"/>
                <a:gd name="connsiteX37" fmla="*/ 1013479 w 1076325"/>
                <a:gd name="connsiteY37" fmla="*/ 308429 h 1587374"/>
                <a:gd name="connsiteX38" fmla="*/ 1074144 w 1076325"/>
                <a:gd name="connsiteY38" fmla="*/ 216427 h 1587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76325" h="1587374">
                  <a:moveTo>
                    <a:pt x="1074144" y="216427"/>
                  </a:moveTo>
                  <a:cubicBezTo>
                    <a:pt x="1056084" y="176936"/>
                    <a:pt x="932221" y="193053"/>
                    <a:pt x="745317" y="222137"/>
                  </a:cubicBezTo>
                  <a:cubicBezTo>
                    <a:pt x="617982" y="241954"/>
                    <a:pt x="473659" y="264419"/>
                    <a:pt x="460043" y="236096"/>
                  </a:cubicBezTo>
                  <a:cubicBezTo>
                    <a:pt x="457057" y="229881"/>
                    <a:pt x="459781" y="216708"/>
                    <a:pt x="489733" y="189252"/>
                  </a:cubicBezTo>
                  <a:cubicBezTo>
                    <a:pt x="508554" y="171998"/>
                    <a:pt x="514583" y="154215"/>
                    <a:pt x="507649" y="136393"/>
                  </a:cubicBezTo>
                  <a:cubicBezTo>
                    <a:pt x="482046" y="70566"/>
                    <a:pt x="280278" y="28575"/>
                    <a:pt x="183314" y="28575"/>
                  </a:cubicBezTo>
                  <a:lnTo>
                    <a:pt x="157163" y="28575"/>
                  </a:lnTo>
                  <a:lnTo>
                    <a:pt x="157163" y="0"/>
                  </a:lnTo>
                  <a:lnTo>
                    <a:pt x="0" y="0"/>
                  </a:lnTo>
                  <a:lnTo>
                    <a:pt x="0" y="69023"/>
                  </a:lnTo>
                  <a:lnTo>
                    <a:pt x="157163" y="69023"/>
                  </a:lnTo>
                  <a:lnTo>
                    <a:pt x="157163" y="38100"/>
                  </a:lnTo>
                  <a:lnTo>
                    <a:pt x="183314" y="38100"/>
                  </a:lnTo>
                  <a:cubicBezTo>
                    <a:pt x="292260" y="38100"/>
                    <a:pt x="476931" y="83682"/>
                    <a:pt x="498777" y="139846"/>
                  </a:cubicBezTo>
                  <a:cubicBezTo>
                    <a:pt x="504215" y="153833"/>
                    <a:pt x="499153" y="167692"/>
                    <a:pt x="483298" y="182228"/>
                  </a:cubicBezTo>
                  <a:cubicBezTo>
                    <a:pt x="455019" y="208155"/>
                    <a:pt x="444898" y="226581"/>
                    <a:pt x="451461" y="240221"/>
                  </a:cubicBezTo>
                  <a:cubicBezTo>
                    <a:pt x="467015" y="272577"/>
                    <a:pt x="573410" y="258528"/>
                    <a:pt x="746784" y="231548"/>
                  </a:cubicBezTo>
                  <a:cubicBezTo>
                    <a:pt x="888473" y="209493"/>
                    <a:pt x="1049074" y="184499"/>
                    <a:pt x="1065481" y="220385"/>
                  </a:cubicBezTo>
                  <a:cubicBezTo>
                    <a:pt x="1070205" y="230710"/>
                    <a:pt x="1063947" y="253112"/>
                    <a:pt x="1007312" y="301166"/>
                  </a:cubicBezTo>
                  <a:cubicBezTo>
                    <a:pt x="764167" y="507473"/>
                    <a:pt x="814959" y="692587"/>
                    <a:pt x="879257" y="926954"/>
                  </a:cubicBezTo>
                  <a:cubicBezTo>
                    <a:pt x="899203" y="999644"/>
                    <a:pt x="919824" y="1074806"/>
                    <a:pt x="934260" y="1158102"/>
                  </a:cubicBezTo>
                  <a:cubicBezTo>
                    <a:pt x="964540" y="1332795"/>
                    <a:pt x="885330" y="1432908"/>
                    <a:pt x="813549" y="1486129"/>
                  </a:cubicBezTo>
                  <a:cubicBezTo>
                    <a:pt x="689739" y="1577930"/>
                    <a:pt x="504277" y="1592728"/>
                    <a:pt x="450909" y="1565862"/>
                  </a:cubicBezTo>
                  <a:cubicBezTo>
                    <a:pt x="445427" y="1563100"/>
                    <a:pt x="438893" y="1558557"/>
                    <a:pt x="438893" y="1552570"/>
                  </a:cubicBezTo>
                  <a:lnTo>
                    <a:pt x="438893" y="1509708"/>
                  </a:lnTo>
                  <a:lnTo>
                    <a:pt x="457943" y="1509708"/>
                  </a:lnTo>
                  <a:lnTo>
                    <a:pt x="457943" y="1395408"/>
                  </a:lnTo>
                  <a:lnTo>
                    <a:pt x="410318" y="1395408"/>
                  </a:lnTo>
                  <a:lnTo>
                    <a:pt x="410318" y="1509708"/>
                  </a:lnTo>
                  <a:lnTo>
                    <a:pt x="429368" y="1509708"/>
                  </a:lnTo>
                  <a:lnTo>
                    <a:pt x="429368" y="1552570"/>
                  </a:lnTo>
                  <a:cubicBezTo>
                    <a:pt x="429368" y="1558552"/>
                    <a:pt x="432363" y="1567186"/>
                    <a:pt x="446627" y="1574368"/>
                  </a:cubicBezTo>
                  <a:cubicBezTo>
                    <a:pt x="462939" y="1582579"/>
                    <a:pt x="491414" y="1587375"/>
                    <a:pt x="526842" y="1587375"/>
                  </a:cubicBezTo>
                  <a:cubicBezTo>
                    <a:pt x="608624" y="1587375"/>
                    <a:pt x="727458" y="1561824"/>
                    <a:pt x="819226" y="1493777"/>
                  </a:cubicBezTo>
                  <a:cubicBezTo>
                    <a:pt x="893159" y="1438961"/>
                    <a:pt x="974760" y="1335943"/>
                    <a:pt x="943651" y="1156468"/>
                  </a:cubicBezTo>
                  <a:cubicBezTo>
                    <a:pt x="929135" y="1072729"/>
                    <a:pt x="908452" y="997334"/>
                    <a:pt x="888449" y="924430"/>
                  </a:cubicBezTo>
                  <a:cubicBezTo>
                    <a:pt x="855974" y="806067"/>
                    <a:pt x="827927" y="703845"/>
                    <a:pt x="837419" y="604356"/>
                  </a:cubicBezTo>
                  <a:cubicBezTo>
                    <a:pt x="847801" y="495567"/>
                    <a:pt x="903746" y="401536"/>
                    <a:pt x="1013479" y="308429"/>
                  </a:cubicBezTo>
                  <a:cubicBezTo>
                    <a:pt x="1063976" y="265581"/>
                    <a:pt x="1083255" y="236344"/>
                    <a:pt x="1074144" y="216427"/>
                  </a:cubicBezTo>
                  <a:close/>
                </a:path>
              </a:pathLst>
            </a:custGeom>
            <a:solidFill>
              <a:srgbClr val="CFCFC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Графика 22" descr="Laptop with phone and calculator">
              <a:extLst>
                <a:ext uri="{FF2B5EF4-FFF2-40B4-BE49-F238E27FC236}">
                  <a16:creationId xmlns:a16="http://schemas.microsoft.com/office/drawing/2014/main" id="{23EBCB86-B74E-4786-9862-D8F147718AA1}"/>
                </a:ext>
              </a:extLst>
            </p:cNvPr>
            <p:cNvGrpSpPr/>
            <p:nvPr/>
          </p:nvGrpSpPr>
          <p:grpSpPr>
            <a:xfrm>
              <a:off x="10382936" y="2923423"/>
              <a:ext cx="1045306" cy="210569"/>
              <a:chOff x="10382936" y="2923423"/>
              <a:chExt cx="1045306" cy="210569"/>
            </a:xfrm>
          </p:grpSpPr>
          <p:sp>
            <p:nvSpPr>
              <p:cNvPr id="147" name="Свободна форма: фигура 30">
                <a:extLst>
                  <a:ext uri="{FF2B5EF4-FFF2-40B4-BE49-F238E27FC236}">
                    <a16:creationId xmlns:a16="http://schemas.microsoft.com/office/drawing/2014/main" id="{3189E204-A5D2-4F0E-BB82-5F445166747D}"/>
                  </a:ext>
                </a:extLst>
              </p:cNvPr>
              <p:cNvSpPr/>
              <p:nvPr/>
            </p:nvSpPr>
            <p:spPr>
              <a:xfrm>
                <a:off x="10382936" y="2923423"/>
                <a:ext cx="1045306" cy="210569"/>
              </a:xfrm>
              <a:custGeom>
                <a:avLst/>
                <a:gdLst>
                  <a:gd name="connsiteX0" fmla="*/ 951529 w 1045306"/>
                  <a:gd name="connsiteY0" fmla="*/ 65689 h 210569"/>
                  <a:gd name="connsiteX1" fmla="*/ 10111 w 1045306"/>
                  <a:gd name="connsiteY1" fmla="*/ 210569 h 210569"/>
                  <a:gd name="connsiteX2" fmla="*/ 0 w 1045306"/>
                  <a:gd name="connsiteY2" fmla="*/ 144880 h 210569"/>
                  <a:gd name="connsiteX3" fmla="*/ 941418 w 1045306"/>
                  <a:gd name="connsiteY3" fmla="*/ 0 h 210569"/>
                  <a:gd name="connsiteX4" fmla="*/ 1045307 w 1045306"/>
                  <a:gd name="connsiteY4" fmla="*/ 17526 h 210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5306" h="210569">
                    <a:moveTo>
                      <a:pt x="951529" y="65689"/>
                    </a:moveTo>
                    <a:lnTo>
                      <a:pt x="10111" y="210569"/>
                    </a:lnTo>
                    <a:lnTo>
                      <a:pt x="0" y="144880"/>
                    </a:lnTo>
                    <a:lnTo>
                      <a:pt x="941418" y="0"/>
                    </a:lnTo>
                    <a:lnTo>
                      <a:pt x="1045307" y="17526"/>
                    </a:lnTo>
                    <a:close/>
                  </a:path>
                </a:pathLst>
              </a:custGeom>
              <a:solidFill>
                <a:schemeClr val="accent4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Свободна форма: фигура 31">
                <a:extLst>
                  <a:ext uri="{FF2B5EF4-FFF2-40B4-BE49-F238E27FC236}">
                    <a16:creationId xmlns:a16="http://schemas.microsoft.com/office/drawing/2014/main" id="{B8AB50A2-08F7-4118-863D-F484E5B2AD72}"/>
                  </a:ext>
                </a:extLst>
              </p:cNvPr>
              <p:cNvSpPr/>
              <p:nvPr/>
            </p:nvSpPr>
            <p:spPr>
              <a:xfrm rot="-524900">
                <a:off x="10532970" y="3016438"/>
                <a:ext cx="581045" cy="4762"/>
              </a:xfrm>
              <a:custGeom>
                <a:avLst/>
                <a:gdLst>
                  <a:gd name="connsiteX0" fmla="*/ 0 w 581045"/>
                  <a:gd name="connsiteY0" fmla="*/ 0 h 4762"/>
                  <a:gd name="connsiteX1" fmla="*/ 581045 w 581045"/>
                  <a:gd name="connsiteY1" fmla="*/ 0 h 4762"/>
                  <a:gd name="connsiteX2" fmla="*/ 581045 w 581045"/>
                  <a:gd name="connsiteY2" fmla="*/ 4763 h 4762"/>
                  <a:gd name="connsiteX3" fmla="*/ 0 w 581045"/>
                  <a:gd name="connsiteY3" fmla="*/ 4763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45" h="4762">
                    <a:moveTo>
                      <a:pt x="0" y="0"/>
                    </a:moveTo>
                    <a:lnTo>
                      <a:pt x="581045" y="0"/>
                    </a:lnTo>
                    <a:lnTo>
                      <a:pt x="581045" y="4763"/>
                    </a:lnTo>
                    <a:lnTo>
                      <a:pt x="0" y="4763"/>
                    </a:lnTo>
                    <a:close/>
                  </a:path>
                </a:pathLst>
              </a:custGeom>
              <a:solidFill>
                <a:srgbClr val="FFFFF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Графика 22" descr="Laptop with phone and calculator">
              <a:extLst>
                <a:ext uri="{FF2B5EF4-FFF2-40B4-BE49-F238E27FC236}">
                  <a16:creationId xmlns:a16="http://schemas.microsoft.com/office/drawing/2014/main" id="{DF521799-BAA1-41AB-A815-5CD72505B291}"/>
                </a:ext>
              </a:extLst>
            </p:cNvPr>
            <p:cNvGrpSpPr/>
            <p:nvPr/>
          </p:nvGrpSpPr>
          <p:grpSpPr>
            <a:xfrm>
              <a:off x="8587478" y="1668923"/>
              <a:ext cx="530018" cy="1024423"/>
              <a:chOff x="8587478" y="1668923"/>
              <a:chExt cx="530018" cy="1024423"/>
            </a:xfrm>
          </p:grpSpPr>
          <p:sp>
            <p:nvSpPr>
              <p:cNvPr id="111" name="Свободна форма: фигура 33">
                <a:extLst>
                  <a:ext uri="{FF2B5EF4-FFF2-40B4-BE49-F238E27FC236}">
                    <a16:creationId xmlns:a16="http://schemas.microsoft.com/office/drawing/2014/main" id="{D3D93EB6-635B-49D5-880E-CF06B9A03DFB}"/>
                  </a:ext>
                </a:extLst>
              </p:cNvPr>
              <p:cNvSpPr/>
              <p:nvPr/>
            </p:nvSpPr>
            <p:spPr>
              <a:xfrm>
                <a:off x="8587478" y="1668923"/>
                <a:ext cx="530018" cy="1024423"/>
              </a:xfrm>
              <a:custGeom>
                <a:avLst/>
                <a:gdLst>
                  <a:gd name="connsiteX0" fmla="*/ 491533 w 530018"/>
                  <a:gd name="connsiteY0" fmla="*/ 1024423 h 1024423"/>
                  <a:gd name="connsiteX1" fmla="*/ 38486 w 530018"/>
                  <a:gd name="connsiteY1" fmla="*/ 1024423 h 1024423"/>
                  <a:gd name="connsiteX2" fmla="*/ 0 w 530018"/>
                  <a:gd name="connsiteY2" fmla="*/ 985938 h 1024423"/>
                  <a:gd name="connsiteX3" fmla="*/ 0 w 530018"/>
                  <a:gd name="connsiteY3" fmla="*/ 38486 h 1024423"/>
                  <a:gd name="connsiteX4" fmla="*/ 38486 w 530018"/>
                  <a:gd name="connsiteY4" fmla="*/ 0 h 1024423"/>
                  <a:gd name="connsiteX5" fmla="*/ 491533 w 530018"/>
                  <a:gd name="connsiteY5" fmla="*/ 0 h 1024423"/>
                  <a:gd name="connsiteX6" fmla="*/ 530019 w 530018"/>
                  <a:gd name="connsiteY6" fmla="*/ 38486 h 1024423"/>
                  <a:gd name="connsiteX7" fmla="*/ 530019 w 530018"/>
                  <a:gd name="connsiteY7" fmla="*/ 985938 h 1024423"/>
                  <a:gd name="connsiteX8" fmla="*/ 491533 w 530018"/>
                  <a:gd name="connsiteY8" fmla="*/ 1024423 h 1024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0018" h="1024423">
                    <a:moveTo>
                      <a:pt x="491533" y="1024423"/>
                    </a:moveTo>
                    <a:lnTo>
                      <a:pt x="38486" y="1024423"/>
                    </a:lnTo>
                    <a:cubicBezTo>
                      <a:pt x="17231" y="1024423"/>
                      <a:pt x="0" y="1007193"/>
                      <a:pt x="0" y="985938"/>
                    </a:cubicBezTo>
                    <a:lnTo>
                      <a:pt x="0" y="38486"/>
                    </a:lnTo>
                    <a:cubicBezTo>
                      <a:pt x="0" y="17231"/>
                      <a:pt x="17231" y="0"/>
                      <a:pt x="38486" y="0"/>
                    </a:cubicBezTo>
                    <a:lnTo>
                      <a:pt x="491533" y="0"/>
                    </a:lnTo>
                    <a:cubicBezTo>
                      <a:pt x="512788" y="0"/>
                      <a:pt x="530019" y="17231"/>
                      <a:pt x="530019" y="38486"/>
                    </a:cubicBezTo>
                    <a:lnTo>
                      <a:pt x="530019" y="985938"/>
                    </a:lnTo>
                    <a:cubicBezTo>
                      <a:pt x="530019" y="1007193"/>
                      <a:pt x="512788" y="1024423"/>
                      <a:pt x="491533" y="1024423"/>
                    </a:cubicBezTo>
                    <a:close/>
                  </a:path>
                </a:pathLst>
              </a:custGeom>
              <a:solidFill>
                <a:srgbClr val="505050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2" name="Графика 22" descr="Laptop with phone and calculator">
                <a:extLst>
                  <a:ext uri="{FF2B5EF4-FFF2-40B4-BE49-F238E27FC236}">
                    <a16:creationId xmlns:a16="http://schemas.microsoft.com/office/drawing/2014/main" id="{B10CF8F7-7E45-4438-8103-AE76D5B0AD63}"/>
                  </a:ext>
                </a:extLst>
              </p:cNvPr>
              <p:cNvGrpSpPr/>
              <p:nvPr/>
            </p:nvGrpSpPr>
            <p:grpSpPr>
              <a:xfrm>
                <a:off x="8648400" y="2037122"/>
                <a:ext cx="414794" cy="549101"/>
                <a:chOff x="8648400" y="2037122"/>
                <a:chExt cx="414794" cy="549101"/>
              </a:xfrm>
            </p:grpSpPr>
            <p:grpSp>
              <p:nvGrpSpPr>
                <p:cNvPr id="115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7319D752-5E92-4A6A-B31F-D7929311E20F}"/>
                    </a:ext>
                  </a:extLst>
                </p:cNvPr>
                <p:cNvGrpSpPr/>
                <p:nvPr/>
              </p:nvGrpSpPr>
              <p:grpSpPr>
                <a:xfrm>
                  <a:off x="8648400" y="2037122"/>
                  <a:ext cx="414794" cy="198829"/>
                  <a:chOff x="8648400" y="2037122"/>
                  <a:chExt cx="414794" cy="198829"/>
                </a:xfrm>
              </p:grpSpPr>
              <p:sp>
                <p:nvSpPr>
                  <p:cNvPr id="140" name="Свободна форма: фигура 36">
                    <a:extLst>
                      <a:ext uri="{FF2B5EF4-FFF2-40B4-BE49-F238E27FC236}">
                        <a16:creationId xmlns:a16="http://schemas.microsoft.com/office/drawing/2014/main" id="{A56DE7F8-BF5C-4EE2-844A-A72D6341DD2E}"/>
                      </a:ext>
                    </a:extLst>
                  </p:cNvPr>
                  <p:cNvSpPr/>
                  <p:nvPr/>
                </p:nvSpPr>
                <p:spPr>
                  <a:xfrm>
                    <a:off x="8648400" y="2180649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Свободна форма: фигура 37">
                    <a:extLst>
                      <a:ext uri="{FF2B5EF4-FFF2-40B4-BE49-F238E27FC236}">
                        <a16:creationId xmlns:a16="http://schemas.microsoft.com/office/drawing/2014/main" id="{0F87B0D1-2C0D-4A73-933F-3E683CFE5C87}"/>
                      </a:ext>
                    </a:extLst>
                  </p:cNvPr>
                  <p:cNvSpPr/>
                  <p:nvPr/>
                </p:nvSpPr>
                <p:spPr>
                  <a:xfrm>
                    <a:off x="8738273" y="2180649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2" name="Свободна форма: фигура 38">
                    <a:extLst>
                      <a:ext uri="{FF2B5EF4-FFF2-40B4-BE49-F238E27FC236}">
                        <a16:creationId xmlns:a16="http://schemas.microsoft.com/office/drawing/2014/main" id="{52C17FF2-6252-4AED-87DA-7C8BA12DBAEE}"/>
                      </a:ext>
                    </a:extLst>
                  </p:cNvPr>
                  <p:cNvSpPr/>
                  <p:nvPr/>
                </p:nvSpPr>
                <p:spPr>
                  <a:xfrm>
                    <a:off x="8652324" y="2037122"/>
                    <a:ext cx="36871" cy="36871"/>
                  </a:xfrm>
                  <a:custGeom>
                    <a:avLst/>
                    <a:gdLst>
                      <a:gd name="connsiteX0" fmla="*/ 36871 w 36871"/>
                      <a:gd name="connsiteY0" fmla="*/ 18436 h 36871"/>
                      <a:gd name="connsiteX1" fmla="*/ 18436 w 36871"/>
                      <a:gd name="connsiteY1" fmla="*/ 36871 h 36871"/>
                      <a:gd name="connsiteX2" fmla="*/ 0 w 36871"/>
                      <a:gd name="connsiteY2" fmla="*/ 18436 h 36871"/>
                      <a:gd name="connsiteX3" fmla="*/ 18436 w 36871"/>
                      <a:gd name="connsiteY3" fmla="*/ 0 h 36871"/>
                      <a:gd name="connsiteX4" fmla="*/ 36871 w 36871"/>
                      <a:gd name="connsiteY4" fmla="*/ 18436 h 368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871" h="36871">
                        <a:moveTo>
                          <a:pt x="36871" y="18436"/>
                        </a:moveTo>
                        <a:cubicBezTo>
                          <a:pt x="36871" y="28617"/>
                          <a:pt x="28617" y="36871"/>
                          <a:pt x="18436" y="36871"/>
                        </a:cubicBezTo>
                        <a:cubicBezTo>
                          <a:pt x="8254" y="36871"/>
                          <a:pt x="0" y="28617"/>
                          <a:pt x="0" y="18436"/>
                        </a:cubicBezTo>
                        <a:cubicBezTo>
                          <a:pt x="0" y="8254"/>
                          <a:pt x="8254" y="0"/>
                          <a:pt x="18436" y="0"/>
                        </a:cubicBezTo>
                        <a:cubicBezTo>
                          <a:pt x="28617" y="0"/>
                          <a:pt x="36871" y="8254"/>
                          <a:pt x="36871" y="18436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3" name="Свободна форма: фигура 39">
                    <a:extLst>
                      <a:ext uri="{FF2B5EF4-FFF2-40B4-BE49-F238E27FC236}">
                        <a16:creationId xmlns:a16="http://schemas.microsoft.com/office/drawing/2014/main" id="{020D505A-0178-493F-8BC6-8BA2957AD407}"/>
                      </a:ext>
                    </a:extLst>
                  </p:cNvPr>
                  <p:cNvSpPr/>
                  <p:nvPr/>
                </p:nvSpPr>
                <p:spPr>
                  <a:xfrm>
                    <a:off x="8742197" y="2037122"/>
                    <a:ext cx="36871" cy="36871"/>
                  </a:xfrm>
                  <a:custGeom>
                    <a:avLst/>
                    <a:gdLst>
                      <a:gd name="connsiteX0" fmla="*/ 36871 w 36871"/>
                      <a:gd name="connsiteY0" fmla="*/ 18436 h 36871"/>
                      <a:gd name="connsiteX1" fmla="*/ 18436 w 36871"/>
                      <a:gd name="connsiteY1" fmla="*/ 36871 h 36871"/>
                      <a:gd name="connsiteX2" fmla="*/ 0 w 36871"/>
                      <a:gd name="connsiteY2" fmla="*/ 18436 h 36871"/>
                      <a:gd name="connsiteX3" fmla="*/ 18436 w 36871"/>
                      <a:gd name="connsiteY3" fmla="*/ 0 h 36871"/>
                      <a:gd name="connsiteX4" fmla="*/ 36871 w 36871"/>
                      <a:gd name="connsiteY4" fmla="*/ 18436 h 368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871" h="36871">
                        <a:moveTo>
                          <a:pt x="36871" y="18436"/>
                        </a:moveTo>
                        <a:cubicBezTo>
                          <a:pt x="36871" y="28617"/>
                          <a:pt x="28617" y="36871"/>
                          <a:pt x="18436" y="36871"/>
                        </a:cubicBezTo>
                        <a:cubicBezTo>
                          <a:pt x="8254" y="36871"/>
                          <a:pt x="0" y="28617"/>
                          <a:pt x="0" y="18436"/>
                        </a:cubicBezTo>
                        <a:cubicBezTo>
                          <a:pt x="0" y="8254"/>
                          <a:pt x="8254" y="0"/>
                          <a:pt x="18436" y="0"/>
                        </a:cubicBezTo>
                        <a:cubicBezTo>
                          <a:pt x="28617" y="0"/>
                          <a:pt x="36871" y="8254"/>
                          <a:pt x="36871" y="18436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Свободна форма: фигура 40">
                    <a:extLst>
                      <a:ext uri="{FF2B5EF4-FFF2-40B4-BE49-F238E27FC236}">
                        <a16:creationId xmlns:a16="http://schemas.microsoft.com/office/drawing/2014/main" id="{8FE98AEC-39EE-41CE-9EBA-76750BB329C7}"/>
                      </a:ext>
                    </a:extLst>
                  </p:cNvPr>
                  <p:cNvSpPr/>
                  <p:nvPr/>
                </p:nvSpPr>
                <p:spPr>
                  <a:xfrm>
                    <a:off x="8828146" y="2180649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5" name="Свободна форма: фигура 41">
                    <a:extLst>
                      <a:ext uri="{FF2B5EF4-FFF2-40B4-BE49-F238E27FC236}">
                        <a16:creationId xmlns:a16="http://schemas.microsoft.com/office/drawing/2014/main" id="{D91D8142-110A-41DC-9FC2-08ED02A6041B}"/>
                      </a:ext>
                    </a:extLst>
                  </p:cNvPr>
                  <p:cNvSpPr/>
                  <p:nvPr/>
                </p:nvSpPr>
                <p:spPr>
                  <a:xfrm>
                    <a:off x="8918019" y="2180649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Свободна форма: фигура 42">
                    <a:extLst>
                      <a:ext uri="{FF2B5EF4-FFF2-40B4-BE49-F238E27FC236}">
                        <a16:creationId xmlns:a16="http://schemas.microsoft.com/office/drawing/2014/main" id="{DDAE0692-0AA0-438A-9388-C27D3E57DA84}"/>
                      </a:ext>
                    </a:extLst>
                  </p:cNvPr>
                  <p:cNvSpPr/>
                  <p:nvPr/>
                </p:nvSpPr>
                <p:spPr>
                  <a:xfrm>
                    <a:off x="9007892" y="2180649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6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C0FACD0B-6006-47D4-B037-7F9095C7C445}"/>
                    </a:ext>
                  </a:extLst>
                </p:cNvPr>
                <p:cNvGrpSpPr/>
                <p:nvPr/>
              </p:nvGrpSpPr>
              <p:grpSpPr>
                <a:xfrm>
                  <a:off x="8648400" y="2268217"/>
                  <a:ext cx="414794" cy="55302"/>
                  <a:chOff x="8648400" y="2268217"/>
                  <a:chExt cx="414794" cy="55302"/>
                </a:xfrm>
              </p:grpSpPr>
              <p:sp>
                <p:nvSpPr>
                  <p:cNvPr id="135" name="Свободна форма: фигура 44">
                    <a:extLst>
                      <a:ext uri="{FF2B5EF4-FFF2-40B4-BE49-F238E27FC236}">
                        <a16:creationId xmlns:a16="http://schemas.microsoft.com/office/drawing/2014/main" id="{57A4B671-C191-4109-89F9-E2DD5C8A5971}"/>
                      </a:ext>
                    </a:extLst>
                  </p:cNvPr>
                  <p:cNvSpPr/>
                  <p:nvPr/>
                </p:nvSpPr>
                <p:spPr>
                  <a:xfrm>
                    <a:off x="8648400" y="2268217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6" name="Свободна форма: фигура 45">
                    <a:extLst>
                      <a:ext uri="{FF2B5EF4-FFF2-40B4-BE49-F238E27FC236}">
                        <a16:creationId xmlns:a16="http://schemas.microsoft.com/office/drawing/2014/main" id="{EBDD54FC-06A8-468D-AA91-5F89F4D5261D}"/>
                      </a:ext>
                    </a:extLst>
                  </p:cNvPr>
                  <p:cNvSpPr/>
                  <p:nvPr/>
                </p:nvSpPr>
                <p:spPr>
                  <a:xfrm>
                    <a:off x="8738273" y="2268217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Свободна форма: фигура 46">
                    <a:extLst>
                      <a:ext uri="{FF2B5EF4-FFF2-40B4-BE49-F238E27FC236}">
                        <a16:creationId xmlns:a16="http://schemas.microsoft.com/office/drawing/2014/main" id="{138DF9F7-E151-4D45-B165-11DE9DD9A578}"/>
                      </a:ext>
                    </a:extLst>
                  </p:cNvPr>
                  <p:cNvSpPr/>
                  <p:nvPr/>
                </p:nvSpPr>
                <p:spPr>
                  <a:xfrm>
                    <a:off x="8828146" y="2268217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Свободна форма: фигура 47">
                    <a:extLst>
                      <a:ext uri="{FF2B5EF4-FFF2-40B4-BE49-F238E27FC236}">
                        <a16:creationId xmlns:a16="http://schemas.microsoft.com/office/drawing/2014/main" id="{D4E1EBA6-6583-4378-A554-4E4DBFFAE434}"/>
                      </a:ext>
                    </a:extLst>
                  </p:cNvPr>
                  <p:cNvSpPr/>
                  <p:nvPr/>
                </p:nvSpPr>
                <p:spPr>
                  <a:xfrm>
                    <a:off x="8918019" y="2268217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9" name="Свободна форма: фигура 48">
                    <a:extLst>
                      <a:ext uri="{FF2B5EF4-FFF2-40B4-BE49-F238E27FC236}">
                        <a16:creationId xmlns:a16="http://schemas.microsoft.com/office/drawing/2014/main" id="{EE628EB9-336F-413B-B2D6-D6F0F6DCCC01}"/>
                      </a:ext>
                    </a:extLst>
                  </p:cNvPr>
                  <p:cNvSpPr/>
                  <p:nvPr/>
                </p:nvSpPr>
                <p:spPr>
                  <a:xfrm>
                    <a:off x="9007892" y="2268217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7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E092B38D-D2F8-49D3-97AC-77EB954B304A}"/>
                    </a:ext>
                  </a:extLst>
                </p:cNvPr>
                <p:cNvGrpSpPr/>
                <p:nvPr/>
              </p:nvGrpSpPr>
              <p:grpSpPr>
                <a:xfrm>
                  <a:off x="8648400" y="2355785"/>
                  <a:ext cx="414794" cy="55302"/>
                  <a:chOff x="8648400" y="2355785"/>
                  <a:chExt cx="414794" cy="55302"/>
                </a:xfrm>
              </p:grpSpPr>
              <p:sp>
                <p:nvSpPr>
                  <p:cNvPr id="130" name="Свободна форма: фигура 50">
                    <a:extLst>
                      <a:ext uri="{FF2B5EF4-FFF2-40B4-BE49-F238E27FC236}">
                        <a16:creationId xmlns:a16="http://schemas.microsoft.com/office/drawing/2014/main" id="{2BEE8A79-3F68-4333-945B-6FDFFB231561}"/>
                      </a:ext>
                    </a:extLst>
                  </p:cNvPr>
                  <p:cNvSpPr/>
                  <p:nvPr/>
                </p:nvSpPr>
                <p:spPr>
                  <a:xfrm>
                    <a:off x="8648400" y="2355785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Свободна форма: фигура 51">
                    <a:extLst>
                      <a:ext uri="{FF2B5EF4-FFF2-40B4-BE49-F238E27FC236}">
                        <a16:creationId xmlns:a16="http://schemas.microsoft.com/office/drawing/2014/main" id="{92C2385E-DDB3-43D8-9972-6BF1E6ED5B20}"/>
                      </a:ext>
                    </a:extLst>
                  </p:cNvPr>
                  <p:cNvSpPr/>
                  <p:nvPr/>
                </p:nvSpPr>
                <p:spPr>
                  <a:xfrm>
                    <a:off x="8738273" y="2355785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2" name="Свободна форма: фигура 52">
                    <a:extLst>
                      <a:ext uri="{FF2B5EF4-FFF2-40B4-BE49-F238E27FC236}">
                        <a16:creationId xmlns:a16="http://schemas.microsoft.com/office/drawing/2014/main" id="{7AC24328-CCA6-4595-AC8A-EB2A0DE02212}"/>
                      </a:ext>
                    </a:extLst>
                  </p:cNvPr>
                  <p:cNvSpPr/>
                  <p:nvPr/>
                </p:nvSpPr>
                <p:spPr>
                  <a:xfrm>
                    <a:off x="8828146" y="2355785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Свободна форма: фигура 53">
                    <a:extLst>
                      <a:ext uri="{FF2B5EF4-FFF2-40B4-BE49-F238E27FC236}">
                        <a16:creationId xmlns:a16="http://schemas.microsoft.com/office/drawing/2014/main" id="{C02DFC7D-9591-45F3-A75A-DAD7F1866772}"/>
                      </a:ext>
                    </a:extLst>
                  </p:cNvPr>
                  <p:cNvSpPr/>
                  <p:nvPr/>
                </p:nvSpPr>
                <p:spPr>
                  <a:xfrm>
                    <a:off x="8918019" y="2355785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4" name="Свободна форма: фигура 54">
                    <a:extLst>
                      <a:ext uri="{FF2B5EF4-FFF2-40B4-BE49-F238E27FC236}">
                        <a16:creationId xmlns:a16="http://schemas.microsoft.com/office/drawing/2014/main" id="{21835647-BC1F-4AAE-B499-030A36131E0F}"/>
                      </a:ext>
                    </a:extLst>
                  </p:cNvPr>
                  <p:cNvSpPr/>
                  <p:nvPr/>
                </p:nvSpPr>
                <p:spPr>
                  <a:xfrm>
                    <a:off x="9007892" y="2355785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8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81252860-3CEE-4F95-9B89-BCFB0676C5BB}"/>
                    </a:ext>
                  </a:extLst>
                </p:cNvPr>
                <p:cNvGrpSpPr/>
                <p:nvPr/>
              </p:nvGrpSpPr>
              <p:grpSpPr>
                <a:xfrm>
                  <a:off x="8648400" y="2443353"/>
                  <a:ext cx="414794" cy="55302"/>
                  <a:chOff x="8648400" y="2443353"/>
                  <a:chExt cx="414794" cy="55302"/>
                </a:xfrm>
              </p:grpSpPr>
              <p:sp>
                <p:nvSpPr>
                  <p:cNvPr id="125" name="Свободна форма: фигура 56">
                    <a:extLst>
                      <a:ext uri="{FF2B5EF4-FFF2-40B4-BE49-F238E27FC236}">
                        <a16:creationId xmlns:a16="http://schemas.microsoft.com/office/drawing/2014/main" id="{EAE627E9-1278-4507-807D-779C97C59A46}"/>
                      </a:ext>
                    </a:extLst>
                  </p:cNvPr>
                  <p:cNvSpPr/>
                  <p:nvPr/>
                </p:nvSpPr>
                <p:spPr>
                  <a:xfrm>
                    <a:off x="8648400" y="2443353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6" name="Свободна форма: фигура 57">
                    <a:extLst>
                      <a:ext uri="{FF2B5EF4-FFF2-40B4-BE49-F238E27FC236}">
                        <a16:creationId xmlns:a16="http://schemas.microsoft.com/office/drawing/2014/main" id="{FF742C11-8171-4A6B-A259-2B2C350105C0}"/>
                      </a:ext>
                    </a:extLst>
                  </p:cNvPr>
                  <p:cNvSpPr/>
                  <p:nvPr/>
                </p:nvSpPr>
                <p:spPr>
                  <a:xfrm>
                    <a:off x="8738273" y="2443353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7" name="Свободна форма: фигура 58">
                    <a:extLst>
                      <a:ext uri="{FF2B5EF4-FFF2-40B4-BE49-F238E27FC236}">
                        <a16:creationId xmlns:a16="http://schemas.microsoft.com/office/drawing/2014/main" id="{46C1BD3E-59EB-4C8F-AD01-1F65D659A0C2}"/>
                      </a:ext>
                    </a:extLst>
                  </p:cNvPr>
                  <p:cNvSpPr/>
                  <p:nvPr/>
                </p:nvSpPr>
                <p:spPr>
                  <a:xfrm>
                    <a:off x="8828146" y="2443353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8" name="Свободна форма: фигура 59">
                    <a:extLst>
                      <a:ext uri="{FF2B5EF4-FFF2-40B4-BE49-F238E27FC236}">
                        <a16:creationId xmlns:a16="http://schemas.microsoft.com/office/drawing/2014/main" id="{9C5C0B93-BB01-40C4-8584-BE7BD07D360B}"/>
                      </a:ext>
                    </a:extLst>
                  </p:cNvPr>
                  <p:cNvSpPr/>
                  <p:nvPr/>
                </p:nvSpPr>
                <p:spPr>
                  <a:xfrm>
                    <a:off x="8918019" y="2443353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9" name="Свободна форма: фигура 60">
                    <a:extLst>
                      <a:ext uri="{FF2B5EF4-FFF2-40B4-BE49-F238E27FC236}">
                        <a16:creationId xmlns:a16="http://schemas.microsoft.com/office/drawing/2014/main" id="{A1ADCF3D-CD99-4CA0-BD3A-B75531A13BAC}"/>
                      </a:ext>
                    </a:extLst>
                  </p:cNvPr>
                  <p:cNvSpPr/>
                  <p:nvPr/>
                </p:nvSpPr>
                <p:spPr>
                  <a:xfrm>
                    <a:off x="9007892" y="2443353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9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E54B260C-D6F8-4DA2-BCCF-7DBB9063C872}"/>
                    </a:ext>
                  </a:extLst>
                </p:cNvPr>
                <p:cNvGrpSpPr/>
                <p:nvPr/>
              </p:nvGrpSpPr>
              <p:grpSpPr>
                <a:xfrm>
                  <a:off x="8648400" y="2530921"/>
                  <a:ext cx="414794" cy="55302"/>
                  <a:chOff x="8648400" y="2530921"/>
                  <a:chExt cx="414794" cy="55302"/>
                </a:xfrm>
              </p:grpSpPr>
              <p:sp>
                <p:nvSpPr>
                  <p:cNvPr id="120" name="Свободна форма: фигура 62">
                    <a:extLst>
                      <a:ext uri="{FF2B5EF4-FFF2-40B4-BE49-F238E27FC236}">
                        <a16:creationId xmlns:a16="http://schemas.microsoft.com/office/drawing/2014/main" id="{56A69C8C-0189-4FD4-A219-E2A253E256B7}"/>
                      </a:ext>
                    </a:extLst>
                  </p:cNvPr>
                  <p:cNvSpPr/>
                  <p:nvPr/>
                </p:nvSpPr>
                <p:spPr>
                  <a:xfrm>
                    <a:off x="8648400" y="2530921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1" name="Свободна форма: фигура 63">
                    <a:extLst>
                      <a:ext uri="{FF2B5EF4-FFF2-40B4-BE49-F238E27FC236}">
                        <a16:creationId xmlns:a16="http://schemas.microsoft.com/office/drawing/2014/main" id="{6F9DB934-ADE9-422F-8EC5-CB7EAA9A915E}"/>
                      </a:ext>
                    </a:extLst>
                  </p:cNvPr>
                  <p:cNvSpPr/>
                  <p:nvPr/>
                </p:nvSpPr>
                <p:spPr>
                  <a:xfrm>
                    <a:off x="8738273" y="2530921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2" name="Свободна форма: фигура 64">
                    <a:extLst>
                      <a:ext uri="{FF2B5EF4-FFF2-40B4-BE49-F238E27FC236}">
                        <a16:creationId xmlns:a16="http://schemas.microsoft.com/office/drawing/2014/main" id="{DD6A80FB-C2F1-4ADD-82E3-0FD91F5BB525}"/>
                      </a:ext>
                    </a:extLst>
                  </p:cNvPr>
                  <p:cNvSpPr/>
                  <p:nvPr/>
                </p:nvSpPr>
                <p:spPr>
                  <a:xfrm>
                    <a:off x="8828146" y="2530921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3" name="Свободна форма: фигура 65">
                    <a:extLst>
                      <a:ext uri="{FF2B5EF4-FFF2-40B4-BE49-F238E27FC236}">
                        <a16:creationId xmlns:a16="http://schemas.microsoft.com/office/drawing/2014/main" id="{434C874D-C4C7-49D8-AD26-59521CFA23A4}"/>
                      </a:ext>
                    </a:extLst>
                  </p:cNvPr>
                  <p:cNvSpPr/>
                  <p:nvPr/>
                </p:nvSpPr>
                <p:spPr>
                  <a:xfrm>
                    <a:off x="8918019" y="2530921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4" name="Свободна форма: фигура 66">
                    <a:extLst>
                      <a:ext uri="{FF2B5EF4-FFF2-40B4-BE49-F238E27FC236}">
                        <a16:creationId xmlns:a16="http://schemas.microsoft.com/office/drawing/2014/main" id="{ABA388FA-AA9B-4A0B-B68A-7614744CA207}"/>
                      </a:ext>
                    </a:extLst>
                  </p:cNvPr>
                  <p:cNvSpPr/>
                  <p:nvPr/>
                </p:nvSpPr>
                <p:spPr>
                  <a:xfrm>
                    <a:off x="9007892" y="2530921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3" name="Свободна форма: фигура 67">
                <a:extLst>
                  <a:ext uri="{FF2B5EF4-FFF2-40B4-BE49-F238E27FC236}">
                    <a16:creationId xmlns:a16="http://schemas.microsoft.com/office/drawing/2014/main" id="{E1989037-2D5A-4078-87DA-60156C9B55C2}"/>
                  </a:ext>
                </a:extLst>
              </p:cNvPr>
              <p:cNvSpPr/>
              <p:nvPr/>
            </p:nvSpPr>
            <p:spPr>
              <a:xfrm>
                <a:off x="8635317" y="1812779"/>
                <a:ext cx="442450" cy="159262"/>
              </a:xfrm>
              <a:custGeom>
                <a:avLst/>
                <a:gdLst>
                  <a:gd name="connsiteX0" fmla="*/ 0 w 442450"/>
                  <a:gd name="connsiteY0" fmla="*/ 0 h 159262"/>
                  <a:gd name="connsiteX1" fmla="*/ 442451 w 442450"/>
                  <a:gd name="connsiteY1" fmla="*/ 0 h 159262"/>
                  <a:gd name="connsiteX2" fmla="*/ 442451 w 442450"/>
                  <a:gd name="connsiteY2" fmla="*/ 159263 h 159262"/>
                  <a:gd name="connsiteX3" fmla="*/ 0 w 442450"/>
                  <a:gd name="connsiteY3" fmla="*/ 159263 h 15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450" h="159262">
                    <a:moveTo>
                      <a:pt x="0" y="0"/>
                    </a:moveTo>
                    <a:lnTo>
                      <a:pt x="442451" y="0"/>
                    </a:lnTo>
                    <a:lnTo>
                      <a:pt x="442451" y="159263"/>
                    </a:lnTo>
                    <a:lnTo>
                      <a:pt x="0" y="159263"/>
                    </a:lnTo>
                    <a:close/>
                  </a:path>
                </a:pathLst>
              </a:custGeom>
              <a:solidFill>
                <a:srgbClr val="CFCFC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Свободна форма: фигура 68">
                <a:extLst>
                  <a:ext uri="{FF2B5EF4-FFF2-40B4-BE49-F238E27FC236}">
                    <a16:creationId xmlns:a16="http://schemas.microsoft.com/office/drawing/2014/main" id="{E4FB2BB1-E919-46C7-A9A2-093A3F12407C}"/>
                  </a:ext>
                </a:extLst>
              </p:cNvPr>
              <p:cNvSpPr/>
              <p:nvPr/>
            </p:nvSpPr>
            <p:spPr>
              <a:xfrm>
                <a:off x="8632188" y="1745961"/>
                <a:ext cx="112437" cy="22902"/>
              </a:xfrm>
              <a:custGeom>
                <a:avLst/>
                <a:gdLst>
                  <a:gd name="connsiteX0" fmla="*/ 0 w 112437"/>
                  <a:gd name="connsiteY0" fmla="*/ 0 h 22902"/>
                  <a:gd name="connsiteX1" fmla="*/ 112438 w 112437"/>
                  <a:gd name="connsiteY1" fmla="*/ 0 h 22902"/>
                  <a:gd name="connsiteX2" fmla="*/ 112438 w 112437"/>
                  <a:gd name="connsiteY2" fmla="*/ 22903 h 22902"/>
                  <a:gd name="connsiteX3" fmla="*/ 0 w 112437"/>
                  <a:gd name="connsiteY3" fmla="*/ 22903 h 2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437" h="22902">
                    <a:moveTo>
                      <a:pt x="0" y="0"/>
                    </a:moveTo>
                    <a:lnTo>
                      <a:pt x="112438" y="0"/>
                    </a:lnTo>
                    <a:lnTo>
                      <a:pt x="112438" y="22903"/>
                    </a:lnTo>
                    <a:lnTo>
                      <a:pt x="0" y="22903"/>
                    </a:lnTo>
                    <a:close/>
                  </a:path>
                </a:pathLst>
              </a:custGeom>
              <a:solidFill>
                <a:srgbClr val="CFCFC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Графика 22" descr="Laptop with phone and calculator">
              <a:extLst>
                <a:ext uri="{FF2B5EF4-FFF2-40B4-BE49-F238E27FC236}">
                  <a16:creationId xmlns:a16="http://schemas.microsoft.com/office/drawing/2014/main" id="{C444AB41-100F-47FA-A473-98C4D1888AA8}"/>
                </a:ext>
              </a:extLst>
            </p:cNvPr>
            <p:cNvGrpSpPr/>
            <p:nvPr/>
          </p:nvGrpSpPr>
          <p:grpSpPr>
            <a:xfrm>
              <a:off x="11522554" y="2050409"/>
              <a:ext cx="530023" cy="1029185"/>
              <a:chOff x="11522554" y="2050409"/>
              <a:chExt cx="530023" cy="1029185"/>
            </a:xfrm>
          </p:grpSpPr>
          <p:sp>
            <p:nvSpPr>
              <p:cNvPr id="106" name="Свободна форма: фигура 70">
                <a:extLst>
                  <a:ext uri="{FF2B5EF4-FFF2-40B4-BE49-F238E27FC236}">
                    <a16:creationId xmlns:a16="http://schemas.microsoft.com/office/drawing/2014/main" id="{7E94D859-5ACC-4762-BC69-0663681EB86E}"/>
                  </a:ext>
                </a:extLst>
              </p:cNvPr>
              <p:cNvSpPr/>
              <p:nvPr/>
            </p:nvSpPr>
            <p:spPr>
              <a:xfrm>
                <a:off x="11522554" y="2050409"/>
                <a:ext cx="530023" cy="1029185"/>
              </a:xfrm>
              <a:custGeom>
                <a:avLst/>
                <a:gdLst>
                  <a:gd name="connsiteX0" fmla="*/ 530023 w 530023"/>
                  <a:gd name="connsiteY0" fmla="*/ 47577 h 1029185"/>
                  <a:gd name="connsiteX1" fmla="*/ 482446 w 530023"/>
                  <a:gd name="connsiteY1" fmla="*/ 0 h 1029185"/>
                  <a:gd name="connsiteX2" fmla="*/ 47577 w 530023"/>
                  <a:gd name="connsiteY2" fmla="*/ 0 h 1029185"/>
                  <a:gd name="connsiteX3" fmla="*/ 0 w 530023"/>
                  <a:gd name="connsiteY3" fmla="*/ 47577 h 1029185"/>
                  <a:gd name="connsiteX4" fmla="*/ 0 w 530023"/>
                  <a:gd name="connsiteY4" fmla="*/ 981608 h 1029185"/>
                  <a:gd name="connsiteX5" fmla="*/ 47577 w 530023"/>
                  <a:gd name="connsiteY5" fmla="*/ 1029186 h 1029185"/>
                  <a:gd name="connsiteX6" fmla="*/ 482446 w 530023"/>
                  <a:gd name="connsiteY6" fmla="*/ 1029186 h 1029185"/>
                  <a:gd name="connsiteX7" fmla="*/ 530023 w 530023"/>
                  <a:gd name="connsiteY7" fmla="*/ 981608 h 1029185"/>
                  <a:gd name="connsiteX8" fmla="*/ 530023 w 530023"/>
                  <a:gd name="connsiteY8" fmla="*/ 47577 h 1029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0023" h="1029185">
                    <a:moveTo>
                      <a:pt x="530023" y="47577"/>
                    </a:moveTo>
                    <a:cubicBezTo>
                      <a:pt x="530023" y="21303"/>
                      <a:pt x="508721" y="0"/>
                      <a:pt x="482446" y="0"/>
                    </a:cubicBezTo>
                    <a:lnTo>
                      <a:pt x="47577" y="0"/>
                    </a:lnTo>
                    <a:cubicBezTo>
                      <a:pt x="21302" y="0"/>
                      <a:pt x="0" y="21303"/>
                      <a:pt x="0" y="47577"/>
                    </a:cubicBezTo>
                    <a:lnTo>
                      <a:pt x="0" y="981608"/>
                    </a:lnTo>
                    <a:cubicBezTo>
                      <a:pt x="0" y="1007883"/>
                      <a:pt x="21302" y="1029186"/>
                      <a:pt x="47577" y="1029186"/>
                    </a:cubicBezTo>
                    <a:lnTo>
                      <a:pt x="482446" y="1029186"/>
                    </a:lnTo>
                    <a:cubicBezTo>
                      <a:pt x="508721" y="1029186"/>
                      <a:pt x="530023" y="1007883"/>
                      <a:pt x="530023" y="981608"/>
                    </a:cubicBezTo>
                    <a:lnTo>
                      <a:pt x="530023" y="47577"/>
                    </a:lnTo>
                    <a:close/>
                  </a:path>
                </a:pathLst>
              </a:custGeom>
              <a:solidFill>
                <a:srgbClr val="505050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Свободна форма: фигура 71">
                <a:extLst>
                  <a:ext uri="{FF2B5EF4-FFF2-40B4-BE49-F238E27FC236}">
                    <a16:creationId xmlns:a16="http://schemas.microsoft.com/office/drawing/2014/main" id="{27A097D8-BAF8-4BE3-A8DE-CA31DAE86D47}"/>
                  </a:ext>
                </a:extLst>
              </p:cNvPr>
              <p:cNvSpPr/>
              <p:nvPr/>
            </p:nvSpPr>
            <p:spPr>
              <a:xfrm>
                <a:off x="11549058" y="2102797"/>
                <a:ext cx="477021" cy="915871"/>
              </a:xfrm>
              <a:custGeom>
                <a:avLst/>
                <a:gdLst>
                  <a:gd name="connsiteX0" fmla="*/ 0 w 477021"/>
                  <a:gd name="connsiteY0" fmla="*/ 0 h 915871"/>
                  <a:gd name="connsiteX1" fmla="*/ 477021 w 477021"/>
                  <a:gd name="connsiteY1" fmla="*/ 0 h 915871"/>
                  <a:gd name="connsiteX2" fmla="*/ 477021 w 477021"/>
                  <a:gd name="connsiteY2" fmla="*/ 915872 h 915871"/>
                  <a:gd name="connsiteX3" fmla="*/ 0 w 477021"/>
                  <a:gd name="connsiteY3" fmla="*/ 915872 h 915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7021" h="915871">
                    <a:moveTo>
                      <a:pt x="0" y="0"/>
                    </a:moveTo>
                    <a:lnTo>
                      <a:pt x="477021" y="0"/>
                    </a:lnTo>
                    <a:lnTo>
                      <a:pt x="477021" y="915872"/>
                    </a:lnTo>
                    <a:lnTo>
                      <a:pt x="0" y="915872"/>
                    </a:lnTo>
                    <a:close/>
                  </a:path>
                </a:pathLst>
              </a:custGeom>
              <a:solidFill>
                <a:srgbClr val="E6E6E6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Свободна форма: фигура 72">
                <a:extLst>
                  <a:ext uri="{FF2B5EF4-FFF2-40B4-BE49-F238E27FC236}">
                    <a16:creationId xmlns:a16="http://schemas.microsoft.com/office/drawing/2014/main" id="{31D8889D-7514-4235-A811-4669AE2581E9}"/>
                  </a:ext>
                </a:extLst>
              </p:cNvPr>
              <p:cNvSpPr/>
              <p:nvPr/>
            </p:nvSpPr>
            <p:spPr>
              <a:xfrm>
                <a:off x="11549057" y="2241471"/>
                <a:ext cx="477021" cy="777201"/>
              </a:xfrm>
              <a:custGeom>
                <a:avLst/>
                <a:gdLst>
                  <a:gd name="connsiteX0" fmla="*/ 0 w 477021"/>
                  <a:gd name="connsiteY0" fmla="*/ 477022 h 777201"/>
                  <a:gd name="connsiteX1" fmla="*/ 0 w 477021"/>
                  <a:gd name="connsiteY1" fmla="*/ 643271 h 777201"/>
                  <a:gd name="connsiteX2" fmla="*/ 0 w 477021"/>
                  <a:gd name="connsiteY2" fmla="*/ 777202 h 777201"/>
                  <a:gd name="connsiteX3" fmla="*/ 477022 w 477021"/>
                  <a:gd name="connsiteY3" fmla="*/ 777202 h 777201"/>
                  <a:gd name="connsiteX4" fmla="*/ 477022 w 477021"/>
                  <a:gd name="connsiteY4" fmla="*/ 0 h 77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021" h="777201">
                    <a:moveTo>
                      <a:pt x="0" y="477022"/>
                    </a:moveTo>
                    <a:lnTo>
                      <a:pt x="0" y="643271"/>
                    </a:lnTo>
                    <a:lnTo>
                      <a:pt x="0" y="777202"/>
                    </a:lnTo>
                    <a:lnTo>
                      <a:pt x="477022" y="777202"/>
                    </a:lnTo>
                    <a:lnTo>
                      <a:pt x="477022" y="0"/>
                    </a:lnTo>
                    <a:close/>
                  </a:path>
                </a:pathLst>
              </a:custGeom>
              <a:solidFill>
                <a:srgbClr val="D2D2D2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Свободна форма: фигура 73">
                <a:extLst>
                  <a:ext uri="{FF2B5EF4-FFF2-40B4-BE49-F238E27FC236}">
                    <a16:creationId xmlns:a16="http://schemas.microsoft.com/office/drawing/2014/main" id="{2EEA3C53-992E-459F-9103-E5A4453EFC83}"/>
                  </a:ext>
                </a:extLst>
              </p:cNvPr>
              <p:cNvSpPr/>
              <p:nvPr/>
            </p:nvSpPr>
            <p:spPr>
              <a:xfrm>
                <a:off x="11646384" y="2645722"/>
                <a:ext cx="276225" cy="28575"/>
              </a:xfrm>
              <a:custGeom>
                <a:avLst/>
                <a:gdLst>
                  <a:gd name="connsiteX0" fmla="*/ 261938 w 276225"/>
                  <a:gd name="connsiteY0" fmla="*/ 28575 h 28575"/>
                  <a:gd name="connsiteX1" fmla="*/ 14288 w 276225"/>
                  <a:gd name="connsiteY1" fmla="*/ 28575 h 28575"/>
                  <a:gd name="connsiteX2" fmla="*/ 0 w 276225"/>
                  <a:gd name="connsiteY2" fmla="*/ 14288 h 28575"/>
                  <a:gd name="connsiteX3" fmla="*/ 14288 w 276225"/>
                  <a:gd name="connsiteY3" fmla="*/ 0 h 28575"/>
                  <a:gd name="connsiteX4" fmla="*/ 261938 w 276225"/>
                  <a:gd name="connsiteY4" fmla="*/ 0 h 28575"/>
                  <a:gd name="connsiteX5" fmla="*/ 276225 w 276225"/>
                  <a:gd name="connsiteY5" fmla="*/ 14288 h 28575"/>
                  <a:gd name="connsiteX6" fmla="*/ 261938 w 276225"/>
                  <a:gd name="connsiteY6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225" h="28575">
                    <a:moveTo>
                      <a:pt x="261938" y="28575"/>
                    </a:moveTo>
                    <a:lnTo>
                      <a:pt x="14288" y="28575"/>
                    </a:lnTo>
                    <a:cubicBezTo>
                      <a:pt x="6396" y="28575"/>
                      <a:pt x="0" y="22179"/>
                      <a:pt x="0" y="14288"/>
                    </a:cubicBezTo>
                    <a:cubicBezTo>
                      <a:pt x="0" y="6396"/>
                      <a:pt x="6396" y="0"/>
                      <a:pt x="14288" y="0"/>
                    </a:cubicBezTo>
                    <a:lnTo>
                      <a:pt x="261938" y="0"/>
                    </a:lnTo>
                    <a:cubicBezTo>
                      <a:pt x="269829" y="0"/>
                      <a:pt x="276225" y="6396"/>
                      <a:pt x="276225" y="14288"/>
                    </a:cubicBezTo>
                    <a:cubicBezTo>
                      <a:pt x="276225" y="22179"/>
                      <a:pt x="269829" y="28575"/>
                      <a:pt x="261938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Свободна форма: фигура 74">
                <a:extLst>
                  <a:ext uri="{FF2B5EF4-FFF2-40B4-BE49-F238E27FC236}">
                    <a16:creationId xmlns:a16="http://schemas.microsoft.com/office/drawing/2014/main" id="{908F7689-23AE-45D8-AAA6-3D9B4EB419B1}"/>
                  </a:ext>
                </a:extLst>
              </p:cNvPr>
              <p:cNvSpPr/>
              <p:nvPr/>
            </p:nvSpPr>
            <p:spPr>
              <a:xfrm>
                <a:off x="11646384" y="2712397"/>
                <a:ext cx="276225" cy="28575"/>
              </a:xfrm>
              <a:custGeom>
                <a:avLst/>
                <a:gdLst>
                  <a:gd name="connsiteX0" fmla="*/ 261938 w 276225"/>
                  <a:gd name="connsiteY0" fmla="*/ 28575 h 28575"/>
                  <a:gd name="connsiteX1" fmla="*/ 14288 w 276225"/>
                  <a:gd name="connsiteY1" fmla="*/ 28575 h 28575"/>
                  <a:gd name="connsiteX2" fmla="*/ 0 w 276225"/>
                  <a:gd name="connsiteY2" fmla="*/ 14288 h 28575"/>
                  <a:gd name="connsiteX3" fmla="*/ 14288 w 276225"/>
                  <a:gd name="connsiteY3" fmla="*/ 0 h 28575"/>
                  <a:gd name="connsiteX4" fmla="*/ 261938 w 276225"/>
                  <a:gd name="connsiteY4" fmla="*/ 0 h 28575"/>
                  <a:gd name="connsiteX5" fmla="*/ 276225 w 276225"/>
                  <a:gd name="connsiteY5" fmla="*/ 14288 h 28575"/>
                  <a:gd name="connsiteX6" fmla="*/ 261938 w 276225"/>
                  <a:gd name="connsiteY6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225" h="28575">
                    <a:moveTo>
                      <a:pt x="261938" y="28575"/>
                    </a:moveTo>
                    <a:lnTo>
                      <a:pt x="14288" y="28575"/>
                    </a:lnTo>
                    <a:cubicBezTo>
                      <a:pt x="6396" y="28575"/>
                      <a:pt x="0" y="22179"/>
                      <a:pt x="0" y="14288"/>
                    </a:cubicBezTo>
                    <a:cubicBezTo>
                      <a:pt x="0" y="6396"/>
                      <a:pt x="6396" y="0"/>
                      <a:pt x="14288" y="0"/>
                    </a:cubicBezTo>
                    <a:lnTo>
                      <a:pt x="261938" y="0"/>
                    </a:lnTo>
                    <a:cubicBezTo>
                      <a:pt x="269829" y="0"/>
                      <a:pt x="276225" y="6396"/>
                      <a:pt x="276225" y="14288"/>
                    </a:cubicBezTo>
                    <a:cubicBezTo>
                      <a:pt x="276225" y="22179"/>
                      <a:pt x="269829" y="28575"/>
                      <a:pt x="261938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Графика 22" descr="Laptop with phone and calculator">
              <a:extLst>
                <a:ext uri="{FF2B5EF4-FFF2-40B4-BE49-F238E27FC236}">
                  <a16:creationId xmlns:a16="http://schemas.microsoft.com/office/drawing/2014/main" id="{4BB21EC4-90F6-45BA-98FA-789AD270817B}"/>
                </a:ext>
              </a:extLst>
            </p:cNvPr>
            <p:cNvGrpSpPr/>
            <p:nvPr/>
          </p:nvGrpSpPr>
          <p:grpSpPr>
            <a:xfrm>
              <a:off x="9156403" y="275582"/>
              <a:ext cx="2407718" cy="2417765"/>
              <a:chOff x="9156403" y="275582"/>
              <a:chExt cx="2407718" cy="2417765"/>
            </a:xfrm>
          </p:grpSpPr>
          <p:sp>
            <p:nvSpPr>
              <p:cNvPr id="12" name="Свободна форма: фигура 76">
                <a:extLst>
                  <a:ext uri="{FF2B5EF4-FFF2-40B4-BE49-F238E27FC236}">
                    <a16:creationId xmlns:a16="http://schemas.microsoft.com/office/drawing/2014/main" id="{0419769F-18F0-4687-81CD-D3AA329FF79E}"/>
                  </a:ext>
                </a:extLst>
              </p:cNvPr>
              <p:cNvSpPr/>
              <p:nvPr/>
            </p:nvSpPr>
            <p:spPr>
              <a:xfrm>
                <a:off x="11350366" y="1497959"/>
                <a:ext cx="57892" cy="133350"/>
              </a:xfrm>
              <a:custGeom>
                <a:avLst/>
                <a:gdLst>
                  <a:gd name="connsiteX0" fmla="*/ 0 w 57892"/>
                  <a:gd name="connsiteY0" fmla="*/ 0 h 133350"/>
                  <a:gd name="connsiteX1" fmla="*/ 57893 w 57892"/>
                  <a:gd name="connsiteY1" fmla="*/ 0 h 133350"/>
                  <a:gd name="connsiteX2" fmla="*/ 57893 w 57892"/>
                  <a:gd name="connsiteY2" fmla="*/ 133350 h 133350"/>
                  <a:gd name="connsiteX3" fmla="*/ 0 w 57892"/>
                  <a:gd name="connsiteY3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892" h="133350">
                    <a:moveTo>
                      <a:pt x="0" y="0"/>
                    </a:moveTo>
                    <a:lnTo>
                      <a:pt x="57893" y="0"/>
                    </a:lnTo>
                    <a:lnTo>
                      <a:pt x="57893" y="133350"/>
                    </a:lnTo>
                    <a:lnTo>
                      <a:pt x="0" y="133350"/>
                    </a:lnTo>
                    <a:close/>
                  </a:path>
                </a:pathLst>
              </a:custGeom>
              <a:solidFill>
                <a:srgbClr val="737373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Свободна форма: фигура 77">
                <a:extLst>
                  <a:ext uri="{FF2B5EF4-FFF2-40B4-BE49-F238E27FC236}">
                    <a16:creationId xmlns:a16="http://schemas.microsoft.com/office/drawing/2014/main" id="{8F3EE509-79B6-4390-9CFE-B52D282DCE2D}"/>
                  </a:ext>
                </a:extLst>
              </p:cNvPr>
              <p:cNvSpPr/>
              <p:nvPr/>
            </p:nvSpPr>
            <p:spPr>
              <a:xfrm>
                <a:off x="9344711" y="1264597"/>
                <a:ext cx="2028824" cy="1428750"/>
              </a:xfrm>
              <a:custGeom>
                <a:avLst/>
                <a:gdLst>
                  <a:gd name="connsiteX0" fmla="*/ 1971675 w 2028824"/>
                  <a:gd name="connsiteY0" fmla="*/ 1428750 h 1428750"/>
                  <a:gd name="connsiteX1" fmla="*/ 57150 w 2028824"/>
                  <a:gd name="connsiteY1" fmla="*/ 1428750 h 1428750"/>
                  <a:gd name="connsiteX2" fmla="*/ 0 w 2028824"/>
                  <a:gd name="connsiteY2" fmla="*/ 1371600 h 1428750"/>
                  <a:gd name="connsiteX3" fmla="*/ 0 w 2028824"/>
                  <a:gd name="connsiteY3" fmla="*/ 57150 h 1428750"/>
                  <a:gd name="connsiteX4" fmla="*/ 57150 w 2028824"/>
                  <a:gd name="connsiteY4" fmla="*/ 0 h 1428750"/>
                  <a:gd name="connsiteX5" fmla="*/ 1971675 w 2028824"/>
                  <a:gd name="connsiteY5" fmla="*/ 0 h 1428750"/>
                  <a:gd name="connsiteX6" fmla="*/ 2028825 w 2028824"/>
                  <a:gd name="connsiteY6" fmla="*/ 57150 h 1428750"/>
                  <a:gd name="connsiteX7" fmla="*/ 2028825 w 2028824"/>
                  <a:gd name="connsiteY7" fmla="*/ 1371600 h 1428750"/>
                  <a:gd name="connsiteX8" fmla="*/ 1971675 w 2028824"/>
                  <a:gd name="connsiteY8" fmla="*/ 1428750 h 142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8824" h="1428750">
                    <a:moveTo>
                      <a:pt x="1971675" y="1428750"/>
                    </a:moveTo>
                    <a:lnTo>
                      <a:pt x="57150" y="1428750"/>
                    </a:lnTo>
                    <a:cubicBezTo>
                      <a:pt x="25589" y="1428750"/>
                      <a:pt x="0" y="1403161"/>
                      <a:pt x="0" y="1371600"/>
                    </a:cubicBezTo>
                    <a:lnTo>
                      <a:pt x="0" y="57150"/>
                    </a:lnTo>
                    <a:cubicBezTo>
                      <a:pt x="0" y="25589"/>
                      <a:pt x="25589" y="0"/>
                      <a:pt x="57150" y="0"/>
                    </a:cubicBezTo>
                    <a:lnTo>
                      <a:pt x="1971675" y="0"/>
                    </a:lnTo>
                    <a:cubicBezTo>
                      <a:pt x="2003236" y="0"/>
                      <a:pt x="2028825" y="25589"/>
                      <a:pt x="2028825" y="57150"/>
                    </a:cubicBezTo>
                    <a:lnTo>
                      <a:pt x="2028825" y="1371600"/>
                    </a:lnTo>
                    <a:cubicBezTo>
                      <a:pt x="2028825" y="1403166"/>
                      <a:pt x="2003241" y="1428750"/>
                      <a:pt x="1971675" y="1428750"/>
                    </a:cubicBezTo>
                    <a:close/>
                  </a:path>
                </a:pathLst>
              </a:custGeom>
              <a:solidFill>
                <a:srgbClr val="737373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Свободна форма: фигура 78">
                <a:extLst>
                  <a:ext uri="{FF2B5EF4-FFF2-40B4-BE49-F238E27FC236}">
                    <a16:creationId xmlns:a16="http://schemas.microsoft.com/office/drawing/2014/main" id="{6B9FA5B9-51D2-4464-BC95-02AEF62A29B0}"/>
                  </a:ext>
                </a:extLst>
              </p:cNvPr>
              <p:cNvSpPr/>
              <p:nvPr/>
            </p:nvSpPr>
            <p:spPr>
              <a:xfrm>
                <a:off x="9644748" y="1245547"/>
                <a:ext cx="1433512" cy="138112"/>
              </a:xfrm>
              <a:custGeom>
                <a:avLst/>
                <a:gdLst>
                  <a:gd name="connsiteX0" fmla="*/ 0 w 1433512"/>
                  <a:gd name="connsiteY0" fmla="*/ 0 h 138112"/>
                  <a:gd name="connsiteX1" fmla="*/ 1433513 w 1433512"/>
                  <a:gd name="connsiteY1" fmla="*/ 0 h 138112"/>
                  <a:gd name="connsiteX2" fmla="*/ 1433513 w 1433512"/>
                  <a:gd name="connsiteY2" fmla="*/ 138113 h 138112"/>
                  <a:gd name="connsiteX3" fmla="*/ 0 w 1433512"/>
                  <a:gd name="connsiteY3" fmla="*/ 138113 h 13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512" h="138112">
                    <a:moveTo>
                      <a:pt x="0" y="0"/>
                    </a:moveTo>
                    <a:lnTo>
                      <a:pt x="1433513" y="0"/>
                    </a:lnTo>
                    <a:lnTo>
                      <a:pt x="1433513" y="138113"/>
                    </a:lnTo>
                    <a:lnTo>
                      <a:pt x="0" y="138113"/>
                    </a:lnTo>
                    <a:close/>
                  </a:path>
                </a:pathLst>
              </a:custGeom>
              <a:solidFill>
                <a:srgbClr val="2F2F2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Свободна форма: фигура 79">
                <a:extLst>
                  <a:ext uri="{FF2B5EF4-FFF2-40B4-BE49-F238E27FC236}">
                    <a16:creationId xmlns:a16="http://schemas.microsoft.com/office/drawing/2014/main" id="{44AA418E-5283-44EF-8686-3B39643530AA}"/>
                  </a:ext>
                </a:extLst>
              </p:cNvPr>
              <p:cNvSpPr/>
              <p:nvPr/>
            </p:nvSpPr>
            <p:spPr>
              <a:xfrm>
                <a:off x="10019090" y="2226622"/>
                <a:ext cx="678775" cy="400050"/>
              </a:xfrm>
              <a:custGeom>
                <a:avLst/>
                <a:gdLst>
                  <a:gd name="connsiteX0" fmla="*/ 649338 w 678775"/>
                  <a:gd name="connsiteY0" fmla="*/ 400050 h 400050"/>
                  <a:gd name="connsiteX1" fmla="*/ 29437 w 678775"/>
                  <a:gd name="connsiteY1" fmla="*/ 400050 h 400050"/>
                  <a:gd name="connsiteX2" fmla="*/ 0 w 678775"/>
                  <a:gd name="connsiteY2" fmla="*/ 370613 h 400050"/>
                  <a:gd name="connsiteX3" fmla="*/ 0 w 678775"/>
                  <a:gd name="connsiteY3" fmla="*/ 29437 h 400050"/>
                  <a:gd name="connsiteX4" fmla="*/ 29437 w 678775"/>
                  <a:gd name="connsiteY4" fmla="*/ 0 h 400050"/>
                  <a:gd name="connsiteX5" fmla="*/ 649338 w 678775"/>
                  <a:gd name="connsiteY5" fmla="*/ 0 h 400050"/>
                  <a:gd name="connsiteX6" fmla="*/ 678775 w 678775"/>
                  <a:gd name="connsiteY6" fmla="*/ 29437 h 400050"/>
                  <a:gd name="connsiteX7" fmla="*/ 678775 w 678775"/>
                  <a:gd name="connsiteY7" fmla="*/ 370613 h 400050"/>
                  <a:gd name="connsiteX8" fmla="*/ 649338 w 678775"/>
                  <a:gd name="connsiteY8" fmla="*/ 40005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8775" h="400050">
                    <a:moveTo>
                      <a:pt x="649338" y="400050"/>
                    </a:moveTo>
                    <a:lnTo>
                      <a:pt x="29437" y="400050"/>
                    </a:lnTo>
                    <a:cubicBezTo>
                      <a:pt x="13178" y="400050"/>
                      <a:pt x="0" y="386872"/>
                      <a:pt x="0" y="370613"/>
                    </a:cubicBezTo>
                    <a:lnTo>
                      <a:pt x="0" y="29437"/>
                    </a:lnTo>
                    <a:cubicBezTo>
                      <a:pt x="0" y="13178"/>
                      <a:pt x="13178" y="0"/>
                      <a:pt x="29437" y="0"/>
                    </a:cubicBezTo>
                    <a:lnTo>
                      <a:pt x="649338" y="0"/>
                    </a:lnTo>
                    <a:cubicBezTo>
                      <a:pt x="665597" y="0"/>
                      <a:pt x="678775" y="13178"/>
                      <a:pt x="678775" y="29437"/>
                    </a:cubicBezTo>
                    <a:lnTo>
                      <a:pt x="678775" y="370613"/>
                    </a:lnTo>
                    <a:cubicBezTo>
                      <a:pt x="678775" y="386872"/>
                      <a:pt x="665593" y="400050"/>
                      <a:pt x="649338" y="400050"/>
                    </a:cubicBezTo>
                    <a:close/>
                  </a:path>
                </a:pathLst>
              </a:custGeom>
              <a:solidFill>
                <a:srgbClr val="505050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Свободна форма: фигура 80">
                <a:extLst>
                  <a:ext uri="{FF2B5EF4-FFF2-40B4-BE49-F238E27FC236}">
                    <a16:creationId xmlns:a16="http://schemas.microsoft.com/office/drawing/2014/main" id="{4933041A-50D7-4FA0-9C48-863DE73DDB3E}"/>
                  </a:ext>
                </a:extLst>
              </p:cNvPr>
              <p:cNvSpPr/>
              <p:nvPr/>
            </p:nvSpPr>
            <p:spPr>
              <a:xfrm>
                <a:off x="9445323" y="1371919"/>
                <a:ext cx="1831952" cy="792789"/>
              </a:xfrm>
              <a:custGeom>
                <a:avLst/>
                <a:gdLst>
                  <a:gd name="connsiteX0" fmla="*/ 1795958 w 1831952"/>
                  <a:gd name="connsiteY0" fmla="*/ 792790 h 792789"/>
                  <a:gd name="connsiteX1" fmla="*/ 35966 w 1831952"/>
                  <a:gd name="connsiteY1" fmla="*/ 792061 h 792789"/>
                  <a:gd name="connsiteX2" fmla="*/ 0 w 1831952"/>
                  <a:gd name="connsiteY2" fmla="*/ 756080 h 792789"/>
                  <a:gd name="connsiteX3" fmla="*/ 0 w 1831952"/>
                  <a:gd name="connsiteY3" fmla="*/ 35981 h 792789"/>
                  <a:gd name="connsiteX4" fmla="*/ 35995 w 1831952"/>
                  <a:gd name="connsiteY4" fmla="*/ 0 h 792789"/>
                  <a:gd name="connsiteX5" fmla="*/ 1795987 w 1831952"/>
                  <a:gd name="connsiteY5" fmla="*/ 729 h 792789"/>
                  <a:gd name="connsiteX6" fmla="*/ 1831953 w 1831952"/>
                  <a:gd name="connsiteY6" fmla="*/ 36709 h 792789"/>
                  <a:gd name="connsiteX7" fmla="*/ 1831953 w 1831952"/>
                  <a:gd name="connsiteY7" fmla="*/ 756814 h 792789"/>
                  <a:gd name="connsiteX8" fmla="*/ 1795958 w 1831952"/>
                  <a:gd name="connsiteY8" fmla="*/ 792790 h 79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952" h="792789">
                    <a:moveTo>
                      <a:pt x="1795958" y="792790"/>
                    </a:moveTo>
                    <a:lnTo>
                      <a:pt x="35966" y="792061"/>
                    </a:lnTo>
                    <a:cubicBezTo>
                      <a:pt x="16102" y="792051"/>
                      <a:pt x="0" y="775945"/>
                      <a:pt x="0" y="756080"/>
                    </a:cubicBezTo>
                    <a:lnTo>
                      <a:pt x="0" y="35981"/>
                    </a:lnTo>
                    <a:cubicBezTo>
                      <a:pt x="0" y="16102"/>
                      <a:pt x="16116" y="-5"/>
                      <a:pt x="35995" y="0"/>
                    </a:cubicBezTo>
                    <a:lnTo>
                      <a:pt x="1795987" y="729"/>
                    </a:lnTo>
                    <a:cubicBezTo>
                      <a:pt x="1815851" y="738"/>
                      <a:pt x="1831953" y="16845"/>
                      <a:pt x="1831953" y="36709"/>
                    </a:cubicBezTo>
                    <a:lnTo>
                      <a:pt x="1831953" y="756814"/>
                    </a:lnTo>
                    <a:cubicBezTo>
                      <a:pt x="1831953" y="776688"/>
                      <a:pt x="1815836" y="792799"/>
                      <a:pt x="1795958" y="792790"/>
                    </a:cubicBezTo>
                    <a:close/>
                  </a:path>
                </a:pathLst>
              </a:custGeom>
              <a:solidFill>
                <a:srgbClr val="505050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" name="Графика 22" descr="Laptop with phone and calculator">
                <a:extLst>
                  <a:ext uri="{FF2B5EF4-FFF2-40B4-BE49-F238E27FC236}">
                    <a16:creationId xmlns:a16="http://schemas.microsoft.com/office/drawing/2014/main" id="{A4E90E08-DB47-4DCE-93E1-ADC5B1CAB8D3}"/>
                  </a:ext>
                </a:extLst>
              </p:cNvPr>
              <p:cNvGrpSpPr/>
              <p:nvPr/>
            </p:nvGrpSpPr>
            <p:grpSpPr>
              <a:xfrm>
                <a:off x="9486762" y="1408414"/>
                <a:ext cx="1751085" cy="718532"/>
                <a:chOff x="9486762" y="1408414"/>
                <a:chExt cx="1751085" cy="718532"/>
              </a:xfrm>
              <a:solidFill>
                <a:srgbClr val="2F2F2F"/>
              </a:solidFill>
            </p:grpSpPr>
            <p:grpSp>
              <p:nvGrpSpPr>
                <p:cNvPr id="24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CA412207-46F5-459C-BCC6-203656A3E2FB}"/>
                    </a:ext>
                  </a:extLst>
                </p:cNvPr>
                <p:cNvGrpSpPr/>
                <p:nvPr/>
              </p:nvGrpSpPr>
              <p:grpSpPr>
                <a:xfrm>
                  <a:off x="9486766" y="1489782"/>
                  <a:ext cx="1561972" cy="104617"/>
                  <a:chOff x="9486766" y="1489782"/>
                  <a:chExt cx="1561972" cy="104617"/>
                </a:xfrm>
                <a:solidFill>
                  <a:srgbClr val="2F2F2F"/>
                </a:solidFill>
              </p:grpSpPr>
              <p:sp>
                <p:nvSpPr>
                  <p:cNvPr id="94" name="Свободна форма: фигура 83">
                    <a:extLst>
                      <a:ext uri="{FF2B5EF4-FFF2-40B4-BE49-F238E27FC236}">
                        <a16:creationId xmlns:a16="http://schemas.microsoft.com/office/drawing/2014/main" id="{17DB3C39-D4E3-47A0-BE7F-162E914B7E09}"/>
                      </a:ext>
                    </a:extLst>
                  </p:cNvPr>
                  <p:cNvSpPr/>
                  <p:nvPr/>
                </p:nvSpPr>
                <p:spPr>
                  <a:xfrm>
                    <a:off x="9486766" y="1489782"/>
                    <a:ext cx="170235" cy="104617"/>
                  </a:xfrm>
                  <a:custGeom>
                    <a:avLst/>
                    <a:gdLst>
                      <a:gd name="connsiteX0" fmla="*/ 158610 w 170235"/>
                      <a:gd name="connsiteY0" fmla="*/ 0 h 104617"/>
                      <a:gd name="connsiteX1" fmla="*/ 11625 w 170235"/>
                      <a:gd name="connsiteY1" fmla="*/ 0 h 104617"/>
                      <a:gd name="connsiteX2" fmla="*/ 0 w 170235"/>
                      <a:gd name="connsiteY2" fmla="*/ 11625 h 104617"/>
                      <a:gd name="connsiteX3" fmla="*/ 0 w 170235"/>
                      <a:gd name="connsiteY3" fmla="*/ 92993 h 104617"/>
                      <a:gd name="connsiteX4" fmla="*/ 11625 w 170235"/>
                      <a:gd name="connsiteY4" fmla="*/ 104618 h 104617"/>
                      <a:gd name="connsiteX5" fmla="*/ 158610 w 170235"/>
                      <a:gd name="connsiteY5" fmla="*/ 104618 h 104617"/>
                      <a:gd name="connsiteX6" fmla="*/ 170236 w 170235"/>
                      <a:gd name="connsiteY6" fmla="*/ 92993 h 104617"/>
                      <a:gd name="connsiteX7" fmla="*/ 170236 w 170235"/>
                      <a:gd name="connsiteY7" fmla="*/ 11625 h 104617"/>
                      <a:gd name="connsiteX8" fmla="*/ 158610 w 170235"/>
                      <a:gd name="connsiteY8" fmla="*/ 0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0235" h="104617">
                        <a:moveTo>
                          <a:pt x="158610" y="0"/>
                        </a:moveTo>
                        <a:lnTo>
                          <a:pt x="11625" y="0"/>
                        </a:lnTo>
                        <a:cubicBezTo>
                          <a:pt x="5205" y="0"/>
                          <a:pt x="0" y="5205"/>
                          <a:pt x="0" y="11625"/>
                        </a:cubicBezTo>
                        <a:lnTo>
                          <a:pt x="0" y="92993"/>
                        </a:lnTo>
                        <a:cubicBezTo>
                          <a:pt x="0" y="99413"/>
                          <a:pt x="5205" y="104618"/>
                          <a:pt x="11625" y="104618"/>
                        </a:cubicBezTo>
                        <a:lnTo>
                          <a:pt x="158610" y="104618"/>
                        </a:lnTo>
                        <a:cubicBezTo>
                          <a:pt x="165030" y="104618"/>
                          <a:pt x="170236" y="99413"/>
                          <a:pt x="170236" y="92993"/>
                        </a:cubicBezTo>
                        <a:lnTo>
                          <a:pt x="170236" y="11625"/>
                        </a:lnTo>
                        <a:cubicBezTo>
                          <a:pt x="170231" y="5205"/>
                          <a:pt x="165030" y="0"/>
                          <a:pt x="158610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5" name="Свободна форма: фигура 84">
                    <a:extLst>
                      <a:ext uri="{FF2B5EF4-FFF2-40B4-BE49-F238E27FC236}">
                        <a16:creationId xmlns:a16="http://schemas.microsoft.com/office/drawing/2014/main" id="{446E2189-89C1-4742-86F3-F9593DE1DF7B}"/>
                      </a:ext>
                    </a:extLst>
                  </p:cNvPr>
                  <p:cNvSpPr/>
                  <p:nvPr/>
                </p:nvSpPr>
                <p:spPr>
                  <a:xfrm>
                    <a:off x="9678905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6" name="Свободна форма: фигура 85">
                    <a:extLst>
                      <a:ext uri="{FF2B5EF4-FFF2-40B4-BE49-F238E27FC236}">
                        <a16:creationId xmlns:a16="http://schemas.microsoft.com/office/drawing/2014/main" id="{935BC763-3294-4915-8080-5BB0199FA2CA}"/>
                      </a:ext>
                    </a:extLst>
                  </p:cNvPr>
                  <p:cNvSpPr/>
                  <p:nvPr/>
                </p:nvSpPr>
                <p:spPr>
                  <a:xfrm>
                    <a:off x="9805425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7" name="Свободна форма: фигура 86">
                    <a:extLst>
                      <a:ext uri="{FF2B5EF4-FFF2-40B4-BE49-F238E27FC236}">
                        <a16:creationId xmlns:a16="http://schemas.microsoft.com/office/drawing/2014/main" id="{2D134086-E04D-4912-B231-B4BA628ED716}"/>
                      </a:ext>
                    </a:extLst>
                  </p:cNvPr>
                  <p:cNvSpPr/>
                  <p:nvPr/>
                </p:nvSpPr>
                <p:spPr>
                  <a:xfrm>
                    <a:off x="9931951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0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0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8" name="Свободна форма: фигура 87">
                    <a:extLst>
                      <a:ext uri="{FF2B5EF4-FFF2-40B4-BE49-F238E27FC236}">
                        <a16:creationId xmlns:a16="http://schemas.microsoft.com/office/drawing/2014/main" id="{0D176AC0-99B5-4188-B590-9CD654A06933}"/>
                      </a:ext>
                    </a:extLst>
                  </p:cNvPr>
                  <p:cNvSpPr/>
                  <p:nvPr/>
                </p:nvSpPr>
                <p:spPr>
                  <a:xfrm>
                    <a:off x="10058471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9" name="Свободна форма: фигура 88">
                    <a:extLst>
                      <a:ext uri="{FF2B5EF4-FFF2-40B4-BE49-F238E27FC236}">
                        <a16:creationId xmlns:a16="http://schemas.microsoft.com/office/drawing/2014/main" id="{636849FF-AA9F-4927-B292-7552305BE411}"/>
                      </a:ext>
                    </a:extLst>
                  </p:cNvPr>
                  <p:cNvSpPr/>
                  <p:nvPr/>
                </p:nvSpPr>
                <p:spPr>
                  <a:xfrm>
                    <a:off x="10184992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Свободна форма: фигура 89">
                    <a:extLst>
                      <a:ext uri="{FF2B5EF4-FFF2-40B4-BE49-F238E27FC236}">
                        <a16:creationId xmlns:a16="http://schemas.microsoft.com/office/drawing/2014/main" id="{D76E5A92-5106-4188-9914-7AC0914773AE}"/>
                      </a:ext>
                    </a:extLst>
                  </p:cNvPr>
                  <p:cNvSpPr/>
                  <p:nvPr/>
                </p:nvSpPr>
                <p:spPr>
                  <a:xfrm>
                    <a:off x="10311512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1" name="Свободна форма: фигура 90">
                    <a:extLst>
                      <a:ext uri="{FF2B5EF4-FFF2-40B4-BE49-F238E27FC236}">
                        <a16:creationId xmlns:a16="http://schemas.microsoft.com/office/drawing/2014/main" id="{E04356A4-6044-4313-AD26-CD60B7D70037}"/>
                      </a:ext>
                    </a:extLst>
                  </p:cNvPr>
                  <p:cNvSpPr/>
                  <p:nvPr/>
                </p:nvSpPr>
                <p:spPr>
                  <a:xfrm>
                    <a:off x="10438033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2" name="Свободна форма: фигура 91">
                    <a:extLst>
                      <a:ext uri="{FF2B5EF4-FFF2-40B4-BE49-F238E27FC236}">
                        <a16:creationId xmlns:a16="http://schemas.microsoft.com/office/drawing/2014/main" id="{55C854A9-5799-4244-8005-9F3D0127733A}"/>
                      </a:ext>
                    </a:extLst>
                  </p:cNvPr>
                  <p:cNvSpPr/>
                  <p:nvPr/>
                </p:nvSpPr>
                <p:spPr>
                  <a:xfrm>
                    <a:off x="10564558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2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2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2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2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3" name="Свободна форма: фигура 92">
                    <a:extLst>
                      <a:ext uri="{FF2B5EF4-FFF2-40B4-BE49-F238E27FC236}">
                        <a16:creationId xmlns:a16="http://schemas.microsoft.com/office/drawing/2014/main" id="{B5992598-692F-4F8D-AC59-44E11E4ABCDD}"/>
                      </a:ext>
                    </a:extLst>
                  </p:cNvPr>
                  <p:cNvSpPr/>
                  <p:nvPr/>
                </p:nvSpPr>
                <p:spPr>
                  <a:xfrm>
                    <a:off x="10691079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4" name="Свободна форма: фигура 93">
                    <a:extLst>
                      <a:ext uri="{FF2B5EF4-FFF2-40B4-BE49-F238E27FC236}">
                        <a16:creationId xmlns:a16="http://schemas.microsoft.com/office/drawing/2014/main" id="{572BC36C-F9AF-4919-9F38-B961329573EE}"/>
                      </a:ext>
                    </a:extLst>
                  </p:cNvPr>
                  <p:cNvSpPr/>
                  <p:nvPr/>
                </p:nvSpPr>
                <p:spPr>
                  <a:xfrm>
                    <a:off x="10817599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5" name="Свободна форма: фигура 94">
                    <a:extLst>
                      <a:ext uri="{FF2B5EF4-FFF2-40B4-BE49-F238E27FC236}">
                        <a16:creationId xmlns:a16="http://schemas.microsoft.com/office/drawing/2014/main" id="{F25D6786-01E9-4EF1-9A69-F8FF38079C7D}"/>
                      </a:ext>
                    </a:extLst>
                  </p:cNvPr>
                  <p:cNvSpPr/>
                  <p:nvPr/>
                </p:nvSpPr>
                <p:spPr>
                  <a:xfrm>
                    <a:off x="10944120" y="1489782"/>
                    <a:ext cx="104618" cy="104617"/>
                  </a:xfrm>
                  <a:custGeom>
                    <a:avLst/>
                    <a:gdLst>
                      <a:gd name="connsiteX0" fmla="*/ 0 w 104618"/>
                      <a:gd name="connsiteY0" fmla="*/ 92993 h 104617"/>
                      <a:gd name="connsiteX1" fmla="*/ 0 w 104618"/>
                      <a:gd name="connsiteY1" fmla="*/ 11625 h 104617"/>
                      <a:gd name="connsiteX2" fmla="*/ 11625 w 104618"/>
                      <a:gd name="connsiteY2" fmla="*/ 0 h 104617"/>
                      <a:gd name="connsiteX3" fmla="*/ 92993 w 104618"/>
                      <a:gd name="connsiteY3" fmla="*/ 0 h 104617"/>
                      <a:gd name="connsiteX4" fmla="*/ 104618 w 104618"/>
                      <a:gd name="connsiteY4" fmla="*/ 11625 h 104617"/>
                      <a:gd name="connsiteX5" fmla="*/ 104618 w 104618"/>
                      <a:gd name="connsiteY5" fmla="*/ 92993 h 104617"/>
                      <a:gd name="connsiteX6" fmla="*/ 92993 w 104618"/>
                      <a:gd name="connsiteY6" fmla="*/ 104618 h 104617"/>
                      <a:gd name="connsiteX7" fmla="*/ 11625 w 104618"/>
                      <a:gd name="connsiteY7" fmla="*/ 104618 h 104617"/>
                      <a:gd name="connsiteX8" fmla="*/ 0 w 104618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37DF1C70-9309-427E-9AFE-BCCECAE217E4}"/>
                    </a:ext>
                  </a:extLst>
                </p:cNvPr>
                <p:cNvGrpSpPr/>
                <p:nvPr/>
              </p:nvGrpSpPr>
              <p:grpSpPr>
                <a:xfrm>
                  <a:off x="9486766" y="1623456"/>
                  <a:ext cx="1749395" cy="104617"/>
                  <a:chOff x="9486766" y="1623456"/>
                  <a:chExt cx="1749395" cy="104617"/>
                </a:xfrm>
                <a:solidFill>
                  <a:srgbClr val="2F2F2F"/>
                </a:solidFill>
              </p:grpSpPr>
              <p:sp>
                <p:nvSpPr>
                  <p:cNvPr id="80" name="Свободна форма: фигура 96">
                    <a:extLst>
                      <a:ext uri="{FF2B5EF4-FFF2-40B4-BE49-F238E27FC236}">
                        <a16:creationId xmlns:a16="http://schemas.microsoft.com/office/drawing/2014/main" id="{4033E9A0-2444-4F02-95E1-A05C68C9296A}"/>
                      </a:ext>
                    </a:extLst>
                  </p:cNvPr>
                  <p:cNvSpPr/>
                  <p:nvPr/>
                </p:nvSpPr>
                <p:spPr>
                  <a:xfrm>
                    <a:off x="9486766" y="1623456"/>
                    <a:ext cx="104617" cy="104617"/>
                  </a:xfrm>
                  <a:custGeom>
                    <a:avLst/>
                    <a:gdLst>
                      <a:gd name="connsiteX0" fmla="*/ 92993 w 104617"/>
                      <a:gd name="connsiteY0" fmla="*/ 104618 h 104617"/>
                      <a:gd name="connsiteX1" fmla="*/ 11625 w 104617"/>
                      <a:gd name="connsiteY1" fmla="*/ 104618 h 104617"/>
                      <a:gd name="connsiteX2" fmla="*/ 0 w 104617"/>
                      <a:gd name="connsiteY2" fmla="*/ 92993 h 104617"/>
                      <a:gd name="connsiteX3" fmla="*/ 0 w 104617"/>
                      <a:gd name="connsiteY3" fmla="*/ 11625 h 104617"/>
                      <a:gd name="connsiteX4" fmla="*/ 11625 w 104617"/>
                      <a:gd name="connsiteY4" fmla="*/ 0 h 104617"/>
                      <a:gd name="connsiteX5" fmla="*/ 92993 w 104617"/>
                      <a:gd name="connsiteY5" fmla="*/ 0 h 104617"/>
                      <a:gd name="connsiteX6" fmla="*/ 104618 w 104617"/>
                      <a:gd name="connsiteY6" fmla="*/ 11625 h 104617"/>
                      <a:gd name="connsiteX7" fmla="*/ 104618 w 104617"/>
                      <a:gd name="connsiteY7" fmla="*/ 92993 h 104617"/>
                      <a:gd name="connsiteX8" fmla="*/ 92993 w 104617"/>
                      <a:gd name="connsiteY8" fmla="*/ 104618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92993" y="104618"/>
                        </a:move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3" y="99412"/>
                          <a:pt x="99408" y="104618"/>
                          <a:pt x="92993" y="104618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Свободна форма: фигура 97">
                    <a:extLst>
                      <a:ext uri="{FF2B5EF4-FFF2-40B4-BE49-F238E27FC236}">
                        <a16:creationId xmlns:a16="http://schemas.microsoft.com/office/drawing/2014/main" id="{BE677B53-8383-4D48-8908-A65B2191FBDD}"/>
                      </a:ext>
                    </a:extLst>
                  </p:cNvPr>
                  <p:cNvSpPr/>
                  <p:nvPr/>
                </p:nvSpPr>
                <p:spPr>
                  <a:xfrm>
                    <a:off x="9613287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2" name="Свободна форма: фигура 98">
                    <a:extLst>
                      <a:ext uri="{FF2B5EF4-FFF2-40B4-BE49-F238E27FC236}">
                        <a16:creationId xmlns:a16="http://schemas.microsoft.com/office/drawing/2014/main" id="{19E5DC99-9C1D-40A2-90EE-91C14DE4A196}"/>
                      </a:ext>
                    </a:extLst>
                  </p:cNvPr>
                  <p:cNvSpPr/>
                  <p:nvPr/>
                </p:nvSpPr>
                <p:spPr>
                  <a:xfrm>
                    <a:off x="9739808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" name="Свободна форма: фигура 99">
                    <a:extLst>
                      <a:ext uri="{FF2B5EF4-FFF2-40B4-BE49-F238E27FC236}">
                        <a16:creationId xmlns:a16="http://schemas.microsoft.com/office/drawing/2014/main" id="{964D8384-FFAF-447A-A289-C7A5B4B4894E}"/>
                      </a:ext>
                    </a:extLst>
                  </p:cNvPr>
                  <p:cNvSpPr/>
                  <p:nvPr/>
                </p:nvSpPr>
                <p:spPr>
                  <a:xfrm>
                    <a:off x="9866328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" name="Свободна форма: фигура 100">
                    <a:extLst>
                      <a:ext uri="{FF2B5EF4-FFF2-40B4-BE49-F238E27FC236}">
                        <a16:creationId xmlns:a16="http://schemas.microsoft.com/office/drawing/2014/main" id="{FB00506B-64F2-4DF8-8C0E-B2D792031111}"/>
                      </a:ext>
                    </a:extLst>
                  </p:cNvPr>
                  <p:cNvSpPr/>
                  <p:nvPr/>
                </p:nvSpPr>
                <p:spPr>
                  <a:xfrm>
                    <a:off x="9992854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5" name="Свободна форма: фигура 101">
                    <a:extLst>
                      <a:ext uri="{FF2B5EF4-FFF2-40B4-BE49-F238E27FC236}">
                        <a16:creationId xmlns:a16="http://schemas.microsoft.com/office/drawing/2014/main" id="{2767EE14-EDE6-49C1-81F4-DDF5577BA185}"/>
                      </a:ext>
                    </a:extLst>
                  </p:cNvPr>
                  <p:cNvSpPr/>
                  <p:nvPr/>
                </p:nvSpPr>
                <p:spPr>
                  <a:xfrm>
                    <a:off x="10119374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6" name="Свободна форма: фигура 102">
                    <a:extLst>
                      <a:ext uri="{FF2B5EF4-FFF2-40B4-BE49-F238E27FC236}">
                        <a16:creationId xmlns:a16="http://schemas.microsoft.com/office/drawing/2014/main" id="{52DEBA71-2607-480D-91CF-50E1152DFDD9}"/>
                      </a:ext>
                    </a:extLst>
                  </p:cNvPr>
                  <p:cNvSpPr/>
                  <p:nvPr/>
                </p:nvSpPr>
                <p:spPr>
                  <a:xfrm>
                    <a:off x="10245895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7" name="Свободна форма: фигура 103">
                    <a:extLst>
                      <a:ext uri="{FF2B5EF4-FFF2-40B4-BE49-F238E27FC236}">
                        <a16:creationId xmlns:a16="http://schemas.microsoft.com/office/drawing/2014/main" id="{DFFFED9C-8968-4420-8C73-5340716FAC90}"/>
                      </a:ext>
                    </a:extLst>
                  </p:cNvPr>
                  <p:cNvSpPr/>
                  <p:nvPr/>
                </p:nvSpPr>
                <p:spPr>
                  <a:xfrm>
                    <a:off x="10372415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8" name="Свободна форма: фигура 104">
                    <a:extLst>
                      <a:ext uri="{FF2B5EF4-FFF2-40B4-BE49-F238E27FC236}">
                        <a16:creationId xmlns:a16="http://schemas.microsoft.com/office/drawing/2014/main" id="{139C4E36-ECC0-4A28-BA1A-93A1C2D0394A}"/>
                      </a:ext>
                    </a:extLst>
                  </p:cNvPr>
                  <p:cNvSpPr/>
                  <p:nvPr/>
                </p:nvSpPr>
                <p:spPr>
                  <a:xfrm>
                    <a:off x="10498936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9" name="Свободна форма: фигура 105">
                    <a:extLst>
                      <a:ext uri="{FF2B5EF4-FFF2-40B4-BE49-F238E27FC236}">
                        <a16:creationId xmlns:a16="http://schemas.microsoft.com/office/drawing/2014/main" id="{7C54CDA7-846F-4040-9E52-8FB9017BBCBF}"/>
                      </a:ext>
                    </a:extLst>
                  </p:cNvPr>
                  <p:cNvSpPr/>
                  <p:nvPr/>
                </p:nvSpPr>
                <p:spPr>
                  <a:xfrm>
                    <a:off x="10625461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0" name="Свободна форма: фигура 106">
                    <a:extLst>
                      <a:ext uri="{FF2B5EF4-FFF2-40B4-BE49-F238E27FC236}">
                        <a16:creationId xmlns:a16="http://schemas.microsoft.com/office/drawing/2014/main" id="{1B358584-6DC0-4012-A4AF-128F645402B0}"/>
                      </a:ext>
                    </a:extLst>
                  </p:cNvPr>
                  <p:cNvSpPr/>
                  <p:nvPr/>
                </p:nvSpPr>
                <p:spPr>
                  <a:xfrm>
                    <a:off x="10751982" y="1623456"/>
                    <a:ext cx="104618" cy="104617"/>
                  </a:xfrm>
                  <a:custGeom>
                    <a:avLst/>
                    <a:gdLst>
                      <a:gd name="connsiteX0" fmla="*/ 0 w 104618"/>
                      <a:gd name="connsiteY0" fmla="*/ 92993 h 104617"/>
                      <a:gd name="connsiteX1" fmla="*/ 0 w 104618"/>
                      <a:gd name="connsiteY1" fmla="*/ 11625 h 104617"/>
                      <a:gd name="connsiteX2" fmla="*/ 11625 w 104618"/>
                      <a:gd name="connsiteY2" fmla="*/ 0 h 104617"/>
                      <a:gd name="connsiteX3" fmla="*/ 92993 w 104618"/>
                      <a:gd name="connsiteY3" fmla="*/ 0 h 104617"/>
                      <a:gd name="connsiteX4" fmla="*/ 104618 w 104618"/>
                      <a:gd name="connsiteY4" fmla="*/ 11625 h 104617"/>
                      <a:gd name="connsiteX5" fmla="*/ 104618 w 104618"/>
                      <a:gd name="connsiteY5" fmla="*/ 92993 h 104617"/>
                      <a:gd name="connsiteX6" fmla="*/ 92993 w 104618"/>
                      <a:gd name="connsiteY6" fmla="*/ 104618 h 104617"/>
                      <a:gd name="connsiteX7" fmla="*/ 11625 w 104618"/>
                      <a:gd name="connsiteY7" fmla="*/ 104618 h 104617"/>
                      <a:gd name="connsiteX8" fmla="*/ 0 w 104618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1" name="Свободна форма: фигура 107">
                    <a:extLst>
                      <a:ext uri="{FF2B5EF4-FFF2-40B4-BE49-F238E27FC236}">
                        <a16:creationId xmlns:a16="http://schemas.microsoft.com/office/drawing/2014/main" id="{A8A08B4E-8ED9-44C8-B96C-45C086EE2837}"/>
                      </a:ext>
                    </a:extLst>
                  </p:cNvPr>
                  <p:cNvSpPr/>
                  <p:nvPr/>
                </p:nvSpPr>
                <p:spPr>
                  <a:xfrm>
                    <a:off x="10878502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2" name="Свободна форма: фигура 108">
                    <a:extLst>
                      <a:ext uri="{FF2B5EF4-FFF2-40B4-BE49-F238E27FC236}">
                        <a16:creationId xmlns:a16="http://schemas.microsoft.com/office/drawing/2014/main" id="{06F01130-2149-40F5-A718-2CB3151B7988}"/>
                      </a:ext>
                    </a:extLst>
                  </p:cNvPr>
                  <p:cNvSpPr/>
                  <p:nvPr/>
                </p:nvSpPr>
                <p:spPr>
                  <a:xfrm>
                    <a:off x="11005023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" name="Свободна форма: фигура 109">
                    <a:extLst>
                      <a:ext uri="{FF2B5EF4-FFF2-40B4-BE49-F238E27FC236}">
                        <a16:creationId xmlns:a16="http://schemas.microsoft.com/office/drawing/2014/main" id="{008BEE72-4645-44C8-BBC6-B43A44BD2EF5}"/>
                      </a:ext>
                    </a:extLst>
                  </p:cNvPr>
                  <p:cNvSpPr/>
                  <p:nvPr/>
                </p:nvSpPr>
                <p:spPr>
                  <a:xfrm>
                    <a:off x="11131543" y="1623456"/>
                    <a:ext cx="104618" cy="104617"/>
                  </a:xfrm>
                  <a:custGeom>
                    <a:avLst/>
                    <a:gdLst>
                      <a:gd name="connsiteX0" fmla="*/ 92993 w 104618"/>
                      <a:gd name="connsiteY0" fmla="*/ 104618 h 104617"/>
                      <a:gd name="connsiteX1" fmla="*/ 11625 w 104618"/>
                      <a:gd name="connsiteY1" fmla="*/ 104618 h 104617"/>
                      <a:gd name="connsiteX2" fmla="*/ 0 w 104618"/>
                      <a:gd name="connsiteY2" fmla="*/ 92993 h 104617"/>
                      <a:gd name="connsiteX3" fmla="*/ 0 w 104618"/>
                      <a:gd name="connsiteY3" fmla="*/ 11625 h 104617"/>
                      <a:gd name="connsiteX4" fmla="*/ 11625 w 104618"/>
                      <a:gd name="connsiteY4" fmla="*/ 0 h 104617"/>
                      <a:gd name="connsiteX5" fmla="*/ 92993 w 104618"/>
                      <a:gd name="connsiteY5" fmla="*/ 0 h 104617"/>
                      <a:gd name="connsiteX6" fmla="*/ 104618 w 104618"/>
                      <a:gd name="connsiteY6" fmla="*/ 11625 h 104617"/>
                      <a:gd name="connsiteX7" fmla="*/ 104618 w 104618"/>
                      <a:gd name="connsiteY7" fmla="*/ 92993 h 104617"/>
                      <a:gd name="connsiteX8" fmla="*/ 92993 w 104618"/>
                      <a:gd name="connsiteY8" fmla="*/ 104618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104617">
                        <a:moveTo>
                          <a:pt x="92993" y="104618"/>
                        </a:move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9059FBA2-56D7-4A0E-89EA-1A1F56D0DE7A}"/>
                    </a:ext>
                  </a:extLst>
                </p:cNvPr>
                <p:cNvGrpSpPr/>
                <p:nvPr/>
              </p:nvGrpSpPr>
              <p:grpSpPr>
                <a:xfrm>
                  <a:off x="9486766" y="1408414"/>
                  <a:ext cx="1749395" cy="52311"/>
                  <a:chOff x="9486766" y="1408414"/>
                  <a:chExt cx="1749395" cy="52311"/>
                </a:xfrm>
                <a:solidFill>
                  <a:srgbClr val="2F2F2F"/>
                </a:solidFill>
              </p:grpSpPr>
              <p:sp>
                <p:nvSpPr>
                  <p:cNvPr id="66" name="Свободна форма: фигура 111">
                    <a:extLst>
                      <a:ext uri="{FF2B5EF4-FFF2-40B4-BE49-F238E27FC236}">
                        <a16:creationId xmlns:a16="http://schemas.microsoft.com/office/drawing/2014/main" id="{34DD8BC3-6FB2-47C7-8B47-2EE496573730}"/>
                      </a:ext>
                    </a:extLst>
                  </p:cNvPr>
                  <p:cNvSpPr/>
                  <p:nvPr/>
                </p:nvSpPr>
                <p:spPr>
                  <a:xfrm>
                    <a:off x="9486766" y="1408414"/>
                    <a:ext cx="104617" cy="52311"/>
                  </a:xfrm>
                  <a:custGeom>
                    <a:avLst/>
                    <a:gdLst>
                      <a:gd name="connsiteX0" fmla="*/ 92993 w 104617"/>
                      <a:gd name="connsiteY0" fmla="*/ 52311 h 52311"/>
                      <a:gd name="connsiteX1" fmla="*/ 11625 w 104617"/>
                      <a:gd name="connsiteY1" fmla="*/ 52311 h 52311"/>
                      <a:gd name="connsiteX2" fmla="*/ 0 w 104617"/>
                      <a:gd name="connsiteY2" fmla="*/ 40686 h 52311"/>
                      <a:gd name="connsiteX3" fmla="*/ 0 w 104617"/>
                      <a:gd name="connsiteY3" fmla="*/ 11625 h 52311"/>
                      <a:gd name="connsiteX4" fmla="*/ 11625 w 104617"/>
                      <a:gd name="connsiteY4" fmla="*/ 0 h 52311"/>
                      <a:gd name="connsiteX5" fmla="*/ 92993 w 104617"/>
                      <a:gd name="connsiteY5" fmla="*/ 0 h 52311"/>
                      <a:gd name="connsiteX6" fmla="*/ 104618 w 104617"/>
                      <a:gd name="connsiteY6" fmla="*/ 11625 h 52311"/>
                      <a:gd name="connsiteX7" fmla="*/ 104618 w 104617"/>
                      <a:gd name="connsiteY7" fmla="*/ 40686 h 52311"/>
                      <a:gd name="connsiteX8" fmla="*/ 92993 w 104617"/>
                      <a:gd name="connsiteY8" fmla="*/ 52311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92993" y="52311"/>
                        </a:move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3" y="47106"/>
                          <a:pt x="99408" y="52311"/>
                          <a:pt x="92993" y="52311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Свободна форма: фигура 112">
                    <a:extLst>
                      <a:ext uri="{FF2B5EF4-FFF2-40B4-BE49-F238E27FC236}">
                        <a16:creationId xmlns:a16="http://schemas.microsoft.com/office/drawing/2014/main" id="{FB105D9F-7817-4C58-8551-C9233AE993B0}"/>
                      </a:ext>
                    </a:extLst>
                  </p:cNvPr>
                  <p:cNvSpPr/>
                  <p:nvPr/>
                </p:nvSpPr>
                <p:spPr>
                  <a:xfrm>
                    <a:off x="9613287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2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Свободна форма: фигура 113">
                    <a:extLst>
                      <a:ext uri="{FF2B5EF4-FFF2-40B4-BE49-F238E27FC236}">
                        <a16:creationId xmlns:a16="http://schemas.microsoft.com/office/drawing/2014/main" id="{B0C8B146-9496-4D5F-8E16-883B4D253B32}"/>
                      </a:ext>
                    </a:extLst>
                  </p:cNvPr>
                  <p:cNvSpPr/>
                  <p:nvPr/>
                </p:nvSpPr>
                <p:spPr>
                  <a:xfrm>
                    <a:off x="9739808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2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Свободна форма: фигура 114">
                    <a:extLst>
                      <a:ext uri="{FF2B5EF4-FFF2-40B4-BE49-F238E27FC236}">
                        <a16:creationId xmlns:a16="http://schemas.microsoft.com/office/drawing/2014/main" id="{3CC418F5-3B1F-44EF-AD68-29ED5A3C14FD}"/>
                      </a:ext>
                    </a:extLst>
                  </p:cNvPr>
                  <p:cNvSpPr/>
                  <p:nvPr/>
                </p:nvSpPr>
                <p:spPr>
                  <a:xfrm>
                    <a:off x="9866328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3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0" name="Свободна форма: фигура 115">
                    <a:extLst>
                      <a:ext uri="{FF2B5EF4-FFF2-40B4-BE49-F238E27FC236}">
                        <a16:creationId xmlns:a16="http://schemas.microsoft.com/office/drawing/2014/main" id="{53487F66-D858-42AE-81AE-953716D8F218}"/>
                      </a:ext>
                    </a:extLst>
                  </p:cNvPr>
                  <p:cNvSpPr/>
                  <p:nvPr/>
                </p:nvSpPr>
                <p:spPr>
                  <a:xfrm>
                    <a:off x="9992854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2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1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Свободна форма: фигура 116">
                    <a:extLst>
                      <a:ext uri="{FF2B5EF4-FFF2-40B4-BE49-F238E27FC236}">
                        <a16:creationId xmlns:a16="http://schemas.microsoft.com/office/drawing/2014/main" id="{4F061115-6EEB-4380-8FE3-3F6C8A7E07FF}"/>
                      </a:ext>
                    </a:extLst>
                  </p:cNvPr>
                  <p:cNvSpPr/>
                  <p:nvPr/>
                </p:nvSpPr>
                <p:spPr>
                  <a:xfrm>
                    <a:off x="10119374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3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Свободна форма: фигура 117">
                    <a:extLst>
                      <a:ext uri="{FF2B5EF4-FFF2-40B4-BE49-F238E27FC236}">
                        <a16:creationId xmlns:a16="http://schemas.microsoft.com/office/drawing/2014/main" id="{A36E0826-38EB-4443-A7CA-C7A8383A35A1}"/>
                      </a:ext>
                    </a:extLst>
                  </p:cNvPr>
                  <p:cNvSpPr/>
                  <p:nvPr/>
                </p:nvSpPr>
                <p:spPr>
                  <a:xfrm>
                    <a:off x="10245895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2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Свободна форма: фигура 118">
                    <a:extLst>
                      <a:ext uri="{FF2B5EF4-FFF2-40B4-BE49-F238E27FC236}">
                        <a16:creationId xmlns:a16="http://schemas.microsoft.com/office/drawing/2014/main" id="{CCD1180F-45F6-49CE-AE4B-2858E0201AB7}"/>
                      </a:ext>
                    </a:extLst>
                  </p:cNvPr>
                  <p:cNvSpPr/>
                  <p:nvPr/>
                </p:nvSpPr>
                <p:spPr>
                  <a:xfrm>
                    <a:off x="10372415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2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Свободна форма: фигура 119">
                    <a:extLst>
                      <a:ext uri="{FF2B5EF4-FFF2-40B4-BE49-F238E27FC236}">
                        <a16:creationId xmlns:a16="http://schemas.microsoft.com/office/drawing/2014/main" id="{DB4DB1C4-57CD-4C58-9101-D5AC13EA7049}"/>
                      </a:ext>
                    </a:extLst>
                  </p:cNvPr>
                  <p:cNvSpPr/>
                  <p:nvPr/>
                </p:nvSpPr>
                <p:spPr>
                  <a:xfrm>
                    <a:off x="10498936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3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Свободна форма: фигура 120">
                    <a:extLst>
                      <a:ext uri="{FF2B5EF4-FFF2-40B4-BE49-F238E27FC236}">
                        <a16:creationId xmlns:a16="http://schemas.microsoft.com/office/drawing/2014/main" id="{81075E6D-7B25-4080-9261-DFFBE0348749}"/>
                      </a:ext>
                    </a:extLst>
                  </p:cNvPr>
                  <p:cNvSpPr/>
                  <p:nvPr/>
                </p:nvSpPr>
                <p:spPr>
                  <a:xfrm>
                    <a:off x="10625461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3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1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Свободна форма: фигура 121">
                    <a:extLst>
                      <a:ext uri="{FF2B5EF4-FFF2-40B4-BE49-F238E27FC236}">
                        <a16:creationId xmlns:a16="http://schemas.microsoft.com/office/drawing/2014/main" id="{8620A62A-E0C2-454D-832B-2CD1A252D23E}"/>
                      </a:ext>
                    </a:extLst>
                  </p:cNvPr>
                  <p:cNvSpPr/>
                  <p:nvPr/>
                </p:nvSpPr>
                <p:spPr>
                  <a:xfrm>
                    <a:off x="10751982" y="1408414"/>
                    <a:ext cx="104618" cy="52311"/>
                  </a:xfrm>
                  <a:custGeom>
                    <a:avLst/>
                    <a:gdLst>
                      <a:gd name="connsiteX0" fmla="*/ 0 w 104618"/>
                      <a:gd name="connsiteY0" fmla="*/ 40686 h 52311"/>
                      <a:gd name="connsiteX1" fmla="*/ 0 w 104618"/>
                      <a:gd name="connsiteY1" fmla="*/ 11625 h 52311"/>
                      <a:gd name="connsiteX2" fmla="*/ 11625 w 104618"/>
                      <a:gd name="connsiteY2" fmla="*/ 0 h 52311"/>
                      <a:gd name="connsiteX3" fmla="*/ 92993 w 104618"/>
                      <a:gd name="connsiteY3" fmla="*/ 0 h 52311"/>
                      <a:gd name="connsiteX4" fmla="*/ 104618 w 104618"/>
                      <a:gd name="connsiteY4" fmla="*/ 11625 h 52311"/>
                      <a:gd name="connsiteX5" fmla="*/ 104618 w 104618"/>
                      <a:gd name="connsiteY5" fmla="*/ 40686 h 52311"/>
                      <a:gd name="connsiteX6" fmla="*/ 92993 w 104618"/>
                      <a:gd name="connsiteY6" fmla="*/ 52311 h 52311"/>
                      <a:gd name="connsiteX7" fmla="*/ 11625 w 104618"/>
                      <a:gd name="connsiteY7" fmla="*/ 52311 h 52311"/>
                      <a:gd name="connsiteX8" fmla="*/ 0 w 104618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3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1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Свободна форма: фигура 122">
                    <a:extLst>
                      <a:ext uri="{FF2B5EF4-FFF2-40B4-BE49-F238E27FC236}">
                        <a16:creationId xmlns:a16="http://schemas.microsoft.com/office/drawing/2014/main" id="{FC1E4E59-6E17-4706-BD20-775229472E09}"/>
                      </a:ext>
                    </a:extLst>
                  </p:cNvPr>
                  <p:cNvSpPr/>
                  <p:nvPr/>
                </p:nvSpPr>
                <p:spPr>
                  <a:xfrm>
                    <a:off x="10878502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2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Свободна форма: фигура 123">
                    <a:extLst>
                      <a:ext uri="{FF2B5EF4-FFF2-40B4-BE49-F238E27FC236}">
                        <a16:creationId xmlns:a16="http://schemas.microsoft.com/office/drawing/2014/main" id="{E2FD35BE-5597-4EF1-B93C-EF772230B171}"/>
                      </a:ext>
                    </a:extLst>
                  </p:cNvPr>
                  <p:cNvSpPr/>
                  <p:nvPr/>
                </p:nvSpPr>
                <p:spPr>
                  <a:xfrm>
                    <a:off x="11005023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3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9" name="Свободна форма: фигура 124">
                    <a:extLst>
                      <a:ext uri="{FF2B5EF4-FFF2-40B4-BE49-F238E27FC236}">
                        <a16:creationId xmlns:a16="http://schemas.microsoft.com/office/drawing/2014/main" id="{F7E3E32C-39BF-4534-943A-ACCF1DE4375B}"/>
                      </a:ext>
                    </a:extLst>
                  </p:cNvPr>
                  <p:cNvSpPr/>
                  <p:nvPr/>
                </p:nvSpPr>
                <p:spPr>
                  <a:xfrm>
                    <a:off x="11131543" y="1408414"/>
                    <a:ext cx="104618" cy="52311"/>
                  </a:xfrm>
                  <a:custGeom>
                    <a:avLst/>
                    <a:gdLst>
                      <a:gd name="connsiteX0" fmla="*/ 92993 w 104618"/>
                      <a:gd name="connsiteY0" fmla="*/ 52311 h 52311"/>
                      <a:gd name="connsiteX1" fmla="*/ 11625 w 104618"/>
                      <a:gd name="connsiteY1" fmla="*/ 52311 h 52311"/>
                      <a:gd name="connsiteX2" fmla="*/ 0 w 104618"/>
                      <a:gd name="connsiteY2" fmla="*/ 40686 h 52311"/>
                      <a:gd name="connsiteX3" fmla="*/ 0 w 104618"/>
                      <a:gd name="connsiteY3" fmla="*/ 11625 h 52311"/>
                      <a:gd name="connsiteX4" fmla="*/ 11625 w 104618"/>
                      <a:gd name="connsiteY4" fmla="*/ 0 h 52311"/>
                      <a:gd name="connsiteX5" fmla="*/ 92993 w 104618"/>
                      <a:gd name="connsiteY5" fmla="*/ 0 h 52311"/>
                      <a:gd name="connsiteX6" fmla="*/ 104618 w 104618"/>
                      <a:gd name="connsiteY6" fmla="*/ 11625 h 52311"/>
                      <a:gd name="connsiteX7" fmla="*/ 104618 w 104618"/>
                      <a:gd name="connsiteY7" fmla="*/ 40686 h 52311"/>
                      <a:gd name="connsiteX8" fmla="*/ 92993 w 104618"/>
                      <a:gd name="connsiteY8" fmla="*/ 52311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52311">
                        <a:moveTo>
                          <a:pt x="92993" y="52311"/>
                        </a:move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3" y="52311"/>
                          <a:pt x="92993" y="52311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F668088A-49E8-409B-AEB4-E371D0EDAD82}"/>
                    </a:ext>
                  </a:extLst>
                </p:cNvPr>
                <p:cNvGrpSpPr/>
                <p:nvPr/>
              </p:nvGrpSpPr>
              <p:grpSpPr>
                <a:xfrm>
                  <a:off x="9486766" y="1489782"/>
                  <a:ext cx="1751081" cy="371969"/>
                  <a:chOff x="9486766" y="1489782"/>
                  <a:chExt cx="1751081" cy="371969"/>
                </a:xfrm>
                <a:solidFill>
                  <a:srgbClr val="2F2F2F"/>
                </a:solidFill>
              </p:grpSpPr>
              <p:sp>
                <p:nvSpPr>
                  <p:cNvPr id="52" name="Свободна форма: фигура 126">
                    <a:extLst>
                      <a:ext uri="{FF2B5EF4-FFF2-40B4-BE49-F238E27FC236}">
                        <a16:creationId xmlns:a16="http://schemas.microsoft.com/office/drawing/2014/main" id="{A795DEF0-D2F6-4D8A-9038-A4B0BCB74C0E}"/>
                      </a:ext>
                    </a:extLst>
                  </p:cNvPr>
                  <p:cNvSpPr/>
                  <p:nvPr/>
                </p:nvSpPr>
                <p:spPr>
                  <a:xfrm>
                    <a:off x="9486766" y="1757134"/>
                    <a:ext cx="170235" cy="104617"/>
                  </a:xfrm>
                  <a:custGeom>
                    <a:avLst/>
                    <a:gdLst>
                      <a:gd name="connsiteX0" fmla="*/ 158610 w 170235"/>
                      <a:gd name="connsiteY0" fmla="*/ 0 h 104617"/>
                      <a:gd name="connsiteX1" fmla="*/ 11625 w 170235"/>
                      <a:gd name="connsiteY1" fmla="*/ 0 h 104617"/>
                      <a:gd name="connsiteX2" fmla="*/ 0 w 170235"/>
                      <a:gd name="connsiteY2" fmla="*/ 11625 h 104617"/>
                      <a:gd name="connsiteX3" fmla="*/ 0 w 170235"/>
                      <a:gd name="connsiteY3" fmla="*/ 92993 h 104617"/>
                      <a:gd name="connsiteX4" fmla="*/ 11625 w 170235"/>
                      <a:gd name="connsiteY4" fmla="*/ 104618 h 104617"/>
                      <a:gd name="connsiteX5" fmla="*/ 158610 w 170235"/>
                      <a:gd name="connsiteY5" fmla="*/ 104618 h 104617"/>
                      <a:gd name="connsiteX6" fmla="*/ 170236 w 170235"/>
                      <a:gd name="connsiteY6" fmla="*/ 92993 h 104617"/>
                      <a:gd name="connsiteX7" fmla="*/ 170236 w 170235"/>
                      <a:gd name="connsiteY7" fmla="*/ 11620 h 104617"/>
                      <a:gd name="connsiteX8" fmla="*/ 158610 w 170235"/>
                      <a:gd name="connsiteY8" fmla="*/ 0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0235" h="104617">
                        <a:moveTo>
                          <a:pt x="158610" y="0"/>
                        </a:moveTo>
                        <a:lnTo>
                          <a:pt x="11625" y="0"/>
                        </a:lnTo>
                        <a:cubicBezTo>
                          <a:pt x="5205" y="0"/>
                          <a:pt x="0" y="5205"/>
                          <a:pt x="0" y="11625"/>
                        </a:cubicBezTo>
                        <a:lnTo>
                          <a:pt x="0" y="92993"/>
                        </a:lnTo>
                        <a:cubicBezTo>
                          <a:pt x="0" y="99412"/>
                          <a:pt x="5205" y="104618"/>
                          <a:pt x="11625" y="104618"/>
                        </a:cubicBezTo>
                        <a:lnTo>
                          <a:pt x="158610" y="104618"/>
                        </a:lnTo>
                        <a:cubicBezTo>
                          <a:pt x="165030" y="104618"/>
                          <a:pt x="170236" y="99412"/>
                          <a:pt x="170236" y="92993"/>
                        </a:cubicBezTo>
                        <a:lnTo>
                          <a:pt x="170236" y="11620"/>
                        </a:lnTo>
                        <a:cubicBezTo>
                          <a:pt x="170231" y="5201"/>
                          <a:pt x="165030" y="0"/>
                          <a:pt x="158610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Свободна форма: фигура 127">
                    <a:extLst>
                      <a:ext uri="{FF2B5EF4-FFF2-40B4-BE49-F238E27FC236}">
                        <a16:creationId xmlns:a16="http://schemas.microsoft.com/office/drawing/2014/main" id="{FB96AC73-7DF4-468B-B123-AD564FC04AE4}"/>
                      </a:ext>
                    </a:extLst>
                  </p:cNvPr>
                  <p:cNvSpPr/>
                  <p:nvPr/>
                </p:nvSpPr>
                <p:spPr>
                  <a:xfrm>
                    <a:off x="11067612" y="1757134"/>
                    <a:ext cx="170235" cy="104617"/>
                  </a:xfrm>
                  <a:custGeom>
                    <a:avLst/>
                    <a:gdLst>
                      <a:gd name="connsiteX0" fmla="*/ 158610 w 170235"/>
                      <a:gd name="connsiteY0" fmla="*/ 0 h 104617"/>
                      <a:gd name="connsiteX1" fmla="*/ 11625 w 170235"/>
                      <a:gd name="connsiteY1" fmla="*/ 0 h 104617"/>
                      <a:gd name="connsiteX2" fmla="*/ 0 w 170235"/>
                      <a:gd name="connsiteY2" fmla="*/ 11625 h 104617"/>
                      <a:gd name="connsiteX3" fmla="*/ 0 w 170235"/>
                      <a:gd name="connsiteY3" fmla="*/ 92993 h 104617"/>
                      <a:gd name="connsiteX4" fmla="*/ 11625 w 170235"/>
                      <a:gd name="connsiteY4" fmla="*/ 104618 h 104617"/>
                      <a:gd name="connsiteX5" fmla="*/ 158610 w 170235"/>
                      <a:gd name="connsiteY5" fmla="*/ 104618 h 104617"/>
                      <a:gd name="connsiteX6" fmla="*/ 170236 w 170235"/>
                      <a:gd name="connsiteY6" fmla="*/ 92993 h 104617"/>
                      <a:gd name="connsiteX7" fmla="*/ 170236 w 170235"/>
                      <a:gd name="connsiteY7" fmla="*/ 11620 h 104617"/>
                      <a:gd name="connsiteX8" fmla="*/ 158610 w 170235"/>
                      <a:gd name="connsiteY8" fmla="*/ 0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0235" h="104617">
                        <a:moveTo>
                          <a:pt x="158610" y="0"/>
                        </a:moveTo>
                        <a:lnTo>
                          <a:pt x="11625" y="0"/>
                        </a:lnTo>
                        <a:cubicBezTo>
                          <a:pt x="5205" y="0"/>
                          <a:pt x="0" y="5205"/>
                          <a:pt x="0" y="11625"/>
                        </a:cubicBezTo>
                        <a:lnTo>
                          <a:pt x="0" y="92993"/>
                        </a:lnTo>
                        <a:cubicBezTo>
                          <a:pt x="0" y="99412"/>
                          <a:pt x="5205" y="104618"/>
                          <a:pt x="11625" y="104618"/>
                        </a:cubicBezTo>
                        <a:lnTo>
                          <a:pt x="158610" y="104618"/>
                        </a:lnTo>
                        <a:cubicBezTo>
                          <a:pt x="165030" y="104618"/>
                          <a:pt x="170236" y="99412"/>
                          <a:pt x="170236" y="92993"/>
                        </a:cubicBezTo>
                        <a:lnTo>
                          <a:pt x="170236" y="11620"/>
                        </a:lnTo>
                        <a:cubicBezTo>
                          <a:pt x="170236" y="5201"/>
                          <a:pt x="165030" y="0"/>
                          <a:pt x="158610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Свободна форма: фигура 128">
                    <a:extLst>
                      <a:ext uri="{FF2B5EF4-FFF2-40B4-BE49-F238E27FC236}">
                        <a16:creationId xmlns:a16="http://schemas.microsoft.com/office/drawing/2014/main" id="{F9E465AE-31B1-4808-BF8E-B60BA2267E8A}"/>
                      </a:ext>
                    </a:extLst>
                  </p:cNvPr>
                  <p:cNvSpPr/>
                  <p:nvPr/>
                </p:nvSpPr>
                <p:spPr>
                  <a:xfrm>
                    <a:off x="11067612" y="1489782"/>
                    <a:ext cx="170235" cy="104617"/>
                  </a:xfrm>
                  <a:custGeom>
                    <a:avLst/>
                    <a:gdLst>
                      <a:gd name="connsiteX0" fmla="*/ 158610 w 170235"/>
                      <a:gd name="connsiteY0" fmla="*/ 0 h 104617"/>
                      <a:gd name="connsiteX1" fmla="*/ 11625 w 170235"/>
                      <a:gd name="connsiteY1" fmla="*/ 0 h 104617"/>
                      <a:gd name="connsiteX2" fmla="*/ 0 w 170235"/>
                      <a:gd name="connsiteY2" fmla="*/ 11625 h 104617"/>
                      <a:gd name="connsiteX3" fmla="*/ 0 w 170235"/>
                      <a:gd name="connsiteY3" fmla="*/ 92993 h 104617"/>
                      <a:gd name="connsiteX4" fmla="*/ 11625 w 170235"/>
                      <a:gd name="connsiteY4" fmla="*/ 104618 h 104617"/>
                      <a:gd name="connsiteX5" fmla="*/ 158610 w 170235"/>
                      <a:gd name="connsiteY5" fmla="*/ 104618 h 104617"/>
                      <a:gd name="connsiteX6" fmla="*/ 170236 w 170235"/>
                      <a:gd name="connsiteY6" fmla="*/ 92993 h 104617"/>
                      <a:gd name="connsiteX7" fmla="*/ 170236 w 170235"/>
                      <a:gd name="connsiteY7" fmla="*/ 11625 h 104617"/>
                      <a:gd name="connsiteX8" fmla="*/ 158610 w 170235"/>
                      <a:gd name="connsiteY8" fmla="*/ 0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0235" h="104617">
                        <a:moveTo>
                          <a:pt x="158610" y="0"/>
                        </a:moveTo>
                        <a:lnTo>
                          <a:pt x="11625" y="0"/>
                        </a:lnTo>
                        <a:cubicBezTo>
                          <a:pt x="5205" y="0"/>
                          <a:pt x="0" y="5205"/>
                          <a:pt x="0" y="11625"/>
                        </a:cubicBezTo>
                        <a:lnTo>
                          <a:pt x="0" y="92993"/>
                        </a:lnTo>
                        <a:cubicBezTo>
                          <a:pt x="0" y="99413"/>
                          <a:pt x="5205" y="104618"/>
                          <a:pt x="11625" y="104618"/>
                        </a:cubicBezTo>
                        <a:lnTo>
                          <a:pt x="158610" y="104618"/>
                        </a:lnTo>
                        <a:cubicBezTo>
                          <a:pt x="165030" y="104618"/>
                          <a:pt x="170236" y="99413"/>
                          <a:pt x="170236" y="92993"/>
                        </a:cubicBezTo>
                        <a:lnTo>
                          <a:pt x="170236" y="11625"/>
                        </a:lnTo>
                        <a:cubicBezTo>
                          <a:pt x="170236" y="5205"/>
                          <a:pt x="165030" y="0"/>
                          <a:pt x="158610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Свободна форма: фигура 129">
                    <a:extLst>
                      <a:ext uri="{FF2B5EF4-FFF2-40B4-BE49-F238E27FC236}">
                        <a16:creationId xmlns:a16="http://schemas.microsoft.com/office/drawing/2014/main" id="{EB5E9C41-D0BC-463E-82F1-25C6FA196E7F}"/>
                      </a:ext>
                    </a:extLst>
                  </p:cNvPr>
                  <p:cNvSpPr/>
                  <p:nvPr/>
                </p:nvSpPr>
                <p:spPr>
                  <a:xfrm>
                    <a:off x="9678905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Свободна форма: фигура 130">
                    <a:extLst>
                      <a:ext uri="{FF2B5EF4-FFF2-40B4-BE49-F238E27FC236}">
                        <a16:creationId xmlns:a16="http://schemas.microsoft.com/office/drawing/2014/main" id="{FABD00F4-291D-4EF3-8701-5EB85EF7E095}"/>
                      </a:ext>
                    </a:extLst>
                  </p:cNvPr>
                  <p:cNvSpPr/>
                  <p:nvPr/>
                </p:nvSpPr>
                <p:spPr>
                  <a:xfrm>
                    <a:off x="9805425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7" name="Свободна форма: фигура 131">
                    <a:extLst>
                      <a:ext uri="{FF2B5EF4-FFF2-40B4-BE49-F238E27FC236}">
                        <a16:creationId xmlns:a16="http://schemas.microsoft.com/office/drawing/2014/main" id="{BD300D42-1F01-4ADB-AE0C-25ED0BF50666}"/>
                      </a:ext>
                    </a:extLst>
                  </p:cNvPr>
                  <p:cNvSpPr/>
                  <p:nvPr/>
                </p:nvSpPr>
                <p:spPr>
                  <a:xfrm>
                    <a:off x="9931951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0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0" y="104618"/>
                        </a:lnTo>
                        <a:cubicBezTo>
                          <a:pt x="5201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Свободна форма: фигура 132">
                    <a:extLst>
                      <a:ext uri="{FF2B5EF4-FFF2-40B4-BE49-F238E27FC236}">
                        <a16:creationId xmlns:a16="http://schemas.microsoft.com/office/drawing/2014/main" id="{CD31D850-D987-4CA8-823E-F22868757F07}"/>
                      </a:ext>
                    </a:extLst>
                  </p:cNvPr>
                  <p:cNvSpPr/>
                  <p:nvPr/>
                </p:nvSpPr>
                <p:spPr>
                  <a:xfrm>
                    <a:off x="10058471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Свободна форма: фигура 133">
                    <a:extLst>
                      <a:ext uri="{FF2B5EF4-FFF2-40B4-BE49-F238E27FC236}">
                        <a16:creationId xmlns:a16="http://schemas.microsoft.com/office/drawing/2014/main" id="{3B3A64DE-A1F1-4311-8EB1-39EEA1261E49}"/>
                      </a:ext>
                    </a:extLst>
                  </p:cNvPr>
                  <p:cNvSpPr/>
                  <p:nvPr/>
                </p:nvSpPr>
                <p:spPr>
                  <a:xfrm>
                    <a:off x="10184992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Свободна форма: фигура 134">
                    <a:extLst>
                      <a:ext uri="{FF2B5EF4-FFF2-40B4-BE49-F238E27FC236}">
                        <a16:creationId xmlns:a16="http://schemas.microsoft.com/office/drawing/2014/main" id="{14A582E6-6CE2-4B34-BBA3-786A59744492}"/>
                      </a:ext>
                    </a:extLst>
                  </p:cNvPr>
                  <p:cNvSpPr/>
                  <p:nvPr/>
                </p:nvSpPr>
                <p:spPr>
                  <a:xfrm>
                    <a:off x="10311512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Свободна форма: фигура 135">
                    <a:extLst>
                      <a:ext uri="{FF2B5EF4-FFF2-40B4-BE49-F238E27FC236}">
                        <a16:creationId xmlns:a16="http://schemas.microsoft.com/office/drawing/2014/main" id="{BAE5A1E4-F2F6-45E7-808C-8A47EBDD0DBF}"/>
                      </a:ext>
                    </a:extLst>
                  </p:cNvPr>
                  <p:cNvSpPr/>
                  <p:nvPr/>
                </p:nvSpPr>
                <p:spPr>
                  <a:xfrm>
                    <a:off x="10438033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2" name="Свободна форма: фигура 136">
                    <a:extLst>
                      <a:ext uri="{FF2B5EF4-FFF2-40B4-BE49-F238E27FC236}">
                        <a16:creationId xmlns:a16="http://schemas.microsoft.com/office/drawing/2014/main" id="{1CD17B5F-679A-4D27-83E6-EF821D9FDFF6}"/>
                      </a:ext>
                    </a:extLst>
                  </p:cNvPr>
                  <p:cNvSpPr/>
                  <p:nvPr/>
                </p:nvSpPr>
                <p:spPr>
                  <a:xfrm>
                    <a:off x="10564558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2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2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2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2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3" name="Свободна форма: фигура 137">
                    <a:extLst>
                      <a:ext uri="{FF2B5EF4-FFF2-40B4-BE49-F238E27FC236}">
                        <a16:creationId xmlns:a16="http://schemas.microsoft.com/office/drawing/2014/main" id="{08768A89-6CE7-4518-860D-487C93C59FD2}"/>
                      </a:ext>
                    </a:extLst>
                  </p:cNvPr>
                  <p:cNvSpPr/>
                  <p:nvPr/>
                </p:nvSpPr>
                <p:spPr>
                  <a:xfrm>
                    <a:off x="10691079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" name="Свободна форма: фигура 138">
                    <a:extLst>
                      <a:ext uri="{FF2B5EF4-FFF2-40B4-BE49-F238E27FC236}">
                        <a16:creationId xmlns:a16="http://schemas.microsoft.com/office/drawing/2014/main" id="{49C9C089-C081-479E-AD34-5FDA1DDB1468}"/>
                      </a:ext>
                    </a:extLst>
                  </p:cNvPr>
                  <p:cNvSpPr/>
                  <p:nvPr/>
                </p:nvSpPr>
                <p:spPr>
                  <a:xfrm>
                    <a:off x="10817599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Свободна форма: фигура 139">
                    <a:extLst>
                      <a:ext uri="{FF2B5EF4-FFF2-40B4-BE49-F238E27FC236}">
                        <a16:creationId xmlns:a16="http://schemas.microsoft.com/office/drawing/2014/main" id="{3B64C495-FA76-4276-BA40-DE13E9D7A500}"/>
                      </a:ext>
                    </a:extLst>
                  </p:cNvPr>
                  <p:cNvSpPr/>
                  <p:nvPr/>
                </p:nvSpPr>
                <p:spPr>
                  <a:xfrm>
                    <a:off x="10944120" y="1757130"/>
                    <a:ext cx="104618" cy="104617"/>
                  </a:xfrm>
                  <a:custGeom>
                    <a:avLst/>
                    <a:gdLst>
                      <a:gd name="connsiteX0" fmla="*/ 0 w 104618"/>
                      <a:gd name="connsiteY0" fmla="*/ 92993 h 104617"/>
                      <a:gd name="connsiteX1" fmla="*/ 0 w 104618"/>
                      <a:gd name="connsiteY1" fmla="*/ 11625 h 104617"/>
                      <a:gd name="connsiteX2" fmla="*/ 11625 w 104618"/>
                      <a:gd name="connsiteY2" fmla="*/ 0 h 104617"/>
                      <a:gd name="connsiteX3" fmla="*/ 92993 w 104618"/>
                      <a:gd name="connsiteY3" fmla="*/ 0 h 104617"/>
                      <a:gd name="connsiteX4" fmla="*/ 104618 w 104618"/>
                      <a:gd name="connsiteY4" fmla="*/ 11625 h 104617"/>
                      <a:gd name="connsiteX5" fmla="*/ 104618 w 104618"/>
                      <a:gd name="connsiteY5" fmla="*/ 92993 h 104617"/>
                      <a:gd name="connsiteX6" fmla="*/ 92993 w 104618"/>
                      <a:gd name="connsiteY6" fmla="*/ 104618 h 104617"/>
                      <a:gd name="connsiteX7" fmla="*/ 11625 w 104618"/>
                      <a:gd name="connsiteY7" fmla="*/ 104618 h 104617"/>
                      <a:gd name="connsiteX8" fmla="*/ 0 w 104618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5F4111A9-2911-4562-B717-138EFD496E5D}"/>
                    </a:ext>
                  </a:extLst>
                </p:cNvPr>
                <p:cNvGrpSpPr/>
                <p:nvPr/>
              </p:nvGrpSpPr>
              <p:grpSpPr>
                <a:xfrm>
                  <a:off x="9486762" y="1890803"/>
                  <a:ext cx="1749056" cy="104617"/>
                  <a:chOff x="9486762" y="1890803"/>
                  <a:chExt cx="1749056" cy="104617"/>
                </a:xfrm>
                <a:solidFill>
                  <a:srgbClr val="2F2F2F"/>
                </a:solidFill>
              </p:grpSpPr>
              <p:sp>
                <p:nvSpPr>
                  <p:cNvPr id="40" name="Свободна форма: фигура 141">
                    <a:extLst>
                      <a:ext uri="{FF2B5EF4-FFF2-40B4-BE49-F238E27FC236}">
                        <a16:creationId xmlns:a16="http://schemas.microsoft.com/office/drawing/2014/main" id="{EA6AA221-A7E6-4ED0-B590-57E0506A3535}"/>
                      </a:ext>
                    </a:extLst>
                  </p:cNvPr>
                  <p:cNvSpPr/>
                  <p:nvPr/>
                </p:nvSpPr>
                <p:spPr>
                  <a:xfrm>
                    <a:off x="9486762" y="1890803"/>
                    <a:ext cx="232148" cy="104617"/>
                  </a:xfrm>
                  <a:custGeom>
                    <a:avLst/>
                    <a:gdLst>
                      <a:gd name="connsiteX0" fmla="*/ 220523 w 232148"/>
                      <a:gd name="connsiteY0" fmla="*/ 104618 h 104617"/>
                      <a:gd name="connsiteX1" fmla="*/ 11625 w 232148"/>
                      <a:gd name="connsiteY1" fmla="*/ 104618 h 104617"/>
                      <a:gd name="connsiteX2" fmla="*/ 0 w 232148"/>
                      <a:gd name="connsiteY2" fmla="*/ 92993 h 104617"/>
                      <a:gd name="connsiteX3" fmla="*/ 0 w 232148"/>
                      <a:gd name="connsiteY3" fmla="*/ 11625 h 104617"/>
                      <a:gd name="connsiteX4" fmla="*/ 11625 w 232148"/>
                      <a:gd name="connsiteY4" fmla="*/ 0 h 104617"/>
                      <a:gd name="connsiteX5" fmla="*/ 220523 w 232148"/>
                      <a:gd name="connsiteY5" fmla="*/ 0 h 104617"/>
                      <a:gd name="connsiteX6" fmla="*/ 232148 w 232148"/>
                      <a:gd name="connsiteY6" fmla="*/ 11625 h 104617"/>
                      <a:gd name="connsiteX7" fmla="*/ 232148 w 232148"/>
                      <a:gd name="connsiteY7" fmla="*/ 92993 h 104617"/>
                      <a:gd name="connsiteX8" fmla="*/ 220523 w 232148"/>
                      <a:gd name="connsiteY8" fmla="*/ 104618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2148" h="104617">
                        <a:moveTo>
                          <a:pt x="220523" y="104618"/>
                        </a:move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220523" y="0"/>
                        </a:lnTo>
                        <a:cubicBezTo>
                          <a:pt x="226943" y="0"/>
                          <a:pt x="232148" y="5205"/>
                          <a:pt x="232148" y="11625"/>
                        </a:cubicBezTo>
                        <a:lnTo>
                          <a:pt x="232148" y="92993"/>
                        </a:lnTo>
                        <a:cubicBezTo>
                          <a:pt x="232148" y="99413"/>
                          <a:pt x="226943" y="104618"/>
                          <a:pt x="220523" y="104618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Свободна форма: фигура 142">
                    <a:extLst>
                      <a:ext uri="{FF2B5EF4-FFF2-40B4-BE49-F238E27FC236}">
                        <a16:creationId xmlns:a16="http://schemas.microsoft.com/office/drawing/2014/main" id="{E9BB7725-1E50-4DA6-803E-832EEE4EE3DD}"/>
                      </a:ext>
                    </a:extLst>
                  </p:cNvPr>
                  <p:cNvSpPr/>
                  <p:nvPr/>
                </p:nvSpPr>
                <p:spPr>
                  <a:xfrm>
                    <a:off x="9739808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Свободна форма: фигура 143">
                    <a:extLst>
                      <a:ext uri="{FF2B5EF4-FFF2-40B4-BE49-F238E27FC236}">
                        <a16:creationId xmlns:a16="http://schemas.microsoft.com/office/drawing/2014/main" id="{E7571A33-BF13-4FC8-8576-59101ACAF06A}"/>
                      </a:ext>
                    </a:extLst>
                  </p:cNvPr>
                  <p:cNvSpPr/>
                  <p:nvPr/>
                </p:nvSpPr>
                <p:spPr>
                  <a:xfrm>
                    <a:off x="9866328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Свободна форма: фигура 144">
                    <a:extLst>
                      <a:ext uri="{FF2B5EF4-FFF2-40B4-BE49-F238E27FC236}">
                        <a16:creationId xmlns:a16="http://schemas.microsoft.com/office/drawing/2014/main" id="{33066F13-2003-4280-AB36-703EEC77079C}"/>
                      </a:ext>
                    </a:extLst>
                  </p:cNvPr>
                  <p:cNvSpPr/>
                  <p:nvPr/>
                </p:nvSpPr>
                <p:spPr>
                  <a:xfrm>
                    <a:off x="9992854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Свободна форма: фигура 145">
                    <a:extLst>
                      <a:ext uri="{FF2B5EF4-FFF2-40B4-BE49-F238E27FC236}">
                        <a16:creationId xmlns:a16="http://schemas.microsoft.com/office/drawing/2014/main" id="{5314F94E-456F-40CC-9B95-5BFBC468C137}"/>
                      </a:ext>
                    </a:extLst>
                  </p:cNvPr>
                  <p:cNvSpPr/>
                  <p:nvPr/>
                </p:nvSpPr>
                <p:spPr>
                  <a:xfrm>
                    <a:off x="10119374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Свободна форма: фигура 146">
                    <a:extLst>
                      <a:ext uri="{FF2B5EF4-FFF2-40B4-BE49-F238E27FC236}">
                        <a16:creationId xmlns:a16="http://schemas.microsoft.com/office/drawing/2014/main" id="{49232421-F7B2-49CA-AE74-9042B0C00FAC}"/>
                      </a:ext>
                    </a:extLst>
                  </p:cNvPr>
                  <p:cNvSpPr/>
                  <p:nvPr/>
                </p:nvSpPr>
                <p:spPr>
                  <a:xfrm>
                    <a:off x="10245895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Свободна форма: фигура 147">
                    <a:extLst>
                      <a:ext uri="{FF2B5EF4-FFF2-40B4-BE49-F238E27FC236}">
                        <a16:creationId xmlns:a16="http://schemas.microsoft.com/office/drawing/2014/main" id="{1EE3DAF5-BF77-472C-898F-906DF4C7FC59}"/>
                      </a:ext>
                    </a:extLst>
                  </p:cNvPr>
                  <p:cNvSpPr/>
                  <p:nvPr/>
                </p:nvSpPr>
                <p:spPr>
                  <a:xfrm>
                    <a:off x="10372415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Свободна форма: фигура 148">
                    <a:extLst>
                      <a:ext uri="{FF2B5EF4-FFF2-40B4-BE49-F238E27FC236}">
                        <a16:creationId xmlns:a16="http://schemas.microsoft.com/office/drawing/2014/main" id="{3CCA30B3-D6DB-47D0-89F5-25B2BE68B98B}"/>
                      </a:ext>
                    </a:extLst>
                  </p:cNvPr>
                  <p:cNvSpPr/>
                  <p:nvPr/>
                </p:nvSpPr>
                <p:spPr>
                  <a:xfrm>
                    <a:off x="10498936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Свободна форма: фигура 149">
                    <a:extLst>
                      <a:ext uri="{FF2B5EF4-FFF2-40B4-BE49-F238E27FC236}">
                        <a16:creationId xmlns:a16="http://schemas.microsoft.com/office/drawing/2014/main" id="{B883F087-5C8D-47D6-A062-BC7450FE2EF6}"/>
                      </a:ext>
                    </a:extLst>
                  </p:cNvPr>
                  <p:cNvSpPr/>
                  <p:nvPr/>
                </p:nvSpPr>
                <p:spPr>
                  <a:xfrm>
                    <a:off x="10625461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Свободна форма: фигура 150">
                    <a:extLst>
                      <a:ext uri="{FF2B5EF4-FFF2-40B4-BE49-F238E27FC236}">
                        <a16:creationId xmlns:a16="http://schemas.microsoft.com/office/drawing/2014/main" id="{A2F1B807-1BC4-4516-8AE8-DABC11BE2287}"/>
                      </a:ext>
                    </a:extLst>
                  </p:cNvPr>
                  <p:cNvSpPr/>
                  <p:nvPr/>
                </p:nvSpPr>
                <p:spPr>
                  <a:xfrm>
                    <a:off x="10751982" y="1890803"/>
                    <a:ext cx="104618" cy="104617"/>
                  </a:xfrm>
                  <a:custGeom>
                    <a:avLst/>
                    <a:gdLst>
                      <a:gd name="connsiteX0" fmla="*/ 0 w 104618"/>
                      <a:gd name="connsiteY0" fmla="*/ 92993 h 104617"/>
                      <a:gd name="connsiteX1" fmla="*/ 0 w 104618"/>
                      <a:gd name="connsiteY1" fmla="*/ 11625 h 104617"/>
                      <a:gd name="connsiteX2" fmla="*/ 11625 w 104618"/>
                      <a:gd name="connsiteY2" fmla="*/ 0 h 104617"/>
                      <a:gd name="connsiteX3" fmla="*/ 92993 w 104618"/>
                      <a:gd name="connsiteY3" fmla="*/ 0 h 104617"/>
                      <a:gd name="connsiteX4" fmla="*/ 104618 w 104618"/>
                      <a:gd name="connsiteY4" fmla="*/ 11625 h 104617"/>
                      <a:gd name="connsiteX5" fmla="*/ 104618 w 104618"/>
                      <a:gd name="connsiteY5" fmla="*/ 92993 h 104617"/>
                      <a:gd name="connsiteX6" fmla="*/ 92993 w 104618"/>
                      <a:gd name="connsiteY6" fmla="*/ 104618 h 104617"/>
                      <a:gd name="connsiteX7" fmla="*/ 11625 w 104618"/>
                      <a:gd name="connsiteY7" fmla="*/ 104618 h 104617"/>
                      <a:gd name="connsiteX8" fmla="*/ 0 w 104618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Свободна форма: фигура 151">
                    <a:extLst>
                      <a:ext uri="{FF2B5EF4-FFF2-40B4-BE49-F238E27FC236}">
                        <a16:creationId xmlns:a16="http://schemas.microsoft.com/office/drawing/2014/main" id="{941E395D-E3AC-48ED-B39B-F05BB487FBD1}"/>
                      </a:ext>
                    </a:extLst>
                  </p:cNvPr>
                  <p:cNvSpPr/>
                  <p:nvPr/>
                </p:nvSpPr>
                <p:spPr>
                  <a:xfrm>
                    <a:off x="10878502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Свободна форма: фигура 152">
                    <a:extLst>
                      <a:ext uri="{FF2B5EF4-FFF2-40B4-BE49-F238E27FC236}">
                        <a16:creationId xmlns:a16="http://schemas.microsoft.com/office/drawing/2014/main" id="{9C7AE897-50CA-45FB-8E84-320993C7B998}"/>
                      </a:ext>
                    </a:extLst>
                  </p:cNvPr>
                  <p:cNvSpPr/>
                  <p:nvPr/>
                </p:nvSpPr>
                <p:spPr>
                  <a:xfrm>
                    <a:off x="11005023" y="1890803"/>
                    <a:ext cx="230795" cy="104617"/>
                  </a:xfrm>
                  <a:custGeom>
                    <a:avLst/>
                    <a:gdLst>
                      <a:gd name="connsiteX0" fmla="*/ 0 w 230795"/>
                      <a:gd name="connsiteY0" fmla="*/ 92993 h 104617"/>
                      <a:gd name="connsiteX1" fmla="*/ 0 w 230795"/>
                      <a:gd name="connsiteY1" fmla="*/ 11625 h 104617"/>
                      <a:gd name="connsiteX2" fmla="*/ 11625 w 230795"/>
                      <a:gd name="connsiteY2" fmla="*/ 0 h 104617"/>
                      <a:gd name="connsiteX3" fmla="*/ 219170 w 230795"/>
                      <a:gd name="connsiteY3" fmla="*/ 0 h 104617"/>
                      <a:gd name="connsiteX4" fmla="*/ 230796 w 230795"/>
                      <a:gd name="connsiteY4" fmla="*/ 11625 h 104617"/>
                      <a:gd name="connsiteX5" fmla="*/ 230796 w 230795"/>
                      <a:gd name="connsiteY5" fmla="*/ 92993 h 104617"/>
                      <a:gd name="connsiteX6" fmla="*/ 219170 w 230795"/>
                      <a:gd name="connsiteY6" fmla="*/ 104618 h 104617"/>
                      <a:gd name="connsiteX7" fmla="*/ 11625 w 230795"/>
                      <a:gd name="connsiteY7" fmla="*/ 104618 h 104617"/>
                      <a:gd name="connsiteX8" fmla="*/ 0 w 230795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0795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4539" y="7086"/>
                          <a:pt x="7086" y="4539"/>
                          <a:pt x="11625" y="0"/>
                        </a:cubicBezTo>
                        <a:lnTo>
                          <a:pt x="219170" y="0"/>
                        </a:lnTo>
                        <a:cubicBezTo>
                          <a:pt x="223709" y="4539"/>
                          <a:pt x="226257" y="7086"/>
                          <a:pt x="230796" y="11625"/>
                        </a:cubicBezTo>
                        <a:lnTo>
                          <a:pt x="230796" y="92993"/>
                        </a:lnTo>
                        <a:cubicBezTo>
                          <a:pt x="226257" y="97531"/>
                          <a:pt x="223709" y="100079"/>
                          <a:pt x="219170" y="104618"/>
                        </a:cubicBezTo>
                        <a:lnTo>
                          <a:pt x="11625" y="104618"/>
                        </a:lnTo>
                        <a:cubicBezTo>
                          <a:pt x="7086" y="100079"/>
                          <a:pt x="4539" y="97536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0B8E9DAC-F8AA-4E3B-B342-34C16FFC9853}"/>
                    </a:ext>
                  </a:extLst>
                </p:cNvPr>
                <p:cNvGrpSpPr/>
                <p:nvPr/>
              </p:nvGrpSpPr>
              <p:grpSpPr>
                <a:xfrm>
                  <a:off x="9486766" y="2021829"/>
                  <a:ext cx="1748766" cy="105117"/>
                  <a:chOff x="9486766" y="2021829"/>
                  <a:chExt cx="1748766" cy="105117"/>
                </a:xfrm>
                <a:solidFill>
                  <a:srgbClr val="2F2F2F"/>
                </a:solidFill>
              </p:grpSpPr>
              <p:sp>
                <p:nvSpPr>
                  <p:cNvPr id="30" name="Свободна форма: фигура 154">
                    <a:extLst>
                      <a:ext uri="{FF2B5EF4-FFF2-40B4-BE49-F238E27FC236}">
                        <a16:creationId xmlns:a16="http://schemas.microsoft.com/office/drawing/2014/main" id="{751F8086-0AA1-4849-8559-2522D3D54BF6}"/>
                      </a:ext>
                    </a:extLst>
                  </p:cNvPr>
                  <p:cNvSpPr/>
                  <p:nvPr/>
                </p:nvSpPr>
                <p:spPr>
                  <a:xfrm>
                    <a:off x="9486766" y="2021834"/>
                    <a:ext cx="104617" cy="104617"/>
                  </a:xfrm>
                  <a:custGeom>
                    <a:avLst/>
                    <a:gdLst>
                      <a:gd name="connsiteX0" fmla="*/ 92993 w 104617"/>
                      <a:gd name="connsiteY0" fmla="*/ 104618 h 104617"/>
                      <a:gd name="connsiteX1" fmla="*/ 11625 w 104617"/>
                      <a:gd name="connsiteY1" fmla="*/ 104618 h 104617"/>
                      <a:gd name="connsiteX2" fmla="*/ 0 w 104617"/>
                      <a:gd name="connsiteY2" fmla="*/ 92993 h 104617"/>
                      <a:gd name="connsiteX3" fmla="*/ 0 w 104617"/>
                      <a:gd name="connsiteY3" fmla="*/ 11625 h 104617"/>
                      <a:gd name="connsiteX4" fmla="*/ 11625 w 104617"/>
                      <a:gd name="connsiteY4" fmla="*/ 0 h 104617"/>
                      <a:gd name="connsiteX5" fmla="*/ 92993 w 104617"/>
                      <a:gd name="connsiteY5" fmla="*/ 0 h 104617"/>
                      <a:gd name="connsiteX6" fmla="*/ 104618 w 104617"/>
                      <a:gd name="connsiteY6" fmla="*/ 11625 h 104617"/>
                      <a:gd name="connsiteX7" fmla="*/ 104618 w 104617"/>
                      <a:gd name="connsiteY7" fmla="*/ 92993 h 104617"/>
                      <a:gd name="connsiteX8" fmla="*/ 92993 w 104617"/>
                      <a:gd name="connsiteY8" fmla="*/ 104618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92993" y="104618"/>
                        </a:move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3" y="99413"/>
                          <a:pt x="99408" y="104618"/>
                          <a:pt x="92993" y="104618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Свободна форма: фигура 155">
                    <a:extLst>
                      <a:ext uri="{FF2B5EF4-FFF2-40B4-BE49-F238E27FC236}">
                        <a16:creationId xmlns:a16="http://schemas.microsoft.com/office/drawing/2014/main" id="{702CB420-E0A3-47E7-A0C4-0232966F0590}"/>
                      </a:ext>
                    </a:extLst>
                  </p:cNvPr>
                  <p:cNvSpPr/>
                  <p:nvPr/>
                </p:nvSpPr>
                <p:spPr>
                  <a:xfrm>
                    <a:off x="9613287" y="2021834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Свободна форма: фигура 156">
                    <a:extLst>
                      <a:ext uri="{FF2B5EF4-FFF2-40B4-BE49-F238E27FC236}">
                        <a16:creationId xmlns:a16="http://schemas.microsoft.com/office/drawing/2014/main" id="{74DBBA88-9DD6-43D4-926F-A90B69E0F8EA}"/>
                      </a:ext>
                    </a:extLst>
                  </p:cNvPr>
                  <p:cNvSpPr/>
                  <p:nvPr/>
                </p:nvSpPr>
                <p:spPr>
                  <a:xfrm>
                    <a:off x="9739808" y="2021834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Свободна форма: фигура 157">
                    <a:extLst>
                      <a:ext uri="{FF2B5EF4-FFF2-40B4-BE49-F238E27FC236}">
                        <a16:creationId xmlns:a16="http://schemas.microsoft.com/office/drawing/2014/main" id="{CBD19BED-E7B2-433C-B927-526BE6F61A28}"/>
                      </a:ext>
                    </a:extLst>
                  </p:cNvPr>
                  <p:cNvSpPr/>
                  <p:nvPr/>
                </p:nvSpPr>
                <p:spPr>
                  <a:xfrm>
                    <a:off x="9866328" y="2021834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6420" y="11625"/>
                          <a:pt x="11625" y="642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2993" y="6420"/>
                          <a:pt x="98198" y="1162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98198" y="92993"/>
                          <a:pt x="92993" y="9819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11625" y="98198"/>
                          <a:pt x="6420" y="9299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Свободна форма: фигура 158">
                    <a:extLst>
                      <a:ext uri="{FF2B5EF4-FFF2-40B4-BE49-F238E27FC236}">
                        <a16:creationId xmlns:a16="http://schemas.microsoft.com/office/drawing/2014/main" id="{9B57F0DF-D5C5-41DF-963B-59C452E02F20}"/>
                      </a:ext>
                    </a:extLst>
                  </p:cNvPr>
                  <p:cNvSpPr/>
                  <p:nvPr/>
                </p:nvSpPr>
                <p:spPr>
                  <a:xfrm>
                    <a:off x="9990406" y="2021834"/>
                    <a:ext cx="740120" cy="104617"/>
                  </a:xfrm>
                  <a:custGeom>
                    <a:avLst/>
                    <a:gdLst>
                      <a:gd name="connsiteX0" fmla="*/ 0 w 740120"/>
                      <a:gd name="connsiteY0" fmla="*/ 92993 h 104617"/>
                      <a:gd name="connsiteX1" fmla="*/ 0 w 740120"/>
                      <a:gd name="connsiteY1" fmla="*/ 11625 h 104617"/>
                      <a:gd name="connsiteX2" fmla="*/ 11625 w 740120"/>
                      <a:gd name="connsiteY2" fmla="*/ 0 h 104617"/>
                      <a:gd name="connsiteX3" fmla="*/ 728496 w 740120"/>
                      <a:gd name="connsiteY3" fmla="*/ 0 h 104617"/>
                      <a:gd name="connsiteX4" fmla="*/ 740121 w 740120"/>
                      <a:gd name="connsiteY4" fmla="*/ 11625 h 104617"/>
                      <a:gd name="connsiteX5" fmla="*/ 740121 w 740120"/>
                      <a:gd name="connsiteY5" fmla="*/ 92993 h 104617"/>
                      <a:gd name="connsiteX6" fmla="*/ 728496 w 740120"/>
                      <a:gd name="connsiteY6" fmla="*/ 104618 h 104617"/>
                      <a:gd name="connsiteX7" fmla="*/ 11621 w 740120"/>
                      <a:gd name="connsiteY7" fmla="*/ 104618 h 104617"/>
                      <a:gd name="connsiteX8" fmla="*/ 0 w 740120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40120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728496" y="0"/>
                        </a:lnTo>
                        <a:cubicBezTo>
                          <a:pt x="734916" y="0"/>
                          <a:pt x="740121" y="5205"/>
                          <a:pt x="740121" y="11625"/>
                        </a:cubicBezTo>
                        <a:lnTo>
                          <a:pt x="740121" y="92993"/>
                        </a:lnTo>
                        <a:cubicBezTo>
                          <a:pt x="740121" y="99413"/>
                          <a:pt x="734916" y="104618"/>
                          <a:pt x="728496" y="104618"/>
                        </a:cubicBezTo>
                        <a:lnTo>
                          <a:pt x="11621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Свободна форма: фигура 159">
                    <a:extLst>
                      <a:ext uri="{FF2B5EF4-FFF2-40B4-BE49-F238E27FC236}">
                        <a16:creationId xmlns:a16="http://schemas.microsoft.com/office/drawing/2014/main" id="{79351C87-C10C-4675-A4F1-065CE84963EC}"/>
                      </a:ext>
                    </a:extLst>
                  </p:cNvPr>
                  <p:cNvSpPr/>
                  <p:nvPr/>
                </p:nvSpPr>
                <p:spPr>
                  <a:xfrm>
                    <a:off x="10751982" y="2021834"/>
                    <a:ext cx="104618" cy="104617"/>
                  </a:xfrm>
                  <a:custGeom>
                    <a:avLst/>
                    <a:gdLst>
                      <a:gd name="connsiteX0" fmla="*/ 0 w 104618"/>
                      <a:gd name="connsiteY0" fmla="*/ 92993 h 104617"/>
                      <a:gd name="connsiteX1" fmla="*/ 0 w 104618"/>
                      <a:gd name="connsiteY1" fmla="*/ 11625 h 104617"/>
                      <a:gd name="connsiteX2" fmla="*/ 11625 w 104618"/>
                      <a:gd name="connsiteY2" fmla="*/ 0 h 104617"/>
                      <a:gd name="connsiteX3" fmla="*/ 92993 w 104618"/>
                      <a:gd name="connsiteY3" fmla="*/ 0 h 104617"/>
                      <a:gd name="connsiteX4" fmla="*/ 104618 w 104618"/>
                      <a:gd name="connsiteY4" fmla="*/ 11625 h 104617"/>
                      <a:gd name="connsiteX5" fmla="*/ 104618 w 104618"/>
                      <a:gd name="connsiteY5" fmla="*/ 92993 h 104617"/>
                      <a:gd name="connsiteX6" fmla="*/ 92993 w 104618"/>
                      <a:gd name="connsiteY6" fmla="*/ 104618 h 104617"/>
                      <a:gd name="connsiteX7" fmla="*/ 11625 w 104618"/>
                      <a:gd name="connsiteY7" fmla="*/ 104618 h 104617"/>
                      <a:gd name="connsiteX8" fmla="*/ 0 w 104618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Свободна форма: фигура 160">
                    <a:extLst>
                      <a:ext uri="{FF2B5EF4-FFF2-40B4-BE49-F238E27FC236}">
                        <a16:creationId xmlns:a16="http://schemas.microsoft.com/office/drawing/2014/main" id="{C92E41DC-AD32-4A7C-955C-F60C0248EFEE}"/>
                      </a:ext>
                    </a:extLst>
                  </p:cNvPr>
                  <p:cNvSpPr/>
                  <p:nvPr/>
                </p:nvSpPr>
                <p:spPr>
                  <a:xfrm>
                    <a:off x="10878998" y="2021834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Свободна форма: фигура 161">
                    <a:extLst>
                      <a:ext uri="{FF2B5EF4-FFF2-40B4-BE49-F238E27FC236}">
                        <a16:creationId xmlns:a16="http://schemas.microsoft.com/office/drawing/2014/main" id="{20E45835-B9D5-4123-B2C0-6994CD7D5EB1}"/>
                      </a:ext>
                    </a:extLst>
                  </p:cNvPr>
                  <p:cNvSpPr/>
                  <p:nvPr/>
                </p:nvSpPr>
                <p:spPr>
                  <a:xfrm>
                    <a:off x="11130915" y="2022329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Свободна форма: фигура 162">
                    <a:extLst>
                      <a:ext uri="{FF2B5EF4-FFF2-40B4-BE49-F238E27FC236}">
                        <a16:creationId xmlns:a16="http://schemas.microsoft.com/office/drawing/2014/main" id="{E3C0F23A-8F35-4C6D-A981-DE6F2394C1D3}"/>
                      </a:ext>
                    </a:extLst>
                  </p:cNvPr>
                  <p:cNvSpPr/>
                  <p:nvPr/>
                </p:nvSpPr>
                <p:spPr>
                  <a:xfrm>
                    <a:off x="11007585" y="2021829"/>
                    <a:ext cx="104617" cy="47629"/>
                  </a:xfrm>
                  <a:custGeom>
                    <a:avLst/>
                    <a:gdLst>
                      <a:gd name="connsiteX0" fmla="*/ 92993 w 104617"/>
                      <a:gd name="connsiteY0" fmla="*/ 47630 h 47629"/>
                      <a:gd name="connsiteX1" fmla="*/ 11625 w 104617"/>
                      <a:gd name="connsiteY1" fmla="*/ 47630 h 47629"/>
                      <a:gd name="connsiteX2" fmla="*/ 0 w 104617"/>
                      <a:gd name="connsiteY2" fmla="*/ 36004 h 47629"/>
                      <a:gd name="connsiteX3" fmla="*/ 0 w 104617"/>
                      <a:gd name="connsiteY3" fmla="*/ 11625 h 47629"/>
                      <a:gd name="connsiteX4" fmla="*/ 11625 w 104617"/>
                      <a:gd name="connsiteY4" fmla="*/ 0 h 47629"/>
                      <a:gd name="connsiteX5" fmla="*/ 92993 w 104617"/>
                      <a:gd name="connsiteY5" fmla="*/ 0 h 47629"/>
                      <a:gd name="connsiteX6" fmla="*/ 104618 w 104617"/>
                      <a:gd name="connsiteY6" fmla="*/ 11625 h 47629"/>
                      <a:gd name="connsiteX7" fmla="*/ 104618 w 104617"/>
                      <a:gd name="connsiteY7" fmla="*/ 36004 h 47629"/>
                      <a:gd name="connsiteX8" fmla="*/ 92993 w 104617"/>
                      <a:gd name="connsiteY8" fmla="*/ 47630 h 476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47629">
                        <a:moveTo>
                          <a:pt x="92993" y="47630"/>
                        </a:moveTo>
                        <a:lnTo>
                          <a:pt x="11625" y="47630"/>
                        </a:lnTo>
                        <a:cubicBezTo>
                          <a:pt x="5205" y="47630"/>
                          <a:pt x="0" y="42424"/>
                          <a:pt x="0" y="36004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36004"/>
                        </a:lnTo>
                        <a:cubicBezTo>
                          <a:pt x="104618" y="42424"/>
                          <a:pt x="99412" y="47630"/>
                          <a:pt x="92993" y="4763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Свободна форма: фигура 163">
                    <a:extLst>
                      <a:ext uri="{FF2B5EF4-FFF2-40B4-BE49-F238E27FC236}">
                        <a16:creationId xmlns:a16="http://schemas.microsoft.com/office/drawing/2014/main" id="{68632AC1-22AD-4562-BD53-D5D68729EB6D}"/>
                      </a:ext>
                    </a:extLst>
                  </p:cNvPr>
                  <p:cNvSpPr/>
                  <p:nvPr/>
                </p:nvSpPr>
                <p:spPr>
                  <a:xfrm>
                    <a:off x="11007585" y="2078979"/>
                    <a:ext cx="104617" cy="47629"/>
                  </a:xfrm>
                  <a:custGeom>
                    <a:avLst/>
                    <a:gdLst>
                      <a:gd name="connsiteX0" fmla="*/ 92993 w 104617"/>
                      <a:gd name="connsiteY0" fmla="*/ 47630 h 47629"/>
                      <a:gd name="connsiteX1" fmla="*/ 11625 w 104617"/>
                      <a:gd name="connsiteY1" fmla="*/ 47630 h 47629"/>
                      <a:gd name="connsiteX2" fmla="*/ 0 w 104617"/>
                      <a:gd name="connsiteY2" fmla="*/ 36004 h 47629"/>
                      <a:gd name="connsiteX3" fmla="*/ 0 w 104617"/>
                      <a:gd name="connsiteY3" fmla="*/ 11625 h 47629"/>
                      <a:gd name="connsiteX4" fmla="*/ 11625 w 104617"/>
                      <a:gd name="connsiteY4" fmla="*/ 0 h 47629"/>
                      <a:gd name="connsiteX5" fmla="*/ 92993 w 104617"/>
                      <a:gd name="connsiteY5" fmla="*/ 0 h 47629"/>
                      <a:gd name="connsiteX6" fmla="*/ 104618 w 104617"/>
                      <a:gd name="connsiteY6" fmla="*/ 11625 h 47629"/>
                      <a:gd name="connsiteX7" fmla="*/ 104618 w 104617"/>
                      <a:gd name="connsiteY7" fmla="*/ 36004 h 47629"/>
                      <a:gd name="connsiteX8" fmla="*/ 92993 w 104617"/>
                      <a:gd name="connsiteY8" fmla="*/ 47630 h 476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47629">
                        <a:moveTo>
                          <a:pt x="92993" y="47630"/>
                        </a:moveTo>
                        <a:lnTo>
                          <a:pt x="11625" y="47630"/>
                        </a:lnTo>
                        <a:cubicBezTo>
                          <a:pt x="5205" y="47630"/>
                          <a:pt x="0" y="42424"/>
                          <a:pt x="0" y="36004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36004"/>
                        </a:lnTo>
                        <a:cubicBezTo>
                          <a:pt x="104618" y="42424"/>
                          <a:pt x="99412" y="47630"/>
                          <a:pt x="92993" y="4763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" name="Свободна форма: фигура 164">
                <a:extLst>
                  <a:ext uri="{FF2B5EF4-FFF2-40B4-BE49-F238E27FC236}">
                    <a16:creationId xmlns:a16="http://schemas.microsoft.com/office/drawing/2014/main" id="{D954B7DE-7CCA-4780-97D3-28732F9E3798}"/>
                  </a:ext>
                </a:extLst>
              </p:cNvPr>
              <p:cNvSpPr/>
              <p:nvPr/>
            </p:nvSpPr>
            <p:spPr>
              <a:xfrm>
                <a:off x="9157544" y="275582"/>
                <a:ext cx="2405438" cy="100012"/>
              </a:xfrm>
              <a:custGeom>
                <a:avLst/>
                <a:gdLst>
                  <a:gd name="connsiteX0" fmla="*/ 0 w 2405438"/>
                  <a:gd name="connsiteY0" fmla="*/ 95250 h 100012"/>
                  <a:gd name="connsiteX1" fmla="*/ 0 w 2405438"/>
                  <a:gd name="connsiteY1" fmla="*/ 68966 h 100012"/>
                  <a:gd name="connsiteX2" fmla="*/ 55917 w 2405438"/>
                  <a:gd name="connsiteY2" fmla="*/ 0 h 100012"/>
                  <a:gd name="connsiteX3" fmla="*/ 2349522 w 2405438"/>
                  <a:gd name="connsiteY3" fmla="*/ 0 h 100012"/>
                  <a:gd name="connsiteX4" fmla="*/ 2405439 w 2405438"/>
                  <a:gd name="connsiteY4" fmla="*/ 68966 h 100012"/>
                  <a:gd name="connsiteX5" fmla="*/ 2405439 w 2405438"/>
                  <a:gd name="connsiteY5" fmla="*/ 100013 h 100012"/>
                  <a:gd name="connsiteX6" fmla="*/ 0 w 2405438"/>
                  <a:gd name="connsiteY6" fmla="*/ 95250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5438" h="100012">
                    <a:moveTo>
                      <a:pt x="0" y="95250"/>
                    </a:moveTo>
                    <a:lnTo>
                      <a:pt x="0" y="68966"/>
                    </a:lnTo>
                    <a:cubicBezTo>
                      <a:pt x="0" y="33338"/>
                      <a:pt x="19598" y="0"/>
                      <a:pt x="55917" y="0"/>
                    </a:cubicBezTo>
                    <a:lnTo>
                      <a:pt x="2349522" y="0"/>
                    </a:lnTo>
                    <a:cubicBezTo>
                      <a:pt x="2385841" y="0"/>
                      <a:pt x="2405439" y="28575"/>
                      <a:pt x="2405439" y="68966"/>
                    </a:cubicBezTo>
                    <a:lnTo>
                      <a:pt x="2405439" y="100013"/>
                    </a:lnTo>
                    <a:lnTo>
                      <a:pt x="0" y="95250"/>
                    </a:lnTo>
                    <a:close/>
                  </a:path>
                </a:pathLst>
              </a:custGeom>
              <a:solidFill>
                <a:srgbClr val="CFCFC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Свободна форма: фигура 165">
                <a:extLst>
                  <a:ext uri="{FF2B5EF4-FFF2-40B4-BE49-F238E27FC236}">
                    <a16:creationId xmlns:a16="http://schemas.microsoft.com/office/drawing/2014/main" id="{A70B57F3-D0DA-487E-A1C7-CB644FEE4290}"/>
                  </a:ext>
                </a:extLst>
              </p:cNvPr>
              <p:cNvSpPr/>
              <p:nvPr/>
            </p:nvSpPr>
            <p:spPr>
              <a:xfrm>
                <a:off x="9241159" y="438284"/>
                <a:ext cx="1638223" cy="762000"/>
              </a:xfrm>
              <a:custGeom>
                <a:avLst/>
                <a:gdLst>
                  <a:gd name="connsiteX0" fmla="*/ 156139 w 1638223"/>
                  <a:gd name="connsiteY0" fmla="*/ 762000 h 762000"/>
                  <a:gd name="connsiteX1" fmla="*/ 876224 w 1638223"/>
                  <a:gd name="connsiteY1" fmla="*/ 762000 h 762000"/>
                  <a:gd name="connsiteX2" fmla="*/ 1638224 w 1638223"/>
                  <a:gd name="connsiteY2" fmla="*/ 0 h 762000"/>
                  <a:gd name="connsiteX3" fmla="*/ 0 w 1638223"/>
                  <a:gd name="connsiteY3" fmla="*/ 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8223" h="762000">
                    <a:moveTo>
                      <a:pt x="156139" y="762000"/>
                    </a:moveTo>
                    <a:lnTo>
                      <a:pt x="876224" y="762000"/>
                    </a:lnTo>
                    <a:lnTo>
                      <a:pt x="16382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Свободна форма: фигура 166">
                <a:extLst>
                  <a:ext uri="{FF2B5EF4-FFF2-40B4-BE49-F238E27FC236}">
                    <a16:creationId xmlns:a16="http://schemas.microsoft.com/office/drawing/2014/main" id="{DB5E8184-4F6F-4F6F-BAE8-30C7D69F972D}"/>
                  </a:ext>
                </a:extLst>
              </p:cNvPr>
              <p:cNvSpPr/>
              <p:nvPr/>
            </p:nvSpPr>
            <p:spPr>
              <a:xfrm>
                <a:off x="10104948" y="440665"/>
                <a:ext cx="1370480" cy="757237"/>
              </a:xfrm>
              <a:custGeom>
                <a:avLst/>
                <a:gdLst>
                  <a:gd name="connsiteX0" fmla="*/ 1222015 w 1370480"/>
                  <a:gd name="connsiteY0" fmla="*/ 757238 h 757237"/>
                  <a:gd name="connsiteX1" fmla="*/ 1370481 w 1370480"/>
                  <a:gd name="connsiteY1" fmla="*/ 0 h 757237"/>
                  <a:gd name="connsiteX2" fmla="*/ 757242 w 1370480"/>
                  <a:gd name="connsiteY2" fmla="*/ 0 h 757237"/>
                  <a:gd name="connsiteX3" fmla="*/ 0 w 1370480"/>
                  <a:gd name="connsiteY3" fmla="*/ 757238 h 757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0480" h="757237">
                    <a:moveTo>
                      <a:pt x="1222015" y="757238"/>
                    </a:moveTo>
                    <a:lnTo>
                      <a:pt x="1370481" y="0"/>
                    </a:lnTo>
                    <a:lnTo>
                      <a:pt x="757242" y="0"/>
                    </a:lnTo>
                    <a:lnTo>
                      <a:pt x="0" y="757238"/>
                    </a:lnTo>
                    <a:close/>
                  </a:path>
                </a:pathLst>
              </a:custGeom>
              <a:solidFill>
                <a:srgbClr val="E6E6E6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Свободна форма: фигура 167">
                <a:extLst>
                  <a:ext uri="{FF2B5EF4-FFF2-40B4-BE49-F238E27FC236}">
                    <a16:creationId xmlns:a16="http://schemas.microsoft.com/office/drawing/2014/main" id="{BC971172-0318-4C1B-8BA2-1D475795B80B}"/>
                  </a:ext>
                </a:extLst>
              </p:cNvPr>
              <p:cNvSpPr/>
              <p:nvPr/>
            </p:nvSpPr>
            <p:spPr>
              <a:xfrm>
                <a:off x="9156403" y="313887"/>
                <a:ext cx="1839824" cy="952300"/>
              </a:xfrm>
              <a:custGeom>
                <a:avLst/>
                <a:gdLst>
                  <a:gd name="connsiteX0" fmla="*/ 251359 w 1839824"/>
                  <a:gd name="connsiteY0" fmla="*/ 877643 h 952300"/>
                  <a:gd name="connsiteX1" fmla="*/ 98806 w 1839824"/>
                  <a:gd name="connsiteY1" fmla="*/ 133145 h 952300"/>
                  <a:gd name="connsiteX2" fmla="*/ 1708931 w 1839824"/>
                  <a:gd name="connsiteY2" fmla="*/ 133145 h 952300"/>
                  <a:gd name="connsiteX3" fmla="*/ 1839824 w 1839824"/>
                  <a:gd name="connsiteY3" fmla="*/ 2253 h 952300"/>
                  <a:gd name="connsiteX4" fmla="*/ 1832571 w 1839824"/>
                  <a:gd name="connsiteY4" fmla="*/ 0 h 952300"/>
                  <a:gd name="connsiteX5" fmla="*/ 57173 w 1839824"/>
                  <a:gd name="connsiteY5" fmla="*/ 0 h 952300"/>
                  <a:gd name="connsiteX6" fmla="*/ 1275 w 1839824"/>
                  <a:gd name="connsiteY6" fmla="*/ 69056 h 952300"/>
                  <a:gd name="connsiteX7" fmla="*/ 179807 w 1839824"/>
                  <a:gd name="connsiteY7" fmla="*/ 907056 h 952300"/>
                  <a:gd name="connsiteX8" fmla="*/ 235704 w 1839824"/>
                  <a:gd name="connsiteY8" fmla="*/ 952300 h 952300"/>
                  <a:gd name="connsiteX9" fmla="*/ 889781 w 1839824"/>
                  <a:gd name="connsiteY9" fmla="*/ 952300 h 952300"/>
                  <a:gd name="connsiteX10" fmla="*/ 964434 w 1839824"/>
                  <a:gd name="connsiteY10" fmla="*/ 877648 h 952300"/>
                  <a:gd name="connsiteX11" fmla="*/ 251359 w 1839824"/>
                  <a:gd name="connsiteY11" fmla="*/ 877648 h 95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39824" h="952300">
                    <a:moveTo>
                      <a:pt x="251359" y="877643"/>
                    </a:moveTo>
                    <a:lnTo>
                      <a:pt x="98806" y="133145"/>
                    </a:lnTo>
                    <a:lnTo>
                      <a:pt x="1708931" y="133145"/>
                    </a:lnTo>
                    <a:lnTo>
                      <a:pt x="1839824" y="2253"/>
                    </a:lnTo>
                    <a:lnTo>
                      <a:pt x="1832571" y="0"/>
                    </a:lnTo>
                    <a:lnTo>
                      <a:pt x="57173" y="0"/>
                    </a:lnTo>
                    <a:cubicBezTo>
                      <a:pt x="20816" y="0"/>
                      <a:pt x="-6297" y="33499"/>
                      <a:pt x="1275" y="69056"/>
                    </a:cubicBezTo>
                    <a:lnTo>
                      <a:pt x="179807" y="907056"/>
                    </a:lnTo>
                    <a:cubicBezTo>
                      <a:pt x="185427" y="933436"/>
                      <a:pt x="208730" y="952300"/>
                      <a:pt x="235704" y="952300"/>
                    </a:cubicBezTo>
                    <a:lnTo>
                      <a:pt x="889781" y="952300"/>
                    </a:lnTo>
                    <a:lnTo>
                      <a:pt x="964434" y="877648"/>
                    </a:lnTo>
                    <a:lnTo>
                      <a:pt x="251359" y="877648"/>
                    </a:lnTo>
                    <a:close/>
                  </a:path>
                </a:pathLst>
              </a:custGeom>
              <a:solidFill>
                <a:srgbClr val="2F2F2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Свободна форма: фигура 168">
                <a:extLst>
                  <a:ext uri="{FF2B5EF4-FFF2-40B4-BE49-F238E27FC236}">
                    <a16:creationId xmlns:a16="http://schemas.microsoft.com/office/drawing/2014/main" id="{8D2D9550-1606-4499-AFC8-28DC3C0EF364}"/>
                  </a:ext>
                </a:extLst>
              </p:cNvPr>
              <p:cNvSpPr/>
              <p:nvPr/>
            </p:nvSpPr>
            <p:spPr>
              <a:xfrm>
                <a:off x="10036659" y="313887"/>
                <a:ext cx="1527462" cy="952300"/>
              </a:xfrm>
              <a:custGeom>
                <a:avLst/>
                <a:gdLst>
                  <a:gd name="connsiteX0" fmla="*/ 1470289 w 1527462"/>
                  <a:gd name="connsiteY0" fmla="*/ 0 h 952300"/>
                  <a:gd name="connsiteX1" fmla="*/ 952295 w 1527462"/>
                  <a:gd name="connsiteY1" fmla="*/ 0 h 952300"/>
                  <a:gd name="connsiteX2" fmla="*/ 819145 w 1527462"/>
                  <a:gd name="connsiteY2" fmla="*/ 133150 h 952300"/>
                  <a:gd name="connsiteX3" fmla="*/ 1422068 w 1527462"/>
                  <a:gd name="connsiteY3" fmla="*/ 133150 h 952300"/>
                  <a:gd name="connsiteX4" fmla="*/ 1276098 w 1527462"/>
                  <a:gd name="connsiteY4" fmla="*/ 877648 h 952300"/>
                  <a:gd name="connsiteX5" fmla="*/ 74652 w 1527462"/>
                  <a:gd name="connsiteY5" fmla="*/ 877648 h 952300"/>
                  <a:gd name="connsiteX6" fmla="*/ 0 w 1527462"/>
                  <a:gd name="connsiteY6" fmla="*/ 952300 h 952300"/>
                  <a:gd name="connsiteX7" fmla="*/ 1291757 w 1527462"/>
                  <a:gd name="connsiteY7" fmla="*/ 952300 h 952300"/>
                  <a:gd name="connsiteX8" fmla="*/ 1347654 w 1527462"/>
                  <a:gd name="connsiteY8" fmla="*/ 907056 h 952300"/>
                  <a:gd name="connsiteX9" fmla="*/ 1526186 w 1527462"/>
                  <a:gd name="connsiteY9" fmla="*/ 69056 h 952300"/>
                  <a:gd name="connsiteX10" fmla="*/ 1470289 w 1527462"/>
                  <a:gd name="connsiteY10" fmla="*/ 0 h 95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27462" h="952300">
                    <a:moveTo>
                      <a:pt x="1470289" y="0"/>
                    </a:moveTo>
                    <a:lnTo>
                      <a:pt x="952295" y="0"/>
                    </a:lnTo>
                    <a:lnTo>
                      <a:pt x="819145" y="133150"/>
                    </a:lnTo>
                    <a:lnTo>
                      <a:pt x="1422068" y="133150"/>
                    </a:lnTo>
                    <a:lnTo>
                      <a:pt x="1276098" y="877648"/>
                    </a:lnTo>
                    <a:lnTo>
                      <a:pt x="74652" y="877648"/>
                    </a:lnTo>
                    <a:lnTo>
                      <a:pt x="0" y="952300"/>
                    </a:lnTo>
                    <a:lnTo>
                      <a:pt x="1291757" y="952300"/>
                    </a:lnTo>
                    <a:cubicBezTo>
                      <a:pt x="1318731" y="952300"/>
                      <a:pt x="1342034" y="933440"/>
                      <a:pt x="1347654" y="907056"/>
                    </a:cubicBezTo>
                    <a:lnTo>
                      <a:pt x="1526186" y="69056"/>
                    </a:lnTo>
                    <a:cubicBezTo>
                      <a:pt x="1533763" y="33499"/>
                      <a:pt x="1506646" y="0"/>
                      <a:pt x="1470289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Свободна форма: фигура 169">
                <a:extLst>
                  <a:ext uri="{FF2B5EF4-FFF2-40B4-BE49-F238E27FC236}">
                    <a16:creationId xmlns:a16="http://schemas.microsoft.com/office/drawing/2014/main" id="{9F9DED5E-366B-4548-A4FA-3CD71AF3E750}"/>
                  </a:ext>
                </a:extLst>
              </p:cNvPr>
              <p:cNvSpPr/>
              <p:nvPr/>
            </p:nvSpPr>
            <p:spPr>
              <a:xfrm>
                <a:off x="10106892" y="860722"/>
                <a:ext cx="523875" cy="28575"/>
              </a:xfrm>
              <a:custGeom>
                <a:avLst/>
                <a:gdLst>
                  <a:gd name="connsiteX0" fmla="*/ 509588 w 523875"/>
                  <a:gd name="connsiteY0" fmla="*/ 28575 h 28575"/>
                  <a:gd name="connsiteX1" fmla="*/ 14288 w 523875"/>
                  <a:gd name="connsiteY1" fmla="*/ 28575 h 28575"/>
                  <a:gd name="connsiteX2" fmla="*/ 0 w 523875"/>
                  <a:gd name="connsiteY2" fmla="*/ 14288 h 28575"/>
                  <a:gd name="connsiteX3" fmla="*/ 14288 w 523875"/>
                  <a:gd name="connsiteY3" fmla="*/ 0 h 28575"/>
                  <a:gd name="connsiteX4" fmla="*/ 509588 w 523875"/>
                  <a:gd name="connsiteY4" fmla="*/ 0 h 28575"/>
                  <a:gd name="connsiteX5" fmla="*/ 523875 w 523875"/>
                  <a:gd name="connsiteY5" fmla="*/ 14288 h 28575"/>
                  <a:gd name="connsiteX6" fmla="*/ 509588 w 523875"/>
                  <a:gd name="connsiteY6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3875" h="28575">
                    <a:moveTo>
                      <a:pt x="509588" y="28575"/>
                    </a:moveTo>
                    <a:lnTo>
                      <a:pt x="14288" y="28575"/>
                    </a:lnTo>
                    <a:cubicBezTo>
                      <a:pt x="6396" y="28575"/>
                      <a:pt x="0" y="22179"/>
                      <a:pt x="0" y="14288"/>
                    </a:cubicBezTo>
                    <a:cubicBezTo>
                      <a:pt x="0" y="6396"/>
                      <a:pt x="6396" y="0"/>
                      <a:pt x="14288" y="0"/>
                    </a:cubicBezTo>
                    <a:lnTo>
                      <a:pt x="509588" y="0"/>
                    </a:lnTo>
                    <a:cubicBezTo>
                      <a:pt x="517479" y="0"/>
                      <a:pt x="523875" y="6396"/>
                      <a:pt x="523875" y="14288"/>
                    </a:cubicBezTo>
                    <a:cubicBezTo>
                      <a:pt x="523875" y="22179"/>
                      <a:pt x="517479" y="28575"/>
                      <a:pt x="509588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7073099"/>
      </p:ext>
    </p:extLst>
  </p:cSld>
  <p:clrMapOvr>
    <a:masterClrMapping/>
  </p:clrMapOvr>
</p:sld>
</file>

<file path=ppt/theme/theme1.xml><?xml version="1.0" encoding="utf-8"?>
<a:theme xmlns:a="http://schemas.openxmlformats.org/drawingml/2006/main" name="Freesia Pitch Deck by Slidesgo">
  <a:themeElements>
    <a:clrScheme name="Simple Light">
      <a:dk1>
        <a:srgbClr val="20124D"/>
      </a:dk1>
      <a:lt1>
        <a:srgbClr val="F28D1B"/>
      </a:lt1>
      <a:dk2>
        <a:srgbClr val="F6B26B"/>
      </a:dk2>
      <a:lt2>
        <a:srgbClr val="FFF2CE"/>
      </a:lt2>
      <a:accent1>
        <a:srgbClr val="FCC010"/>
      </a:accent1>
      <a:accent2>
        <a:srgbClr val="F59D19"/>
      </a:accent2>
      <a:accent3>
        <a:srgbClr val="F28D1B"/>
      </a:accent3>
      <a:accent4>
        <a:srgbClr val="FFE082"/>
      </a:accent4>
      <a:accent5>
        <a:srgbClr val="FDCE0F"/>
      </a:accent5>
      <a:accent6>
        <a:srgbClr val="F9CB9C"/>
      </a:accent6>
      <a:hlink>
        <a:srgbClr val="2012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68</Words>
  <Application>Microsoft Office PowerPoint</Application>
  <PresentationFormat>On-screen Show (16:9)</PresentationFormat>
  <Paragraphs>18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Montserrat Black</vt:lpstr>
      <vt:lpstr>Roboto Condensed Light</vt:lpstr>
      <vt:lpstr>Wingdings</vt:lpstr>
      <vt:lpstr>Staatliches</vt:lpstr>
      <vt:lpstr>Lato</vt:lpstr>
      <vt:lpstr>Arial</vt:lpstr>
      <vt:lpstr>Montserrat ExtraBold</vt:lpstr>
      <vt:lpstr>Freesia Pitch Deck by Slidesgo</vt:lpstr>
      <vt:lpstr>The Firestarters</vt:lpstr>
      <vt:lpstr>Our team</vt:lpstr>
      <vt:lpstr>Stages of realization</vt:lpstr>
      <vt:lpstr>Site construction</vt:lpstr>
      <vt:lpstr>Functions</vt:lpstr>
      <vt:lpstr>Programs we used </vt:lpstr>
      <vt:lpstr>Flowchart of our site</vt:lpstr>
      <vt:lpstr>Thank you for your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Firestarters</dc:title>
  <dc:creator>Miriam Georgieva</dc:creator>
  <cp:lastModifiedBy>Тереза Николаева Опанска</cp:lastModifiedBy>
  <cp:revision>4</cp:revision>
  <dcterms:modified xsi:type="dcterms:W3CDTF">2021-04-26T16:05:40Z</dcterms:modified>
</cp:coreProperties>
</file>