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256" r:id="rId3"/>
    <p:sldId id="311" r:id="rId4"/>
    <p:sldId id="312" r:id="rId5"/>
    <p:sldId id="313" r:id="rId6"/>
    <p:sldId id="314" r:id="rId7"/>
    <p:sldId id="315" r:id="rId8"/>
    <p:sldId id="316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Press Start 2P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15ADF-7137-5C6B-7E59-E73A3FBB2578}" v="1" dt="2021-11-07T19:04:55.716"/>
    <p1510:client id="{B7403C52-A9D2-6E89-F231-0D5D4F67B90F}" v="337" dt="2021-11-07T18:13:15.887"/>
    <p1510:client id="{E26E4BDF-B18C-6211-C445-502A5C3BDC1E}" v="186" dt="2021-11-07T17:40:34.078"/>
  </p1510:revLst>
</p1510:revInfo>
</file>

<file path=ppt/tableStyles.xml><?xml version="1.0" encoding="utf-8"?>
<a:tblStyleLst xmlns:a="http://schemas.openxmlformats.org/drawingml/2006/main" def="{4EBDFE80-FA14-40C4-A127-CC30D99708F5}">
  <a:tblStyle styleId="{4EBDFE80-FA14-40C4-A127-CC30D9970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риам Костадинова Георгиева" userId="S::mkgeorgieva19@codingburgas.bg::81501f03-7bdb-4d36-a757-8cf37d9b9a82" providerId="AD" clId="Web-{8D715ADF-7137-5C6B-7E59-E73A3FBB2578}"/>
    <pc:docChg chg="modSld">
      <pc:chgData name="Мириам Костадинова Георгиева" userId="S::mkgeorgieva19@codingburgas.bg::81501f03-7bdb-4d36-a757-8cf37d9b9a82" providerId="AD" clId="Web-{8D715ADF-7137-5C6B-7E59-E73A3FBB2578}" dt="2021-11-07T19:04:55.716" v="0" actId="1076"/>
      <pc:docMkLst>
        <pc:docMk/>
      </pc:docMkLst>
      <pc:sldChg chg="modSp">
        <pc:chgData name="Мириам Костадинова Георгиева" userId="S::mkgeorgieva19@codingburgas.bg::81501f03-7bdb-4d36-a757-8cf37d9b9a82" providerId="AD" clId="Web-{8D715ADF-7137-5C6B-7E59-E73A3FBB2578}" dt="2021-11-07T19:04:55.716" v="0" actId="1076"/>
        <pc:sldMkLst>
          <pc:docMk/>
          <pc:sldMk cId="774591589" sldId="314"/>
        </pc:sldMkLst>
        <pc:picChg chg="mod">
          <ac:chgData name="Мириам Костадинова Георгиева" userId="S::mkgeorgieva19@codingburgas.bg::81501f03-7bdb-4d36-a757-8cf37d9b9a82" providerId="AD" clId="Web-{8D715ADF-7137-5C6B-7E59-E73A3FBB2578}" dt="2021-11-07T19:04:55.716" v="0" actId="1076"/>
          <ac:picMkLst>
            <pc:docMk/>
            <pc:sldMk cId="774591589" sldId="314"/>
            <ac:picMk id="13" creationId="{A65E1B3C-040C-46DE-9CEE-5EB0527C00E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F3A7F-BBDC-4F66-9D75-2C3025D6CB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bg-BG"/>
        </a:p>
      </dgm:t>
    </dgm:pt>
    <dgm:pt modelId="{716EFE0A-3474-4512-A9D2-DCADB03A5D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stage -planning</a:t>
          </a:r>
          <a:endParaRPr lang="bg-BG"/>
        </a:p>
      </dgm:t>
    </dgm:pt>
    <dgm:pt modelId="{EB782ECA-442F-4F7E-AEC3-8AEACDEE4528}" type="parTrans" cxnId="{1783C6F8-F516-4BE2-ABA4-0A664AC3CAD3}">
      <dgm:prSet/>
      <dgm:spPr/>
      <dgm:t>
        <a:bodyPr/>
        <a:lstStyle/>
        <a:p>
          <a:endParaRPr lang="bg-BG"/>
        </a:p>
      </dgm:t>
    </dgm:pt>
    <dgm:pt modelId="{D9D62543-FAC7-45D0-9CA9-A66B86925338}" type="sibTrans" cxnId="{1783C6F8-F516-4BE2-ABA4-0A664AC3CAD3}">
      <dgm:prSet/>
      <dgm:spPr/>
      <dgm:t>
        <a:bodyPr/>
        <a:lstStyle/>
        <a:p>
          <a:endParaRPr lang="bg-BG"/>
        </a:p>
      </dgm:t>
    </dgm:pt>
    <dgm:pt modelId="{3F78408E-2BD7-4602-8AC0-8955BEAB9B1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stage - realization</a:t>
          </a:r>
          <a:endParaRPr lang="bg-BG"/>
        </a:p>
      </dgm:t>
    </dgm:pt>
    <dgm:pt modelId="{3E28815F-7FB0-4049-B999-553B7F459AB7}" type="parTrans" cxnId="{7FADC1AD-9187-4AA0-9DB2-8B0D0742CA5C}">
      <dgm:prSet/>
      <dgm:spPr/>
      <dgm:t>
        <a:bodyPr/>
        <a:lstStyle/>
        <a:p>
          <a:endParaRPr lang="bg-BG"/>
        </a:p>
      </dgm:t>
    </dgm:pt>
    <dgm:pt modelId="{42FBEB8C-0D34-4A48-B7B5-32F26EFD78B2}" type="sibTrans" cxnId="{7FADC1AD-9187-4AA0-9DB2-8B0D0742CA5C}">
      <dgm:prSet/>
      <dgm:spPr/>
      <dgm:t>
        <a:bodyPr/>
        <a:lstStyle/>
        <a:p>
          <a:endParaRPr lang="bg-BG"/>
        </a:p>
      </dgm:t>
    </dgm:pt>
    <dgm:pt modelId="{0F967906-5194-4033-85A8-E22E196C95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stage - presentation</a:t>
          </a:r>
          <a:endParaRPr lang="bg-BG"/>
        </a:p>
      </dgm:t>
    </dgm:pt>
    <dgm:pt modelId="{B479D742-4314-41F6-9AB2-069B01B3A5C8}" type="parTrans" cxnId="{9DE3CD2C-5986-4602-B9D7-294304292880}">
      <dgm:prSet/>
      <dgm:spPr/>
      <dgm:t>
        <a:bodyPr/>
        <a:lstStyle/>
        <a:p>
          <a:endParaRPr lang="bg-BG"/>
        </a:p>
      </dgm:t>
    </dgm:pt>
    <dgm:pt modelId="{15F9D667-6690-4392-B564-E80987C67A5B}" type="sibTrans" cxnId="{9DE3CD2C-5986-4602-B9D7-294304292880}">
      <dgm:prSet/>
      <dgm:spPr/>
      <dgm:t>
        <a:bodyPr/>
        <a:lstStyle/>
        <a:p>
          <a:endParaRPr lang="bg-BG"/>
        </a:p>
      </dgm:t>
    </dgm:pt>
    <dgm:pt modelId="{0022234B-ED9E-495E-BE41-E95E67DD417C}" type="pres">
      <dgm:prSet presAssocID="{662F3A7F-BBDC-4F66-9D75-2C3025D6CBD0}" presName="root" presStyleCnt="0">
        <dgm:presLayoutVars>
          <dgm:dir/>
          <dgm:resizeHandles val="exact"/>
        </dgm:presLayoutVars>
      </dgm:prSet>
      <dgm:spPr/>
    </dgm:pt>
    <dgm:pt modelId="{BEE7135A-5978-45F5-8737-C7316C919568}" type="pres">
      <dgm:prSet presAssocID="{716EFE0A-3474-4512-A9D2-DCADB03A5D5B}" presName="compNode" presStyleCnt="0"/>
      <dgm:spPr/>
    </dgm:pt>
    <dgm:pt modelId="{8BDED914-7E58-4B61-B6F5-C1C7F4DDE396}" type="pres">
      <dgm:prSet presAssocID="{716EFE0A-3474-4512-A9D2-DCADB03A5D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7772F3AE-A51D-4EBF-906E-D158ACC6D9A9}" type="pres">
      <dgm:prSet presAssocID="{716EFE0A-3474-4512-A9D2-DCADB03A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тметка"/>
        </a:ext>
      </dgm:extLst>
    </dgm:pt>
    <dgm:pt modelId="{01BAB8E8-2696-475E-81A3-50BFECD5371F}" type="pres">
      <dgm:prSet presAssocID="{716EFE0A-3474-4512-A9D2-DCADB03A5D5B}" presName="spaceRect" presStyleCnt="0"/>
      <dgm:spPr/>
    </dgm:pt>
    <dgm:pt modelId="{4F5766E1-96A7-4FAA-8DE4-B86C0411FB28}" type="pres">
      <dgm:prSet presAssocID="{716EFE0A-3474-4512-A9D2-DCADB03A5D5B}" presName="textRect" presStyleLbl="revTx" presStyleIdx="0" presStyleCnt="3">
        <dgm:presLayoutVars>
          <dgm:chMax val="1"/>
          <dgm:chPref val="1"/>
        </dgm:presLayoutVars>
      </dgm:prSet>
      <dgm:spPr/>
    </dgm:pt>
    <dgm:pt modelId="{732324F6-519D-4CFB-B85A-9D1656051C93}" type="pres">
      <dgm:prSet presAssocID="{D9D62543-FAC7-45D0-9CA9-A66B86925338}" presName="sibTrans" presStyleCnt="0"/>
      <dgm:spPr/>
    </dgm:pt>
    <dgm:pt modelId="{2234170C-507C-4151-882F-5B6952767279}" type="pres">
      <dgm:prSet presAssocID="{3F78408E-2BD7-4602-8AC0-8955BEAB9B1C}" presName="compNode" presStyleCnt="0"/>
      <dgm:spPr/>
    </dgm:pt>
    <dgm:pt modelId="{12A3585D-89C3-480A-A42C-EA63A1CE8D71}" type="pres">
      <dgm:prSet presAssocID="{3F78408E-2BD7-4602-8AC0-8955BEAB9B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4242B1-1DB3-4FD1-9544-A0AE398A2367}" type="pres">
      <dgm:prSet presAssocID="{3F78408E-2BD7-4602-8AC0-8955BEAB9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ъбни колела"/>
        </a:ext>
      </dgm:extLst>
    </dgm:pt>
    <dgm:pt modelId="{2B64AE81-9401-450D-8DD0-6B1C0A13AF30}" type="pres">
      <dgm:prSet presAssocID="{3F78408E-2BD7-4602-8AC0-8955BEAB9B1C}" presName="spaceRect" presStyleCnt="0"/>
      <dgm:spPr/>
    </dgm:pt>
    <dgm:pt modelId="{463CFA44-7C73-4A91-B640-54CA5BDC07F7}" type="pres">
      <dgm:prSet presAssocID="{3F78408E-2BD7-4602-8AC0-8955BEAB9B1C}" presName="textRect" presStyleLbl="revTx" presStyleIdx="1" presStyleCnt="3">
        <dgm:presLayoutVars>
          <dgm:chMax val="1"/>
          <dgm:chPref val="1"/>
        </dgm:presLayoutVars>
      </dgm:prSet>
      <dgm:spPr/>
    </dgm:pt>
    <dgm:pt modelId="{CA7F2227-DE18-4299-8BF8-DF5913A6F538}" type="pres">
      <dgm:prSet presAssocID="{42FBEB8C-0D34-4A48-B7B5-32F26EFD78B2}" presName="sibTrans" presStyleCnt="0"/>
      <dgm:spPr/>
    </dgm:pt>
    <dgm:pt modelId="{64F4D34C-4EE0-4BE9-AAE5-6D14BDF11FE2}" type="pres">
      <dgm:prSet presAssocID="{0F967906-5194-4033-85A8-E22E196C953D}" presName="compNode" presStyleCnt="0"/>
      <dgm:spPr/>
    </dgm:pt>
    <dgm:pt modelId="{05E10837-FDB5-4467-B5E5-42196DF35B2F}" type="pres">
      <dgm:prSet presAssocID="{0F967906-5194-4033-85A8-E22E196C953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</dgm:spPr>
    </dgm:pt>
    <dgm:pt modelId="{821901D1-DE72-4A86-9BB4-2B9E46427CB2}" type="pres">
      <dgm:prSet presAssocID="{0F967906-5194-4033-85A8-E22E196C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732F4DF-CAA1-4506-8AC0-E9C43B939C90}" type="pres">
      <dgm:prSet presAssocID="{0F967906-5194-4033-85A8-E22E196C953D}" presName="spaceRect" presStyleCnt="0"/>
      <dgm:spPr/>
    </dgm:pt>
    <dgm:pt modelId="{63951128-6AB6-4566-A8EE-91516004A3DA}" type="pres">
      <dgm:prSet presAssocID="{0F967906-5194-4033-85A8-E22E196C95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E080E-47D2-46F5-A358-A7FEAED002B1}" type="presOf" srcId="{662F3A7F-BBDC-4F66-9D75-2C3025D6CBD0}" destId="{0022234B-ED9E-495E-BE41-E95E67DD417C}" srcOrd="0" destOrd="0" presId="urn:microsoft.com/office/officeart/2018/5/layout/IconLeafLabelList"/>
    <dgm:cxn modelId="{9DE3CD2C-5986-4602-B9D7-294304292880}" srcId="{662F3A7F-BBDC-4F66-9D75-2C3025D6CBD0}" destId="{0F967906-5194-4033-85A8-E22E196C953D}" srcOrd="2" destOrd="0" parTransId="{B479D742-4314-41F6-9AB2-069B01B3A5C8}" sibTransId="{15F9D667-6690-4392-B564-E80987C67A5B}"/>
    <dgm:cxn modelId="{8732BB7C-7FA2-45D3-A27E-C5B14EACD471}" type="presOf" srcId="{3F78408E-2BD7-4602-8AC0-8955BEAB9B1C}" destId="{463CFA44-7C73-4A91-B640-54CA5BDC07F7}" srcOrd="0" destOrd="0" presId="urn:microsoft.com/office/officeart/2018/5/layout/IconLeafLabelList"/>
    <dgm:cxn modelId="{7FADC1AD-9187-4AA0-9DB2-8B0D0742CA5C}" srcId="{662F3A7F-BBDC-4F66-9D75-2C3025D6CBD0}" destId="{3F78408E-2BD7-4602-8AC0-8955BEAB9B1C}" srcOrd="1" destOrd="0" parTransId="{3E28815F-7FB0-4049-B999-553B7F459AB7}" sibTransId="{42FBEB8C-0D34-4A48-B7B5-32F26EFD78B2}"/>
    <dgm:cxn modelId="{872268E2-3A88-40D6-B291-3674DE4B4992}" type="presOf" srcId="{0F967906-5194-4033-85A8-E22E196C953D}" destId="{63951128-6AB6-4566-A8EE-91516004A3DA}" srcOrd="0" destOrd="0" presId="urn:microsoft.com/office/officeart/2018/5/layout/IconLeafLabelList"/>
    <dgm:cxn modelId="{5F57B8F0-839E-4D76-ACD7-72639BADE9C3}" type="presOf" srcId="{716EFE0A-3474-4512-A9D2-DCADB03A5D5B}" destId="{4F5766E1-96A7-4FAA-8DE4-B86C0411FB28}" srcOrd="0" destOrd="0" presId="urn:microsoft.com/office/officeart/2018/5/layout/IconLeafLabelList"/>
    <dgm:cxn modelId="{1783C6F8-F516-4BE2-ABA4-0A664AC3CAD3}" srcId="{662F3A7F-BBDC-4F66-9D75-2C3025D6CBD0}" destId="{716EFE0A-3474-4512-A9D2-DCADB03A5D5B}" srcOrd="0" destOrd="0" parTransId="{EB782ECA-442F-4F7E-AEC3-8AEACDEE4528}" sibTransId="{D9D62543-FAC7-45D0-9CA9-A66B86925338}"/>
    <dgm:cxn modelId="{5B71B599-FD6A-44B5-9C3D-5A23CD4E7D1A}" type="presParOf" srcId="{0022234B-ED9E-495E-BE41-E95E67DD417C}" destId="{BEE7135A-5978-45F5-8737-C7316C919568}" srcOrd="0" destOrd="0" presId="urn:microsoft.com/office/officeart/2018/5/layout/IconLeafLabelList"/>
    <dgm:cxn modelId="{D41C0E86-1263-4BCA-9426-24C06047AC25}" type="presParOf" srcId="{BEE7135A-5978-45F5-8737-C7316C919568}" destId="{8BDED914-7E58-4B61-B6F5-C1C7F4DDE396}" srcOrd="0" destOrd="0" presId="urn:microsoft.com/office/officeart/2018/5/layout/IconLeafLabelList"/>
    <dgm:cxn modelId="{988D7A9D-6D40-4602-B957-C213F52D67D3}" type="presParOf" srcId="{BEE7135A-5978-45F5-8737-C7316C919568}" destId="{7772F3AE-A51D-4EBF-906E-D158ACC6D9A9}" srcOrd="1" destOrd="0" presId="urn:microsoft.com/office/officeart/2018/5/layout/IconLeafLabelList"/>
    <dgm:cxn modelId="{11C23231-B441-48AE-83C0-F15BA79F421B}" type="presParOf" srcId="{BEE7135A-5978-45F5-8737-C7316C919568}" destId="{01BAB8E8-2696-475E-81A3-50BFECD5371F}" srcOrd="2" destOrd="0" presId="urn:microsoft.com/office/officeart/2018/5/layout/IconLeafLabelList"/>
    <dgm:cxn modelId="{E061CCCA-B0F1-4DA4-9AB5-A6D74127D334}" type="presParOf" srcId="{BEE7135A-5978-45F5-8737-C7316C919568}" destId="{4F5766E1-96A7-4FAA-8DE4-B86C0411FB28}" srcOrd="3" destOrd="0" presId="urn:microsoft.com/office/officeart/2018/5/layout/IconLeafLabelList"/>
    <dgm:cxn modelId="{6F6AB873-C017-410D-B562-07EE89DE475D}" type="presParOf" srcId="{0022234B-ED9E-495E-BE41-E95E67DD417C}" destId="{732324F6-519D-4CFB-B85A-9D1656051C93}" srcOrd="1" destOrd="0" presId="urn:microsoft.com/office/officeart/2018/5/layout/IconLeafLabelList"/>
    <dgm:cxn modelId="{67143389-FC7C-4BC6-B852-4CDBDBED12C0}" type="presParOf" srcId="{0022234B-ED9E-495E-BE41-E95E67DD417C}" destId="{2234170C-507C-4151-882F-5B6952767279}" srcOrd="2" destOrd="0" presId="urn:microsoft.com/office/officeart/2018/5/layout/IconLeafLabelList"/>
    <dgm:cxn modelId="{D9ECDC81-BB16-4BB0-9D08-D62298578BF2}" type="presParOf" srcId="{2234170C-507C-4151-882F-5B6952767279}" destId="{12A3585D-89C3-480A-A42C-EA63A1CE8D71}" srcOrd="0" destOrd="0" presId="urn:microsoft.com/office/officeart/2018/5/layout/IconLeafLabelList"/>
    <dgm:cxn modelId="{BB65EA89-00A2-44F2-9466-E881260624AD}" type="presParOf" srcId="{2234170C-507C-4151-882F-5B6952767279}" destId="{504242B1-1DB3-4FD1-9544-A0AE398A2367}" srcOrd="1" destOrd="0" presId="urn:microsoft.com/office/officeart/2018/5/layout/IconLeafLabelList"/>
    <dgm:cxn modelId="{4A906CA8-1BBD-4161-9F2D-2A9EF438CA77}" type="presParOf" srcId="{2234170C-507C-4151-882F-5B6952767279}" destId="{2B64AE81-9401-450D-8DD0-6B1C0A13AF30}" srcOrd="2" destOrd="0" presId="urn:microsoft.com/office/officeart/2018/5/layout/IconLeafLabelList"/>
    <dgm:cxn modelId="{04F2DEFD-776E-44D5-86DB-8C37662AEE9C}" type="presParOf" srcId="{2234170C-507C-4151-882F-5B6952767279}" destId="{463CFA44-7C73-4A91-B640-54CA5BDC07F7}" srcOrd="3" destOrd="0" presId="urn:microsoft.com/office/officeart/2018/5/layout/IconLeafLabelList"/>
    <dgm:cxn modelId="{73C2958F-A5C2-484D-B0E2-506AA4DA5144}" type="presParOf" srcId="{0022234B-ED9E-495E-BE41-E95E67DD417C}" destId="{CA7F2227-DE18-4299-8BF8-DF5913A6F538}" srcOrd="3" destOrd="0" presId="urn:microsoft.com/office/officeart/2018/5/layout/IconLeafLabelList"/>
    <dgm:cxn modelId="{4FE42530-6BEB-499A-84F0-3FFAF8E7F11C}" type="presParOf" srcId="{0022234B-ED9E-495E-BE41-E95E67DD417C}" destId="{64F4D34C-4EE0-4BE9-AAE5-6D14BDF11FE2}" srcOrd="4" destOrd="0" presId="urn:microsoft.com/office/officeart/2018/5/layout/IconLeafLabelList"/>
    <dgm:cxn modelId="{98B64AB5-02E2-49F1-ACCB-345302D54E1B}" type="presParOf" srcId="{64F4D34C-4EE0-4BE9-AAE5-6D14BDF11FE2}" destId="{05E10837-FDB5-4467-B5E5-42196DF35B2F}" srcOrd="0" destOrd="0" presId="urn:microsoft.com/office/officeart/2018/5/layout/IconLeafLabelList"/>
    <dgm:cxn modelId="{FD639F12-B59D-4956-9F12-BFE42F390E7E}" type="presParOf" srcId="{64F4D34C-4EE0-4BE9-AAE5-6D14BDF11FE2}" destId="{821901D1-DE72-4A86-9BB4-2B9E46427CB2}" srcOrd="1" destOrd="0" presId="urn:microsoft.com/office/officeart/2018/5/layout/IconLeafLabelList"/>
    <dgm:cxn modelId="{5E213F5B-43CE-4585-8BCA-A44A0C163D1B}" type="presParOf" srcId="{64F4D34C-4EE0-4BE9-AAE5-6D14BDF11FE2}" destId="{7732F4DF-CAA1-4506-8AC0-E9C43B939C90}" srcOrd="2" destOrd="0" presId="urn:microsoft.com/office/officeart/2018/5/layout/IconLeafLabelList"/>
    <dgm:cxn modelId="{9CDCEF61-E769-43C6-A65A-9F1E6B264712}" type="presParOf" srcId="{64F4D34C-4EE0-4BE9-AAE5-6D14BDF11FE2}" destId="{63951128-6AB6-4566-A8EE-91516004A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D914-7E58-4B61-B6F5-C1C7F4DDE396}">
      <dsp:nvSpPr>
        <dsp:cNvPr id="0" name=""/>
        <dsp:cNvSpPr/>
      </dsp:nvSpPr>
      <dsp:spPr>
        <a:xfrm>
          <a:off x="407453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2F3AE-A51D-4EBF-906E-D158ACC6D9A9}">
      <dsp:nvSpPr>
        <dsp:cNvPr id="0" name=""/>
        <dsp:cNvSpPr/>
      </dsp:nvSpPr>
      <dsp:spPr>
        <a:xfrm>
          <a:off x="648766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66E1-96A7-4FAA-8DE4-B86C0411FB28}">
      <dsp:nvSpPr>
        <dsp:cNvPr id="0" name=""/>
        <dsp:cNvSpPr/>
      </dsp:nvSpPr>
      <dsp:spPr>
        <a:xfrm>
          <a:off x="45484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stage -planning</a:t>
          </a:r>
          <a:endParaRPr lang="bg-BG" sz="1800" kern="1200"/>
        </a:p>
      </dsp:txBody>
      <dsp:txXfrm>
        <a:off x="45484" y="1729134"/>
        <a:ext cx="1856250" cy="720000"/>
      </dsp:txXfrm>
    </dsp:sp>
    <dsp:sp modelId="{12A3585D-89C3-480A-A42C-EA63A1CE8D71}">
      <dsp:nvSpPr>
        <dsp:cNvPr id="0" name=""/>
        <dsp:cNvSpPr/>
      </dsp:nvSpPr>
      <dsp:spPr>
        <a:xfrm>
          <a:off x="2588547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42B1-1DB3-4FD1-9544-A0AE398A2367}">
      <dsp:nvSpPr>
        <dsp:cNvPr id="0" name=""/>
        <dsp:cNvSpPr/>
      </dsp:nvSpPr>
      <dsp:spPr>
        <a:xfrm>
          <a:off x="2829859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FA44-7C73-4A91-B640-54CA5BDC07F7}">
      <dsp:nvSpPr>
        <dsp:cNvPr id="0" name=""/>
        <dsp:cNvSpPr/>
      </dsp:nvSpPr>
      <dsp:spPr>
        <a:xfrm>
          <a:off x="2226578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Second stage - realization</a:t>
          </a:r>
          <a:endParaRPr lang="bg-BG" sz="1800" kern="1200"/>
        </a:p>
      </dsp:txBody>
      <dsp:txXfrm>
        <a:off x="2226578" y="1729134"/>
        <a:ext cx="1856250" cy="720000"/>
      </dsp:txXfrm>
    </dsp:sp>
    <dsp:sp modelId="{05E10837-FDB5-4467-B5E5-42196DF35B2F}">
      <dsp:nvSpPr>
        <dsp:cNvPr id="0" name=""/>
        <dsp:cNvSpPr/>
      </dsp:nvSpPr>
      <dsp:spPr>
        <a:xfrm>
          <a:off x="4769641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01D1-DE72-4A86-9BB4-2B9E46427CB2}">
      <dsp:nvSpPr>
        <dsp:cNvPr id="0" name=""/>
        <dsp:cNvSpPr/>
      </dsp:nvSpPr>
      <dsp:spPr>
        <a:xfrm>
          <a:off x="5010953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51128-6AB6-4566-A8EE-91516004A3DA}">
      <dsp:nvSpPr>
        <dsp:cNvPr id="0" name=""/>
        <dsp:cNvSpPr/>
      </dsp:nvSpPr>
      <dsp:spPr>
        <a:xfrm>
          <a:off x="4407672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Third stage - presentation</a:t>
          </a:r>
          <a:endParaRPr lang="bg-BG" sz="1800" kern="1200"/>
        </a:p>
      </dsp:txBody>
      <dsp:txXfrm>
        <a:off x="4407672" y="1729134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_COLUMN_TEXT_3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7" name="Google Shape;95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064912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Beyond the wall</a:t>
            </a: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330124" y="1409837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Maze Project 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B66F-D507-4657-834B-A65FCFF2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9297-BECE-41E3-90F0-30B242B9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419" y="953719"/>
            <a:ext cx="7709100" cy="33999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>
              <a:buNone/>
            </a:pPr>
            <a:r>
              <a:rPr lang="en-US" sz="2000" b="1" dirty="0"/>
              <a:t>Niya Runcheva 10A</a:t>
            </a:r>
            <a:r>
              <a:rPr lang="en-US" sz="2000" dirty="0"/>
              <a:t> - Front-end Developer</a:t>
            </a:r>
          </a:p>
          <a:p>
            <a:pPr marL="158750" indent="0">
              <a:buNone/>
            </a:pPr>
            <a:r>
              <a:rPr lang="en-US" sz="2000" b="1" dirty="0"/>
              <a:t>Lyubomir Bozukov 10B </a:t>
            </a:r>
            <a:r>
              <a:rPr lang="en-US" sz="2000" dirty="0"/>
              <a:t>– QA</a:t>
            </a:r>
          </a:p>
          <a:p>
            <a:pPr marL="158750" indent="0">
              <a:buNone/>
            </a:pPr>
            <a:r>
              <a:rPr lang="en-US" sz="2000" b="1" dirty="0"/>
              <a:t>Tereza Opanska 10V</a:t>
            </a:r>
            <a:r>
              <a:rPr lang="en-US" sz="2000" dirty="0"/>
              <a:t> - Back-end Developer</a:t>
            </a:r>
          </a:p>
          <a:p>
            <a:pPr marL="158750" indent="0">
              <a:buNone/>
            </a:pPr>
            <a:r>
              <a:rPr lang="en-US" sz="2000" b="1" dirty="0"/>
              <a:t>Miriam Georgieva 10G</a:t>
            </a:r>
            <a:r>
              <a:rPr lang="en-US" sz="2000" dirty="0"/>
              <a:t> - Scrum Trainer</a:t>
            </a:r>
          </a:p>
        </p:txBody>
      </p:sp>
    </p:spTree>
    <p:extLst>
      <p:ext uri="{BB962C8B-B14F-4D97-AF65-F5344CB8AC3E}">
        <p14:creationId xmlns:p14="http://schemas.microsoft.com/office/powerpoint/2010/main" val="225139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DBAAFF-E779-4C74-BF4D-39869D5B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5" y="669321"/>
            <a:ext cx="7709100" cy="333300"/>
          </a:xfrm>
        </p:spPr>
        <p:txBody>
          <a:bodyPr/>
          <a:lstStyle/>
          <a:p>
            <a:r>
              <a:rPr lang="en-US" sz="3000" dirty="0"/>
              <a:t>Stages of realization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6C4C773-F97F-4BA1-A3CD-A4B81E5B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72144"/>
              </p:ext>
            </p:extLst>
          </p:nvPr>
        </p:nvGraphicFramePr>
        <p:xfrm>
          <a:off x="1417296" y="1969681"/>
          <a:ext cx="6309407" cy="269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Google Shape;9003;p83">
            <a:extLst>
              <a:ext uri="{FF2B5EF4-FFF2-40B4-BE49-F238E27FC236}">
                <a16:creationId xmlns:a16="http://schemas.microsoft.com/office/drawing/2014/main" id="{DA9E5937-3D2A-4903-A99C-82C5AC699AD4}"/>
              </a:ext>
            </a:extLst>
          </p:cNvPr>
          <p:cNvGrpSpPr/>
          <p:nvPr/>
        </p:nvGrpSpPr>
        <p:grpSpPr>
          <a:xfrm>
            <a:off x="4254703" y="2425332"/>
            <a:ext cx="641238" cy="647476"/>
            <a:chOff x="4314511" y="2192745"/>
            <a:chExt cx="301675" cy="294075"/>
          </a:xfrm>
          <a:solidFill>
            <a:srgbClr val="FFFFFF"/>
          </a:solidFill>
        </p:grpSpPr>
        <p:sp>
          <p:nvSpPr>
            <p:cNvPr id="41" name="Google Shape;9004;p83">
              <a:extLst>
                <a:ext uri="{FF2B5EF4-FFF2-40B4-BE49-F238E27FC236}">
                  <a16:creationId xmlns:a16="http://schemas.microsoft.com/office/drawing/2014/main" id="{1E1AB282-7667-4730-AC4C-31C4E6F1A8A7}"/>
                </a:ext>
              </a:extLst>
            </p:cNvPr>
            <p:cNvSpPr/>
            <p:nvPr/>
          </p:nvSpPr>
          <p:spPr>
            <a:xfrm>
              <a:off x="4314511" y="219427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05;p83">
              <a:extLst>
                <a:ext uri="{FF2B5EF4-FFF2-40B4-BE49-F238E27FC236}">
                  <a16:creationId xmlns:a16="http://schemas.microsoft.com/office/drawing/2014/main" id="{AE7DD129-42F3-46C6-AF49-CCEFAE0056F7}"/>
                </a:ext>
              </a:extLst>
            </p:cNvPr>
            <p:cNvSpPr/>
            <p:nvPr/>
          </p:nvSpPr>
          <p:spPr>
            <a:xfrm>
              <a:off x="4315311" y="234567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06;p83">
              <a:extLst>
                <a:ext uri="{FF2B5EF4-FFF2-40B4-BE49-F238E27FC236}">
                  <a16:creationId xmlns:a16="http://schemas.microsoft.com/office/drawing/2014/main" id="{67C4AE4C-743B-4A2D-AB70-54D20167AE01}"/>
                </a:ext>
              </a:extLst>
            </p:cNvPr>
            <p:cNvSpPr/>
            <p:nvPr/>
          </p:nvSpPr>
          <p:spPr>
            <a:xfrm>
              <a:off x="4483861" y="219274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raphic 45" descr="Tools with solid fill">
            <a:extLst>
              <a:ext uri="{FF2B5EF4-FFF2-40B4-BE49-F238E27FC236}">
                <a16:creationId xmlns:a16="http://schemas.microsoft.com/office/drawing/2014/main" id="{E9E23EEB-68FD-4CEA-87D1-2CA708C9C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4544" y="2360428"/>
            <a:ext cx="754913" cy="7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9DE6-5E15-408D-B78C-46E1472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3266-41F8-4CAD-B4DD-973AF8532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25" y="1356593"/>
            <a:ext cx="7709100" cy="3399900"/>
          </a:xfrm>
        </p:spPr>
        <p:txBody>
          <a:bodyPr/>
          <a:lstStyle/>
          <a:p>
            <a:pPr marL="158750" indent="0">
              <a:buNone/>
            </a:pPr>
            <a:r>
              <a:rPr lang="en-US" b="1" dirty="0" err="1"/>
              <a:t>printMenu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void</a:t>
            </a:r>
            <a:r>
              <a:rPr lang="en-US" dirty="0"/>
              <a:t> -</a:t>
            </a:r>
            <a:r>
              <a:rPr lang="en-US" b="1" dirty="0"/>
              <a:t> </a:t>
            </a:r>
            <a:r>
              <a:rPr lang="en-US" dirty="0"/>
              <a:t>Prints out main menu.</a:t>
            </a:r>
            <a:endParaRPr lang="en-US" b="1" dirty="0"/>
          </a:p>
          <a:p>
            <a:pPr marL="158750" indent="0">
              <a:buNone/>
            </a:pPr>
            <a:r>
              <a:rPr lang="en-US" b="1" dirty="0" err="1"/>
              <a:t>goToChoice</a:t>
            </a:r>
            <a:r>
              <a:rPr lang="en-US" b="1" dirty="0"/>
              <a:t>(int option) </a:t>
            </a:r>
            <a:r>
              <a:rPr lang="en-US" dirty="0"/>
              <a:t>-</a:t>
            </a:r>
            <a:r>
              <a:rPr lang="en-US" b="1" dirty="0"/>
              <a:t> int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Sends the user to their selected action.</a:t>
            </a:r>
          </a:p>
          <a:p>
            <a:pPr marL="158750" indent="0">
              <a:buNone/>
            </a:pPr>
            <a:r>
              <a:rPr lang="en-US" b="1" dirty="0" err="1"/>
              <a:t>askForDifficulty</a:t>
            </a:r>
            <a:r>
              <a:rPr lang="en-US" b="1" dirty="0"/>
              <a:t>() </a:t>
            </a:r>
            <a:r>
              <a:rPr lang="en-US" dirty="0"/>
              <a:t>-</a:t>
            </a:r>
            <a:r>
              <a:rPr lang="en-US" b="1" dirty="0"/>
              <a:t> void</a:t>
            </a:r>
            <a:r>
              <a:rPr lang="en-US" dirty="0"/>
              <a:t> -</a:t>
            </a:r>
            <a:r>
              <a:rPr lang="en-US" b="1" dirty="0"/>
              <a:t> </a:t>
            </a:r>
            <a:r>
              <a:rPr lang="en-US" dirty="0"/>
              <a:t>Asks the user for maze difficulty.</a:t>
            </a:r>
          </a:p>
          <a:p>
            <a:pPr marL="158750" indent="0">
              <a:buNone/>
            </a:pPr>
            <a:r>
              <a:rPr lang="en-US" b="1" dirty="0" err="1"/>
              <a:t>printRules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en-US" b="1" dirty="0"/>
              <a:t>void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Prints out the game rules.</a:t>
            </a:r>
          </a:p>
          <a:p>
            <a:pPr marL="158750" indent="0">
              <a:buNone/>
            </a:pPr>
            <a:r>
              <a:rPr lang="en-US" b="1" dirty="0" err="1"/>
              <a:t>printTeamInformation</a:t>
            </a:r>
            <a:r>
              <a:rPr lang="en-US" b="1" dirty="0"/>
              <a:t>()</a:t>
            </a:r>
            <a:r>
              <a:rPr lang="en-US" dirty="0"/>
              <a:t> -</a:t>
            </a:r>
            <a:r>
              <a:rPr lang="en-US" b="1" dirty="0"/>
              <a:t> void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Prints out the information about the team.</a:t>
            </a:r>
          </a:p>
          <a:p>
            <a:pPr marL="158750" indent="0">
              <a:buNone/>
            </a:pPr>
            <a:r>
              <a:rPr lang="en-US" b="1" dirty="0" err="1"/>
              <a:t>createMaze</a:t>
            </a:r>
            <a:r>
              <a:rPr lang="en-US" b="1" dirty="0"/>
              <a:t>(unsigned difficulty) </a:t>
            </a:r>
            <a:r>
              <a:rPr lang="en-US" dirty="0"/>
              <a:t>- </a:t>
            </a:r>
            <a:r>
              <a:rPr lang="en-US" b="1" dirty="0"/>
              <a:t>char**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Creates the maze according to the selected difficulty.</a:t>
            </a:r>
          </a:p>
          <a:p>
            <a:pPr marL="158750" indent="0">
              <a:buNone/>
            </a:pPr>
            <a:r>
              <a:rPr lang="en-US" b="1" dirty="0" err="1"/>
              <a:t>getMazeRows</a:t>
            </a:r>
            <a:r>
              <a:rPr lang="en-US" b="1" dirty="0"/>
              <a:t>(int difficulty)</a:t>
            </a:r>
            <a:r>
              <a:rPr lang="en-US" dirty="0"/>
              <a:t> - </a:t>
            </a:r>
            <a:r>
              <a:rPr lang="en-US" b="1" dirty="0"/>
              <a:t>int</a:t>
            </a:r>
            <a:r>
              <a:rPr lang="en-US" dirty="0"/>
              <a:t> - Returns the number of maze rows according to the difficulty.</a:t>
            </a:r>
          </a:p>
          <a:p>
            <a:pPr marL="158750" indent="0">
              <a:buNone/>
            </a:pPr>
            <a:r>
              <a:rPr lang="en-US" b="1" dirty="0" err="1"/>
              <a:t>getMazeCols</a:t>
            </a:r>
            <a:r>
              <a:rPr lang="en-US" b="1" dirty="0"/>
              <a:t>(int difficulty) </a:t>
            </a:r>
            <a:r>
              <a:rPr lang="en-US" dirty="0"/>
              <a:t>- </a:t>
            </a:r>
            <a:r>
              <a:rPr lang="en-US" b="1" dirty="0"/>
              <a:t>int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Returns the number of maze columns according to the difficulty.</a:t>
            </a:r>
          </a:p>
          <a:p>
            <a:pPr marL="158750" indent="0">
              <a:buNone/>
            </a:pPr>
            <a:r>
              <a:rPr lang="en-US" b="1" dirty="0"/>
              <a:t>game(char** maze, int rows, int cols)</a:t>
            </a:r>
            <a:r>
              <a:rPr lang="en-US" dirty="0"/>
              <a:t> -</a:t>
            </a:r>
            <a:r>
              <a:rPr lang="en-US" b="1" dirty="0"/>
              <a:t> void</a:t>
            </a:r>
            <a:r>
              <a:rPr lang="en-US" dirty="0"/>
              <a:t> - The main game functionalities get performed in this function.</a:t>
            </a:r>
          </a:p>
          <a:p>
            <a:pPr marL="158750" indent="0">
              <a:buNone/>
            </a:pPr>
            <a:r>
              <a:rPr lang="en-US" b="1" dirty="0" err="1"/>
              <a:t>displayMaze</a:t>
            </a:r>
            <a:r>
              <a:rPr lang="en-US" b="1" dirty="0"/>
              <a:t>(char** maze, int rows, int cols)</a:t>
            </a:r>
            <a:r>
              <a:rPr lang="en-US" dirty="0"/>
              <a:t> - </a:t>
            </a:r>
            <a:r>
              <a:rPr lang="en-US" b="1" dirty="0"/>
              <a:t>void </a:t>
            </a:r>
            <a:r>
              <a:rPr lang="en-US" dirty="0"/>
              <a:t>- Displays the maze.</a:t>
            </a:r>
          </a:p>
          <a:p>
            <a:pPr marL="158750" indent="0">
              <a:buNone/>
            </a:pPr>
            <a:r>
              <a:rPr lang="en-US" b="1" dirty="0" err="1"/>
              <a:t>makeMove</a:t>
            </a:r>
            <a:r>
              <a:rPr lang="en-US" b="1" dirty="0"/>
              <a:t>(char** maze) </a:t>
            </a:r>
            <a:r>
              <a:rPr lang="en-US" dirty="0"/>
              <a:t>-</a:t>
            </a:r>
            <a:r>
              <a:rPr lang="en-US" b="1" dirty="0"/>
              <a:t> char** </a:t>
            </a:r>
            <a:r>
              <a:rPr lang="en-US" dirty="0"/>
              <a:t>- Changes the player’s position depending on which keys they press.</a:t>
            </a:r>
          </a:p>
          <a:p>
            <a:pPr marL="158750" indent="0">
              <a:buNone/>
            </a:pPr>
            <a:r>
              <a:rPr lang="en-US" b="1" dirty="0" err="1"/>
              <a:t>checkIfWon</a:t>
            </a:r>
            <a:r>
              <a:rPr lang="en-US" b="1" dirty="0"/>
              <a:t>(char** maze) </a:t>
            </a:r>
            <a:r>
              <a:rPr lang="en-US" dirty="0"/>
              <a:t>-</a:t>
            </a:r>
            <a:r>
              <a:rPr lang="en-US" b="1" dirty="0"/>
              <a:t> bool</a:t>
            </a:r>
            <a:r>
              <a:rPr lang="en-US" dirty="0"/>
              <a:t> -</a:t>
            </a:r>
            <a:r>
              <a:rPr lang="en-US" b="1" dirty="0"/>
              <a:t> </a:t>
            </a:r>
            <a:r>
              <a:rPr lang="en-US" dirty="0"/>
              <a:t>Checks if the player has escaped the maze.</a:t>
            </a:r>
          </a:p>
          <a:p>
            <a:pPr marL="158750" indent="0">
              <a:buNone/>
            </a:pPr>
            <a:r>
              <a:rPr lang="en-US" b="1" dirty="0" err="1"/>
              <a:t>printWinMessage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en-US" b="1" dirty="0"/>
              <a:t>void 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Prints out a message congratulating the player after wining.</a:t>
            </a:r>
          </a:p>
          <a:p>
            <a:pPr marL="158750" indent="0">
              <a:buNone/>
            </a:pPr>
            <a:r>
              <a:rPr lang="en-US" b="1" dirty="0" err="1"/>
              <a:t>resetGame</a:t>
            </a:r>
            <a:r>
              <a:rPr lang="en-US" b="1" dirty="0"/>
              <a:t>(char** maze, int rows) </a:t>
            </a:r>
            <a:r>
              <a:rPr lang="en-US" dirty="0"/>
              <a:t>- </a:t>
            </a:r>
            <a:r>
              <a:rPr lang="en-US" b="1" dirty="0"/>
              <a:t>void </a:t>
            </a:r>
            <a:r>
              <a:rPr lang="en-US" dirty="0"/>
              <a:t>- Resets values to all global variables.</a:t>
            </a:r>
          </a:p>
          <a:p>
            <a:pPr marL="158750" indent="0">
              <a:buNone/>
            </a:pPr>
            <a:r>
              <a:rPr lang="en-US" b="1" dirty="0" err="1"/>
              <a:t>returnToMenu</a:t>
            </a:r>
            <a:r>
              <a:rPr lang="en-US" b="1" dirty="0"/>
              <a:t>() </a:t>
            </a:r>
            <a:r>
              <a:rPr lang="en-US" dirty="0"/>
              <a:t>-</a:t>
            </a:r>
            <a:r>
              <a:rPr lang="en-US" b="1" dirty="0"/>
              <a:t> void </a:t>
            </a:r>
            <a:r>
              <a:rPr lang="en-US" dirty="0"/>
              <a:t>- Asks the player if they want to return to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14742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01D8-26B9-47E0-B1EA-0FA55684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Programs we used </a:t>
            </a:r>
            <a:endParaRPr lang="en-US" sz="3000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717D15C-6BBD-400D-8364-F7C5403A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68" y="3075134"/>
            <a:ext cx="1418783" cy="1418783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EAC28B2-D309-419D-84B1-E453475C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3" y="1317440"/>
            <a:ext cx="1176670" cy="120613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6E97E29-CCB7-47EB-AD8A-65DFEF17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692" y="1249216"/>
            <a:ext cx="1369164" cy="136916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8D673E8-23D1-44E1-A714-6A75CEB4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538" y="3836360"/>
            <a:ext cx="1104900" cy="1085850"/>
          </a:xfrm>
          <a:prstGeom prst="rect">
            <a:avLst/>
          </a:prstGeom>
        </p:spPr>
      </p:pic>
      <p:pic>
        <p:nvPicPr>
          <p:cNvPr id="8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2D285B98-EF53-4C5B-8B6E-1D492E509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00" y="3324780"/>
            <a:ext cx="1019175" cy="1019175"/>
          </a:xfrm>
          <a:prstGeom prst="rect">
            <a:avLst/>
          </a:prstGeom>
        </p:spPr>
      </p:pic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7E1B472-1D00-41B0-9675-CFBF1AF778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8" t="15498" r="27231" b="17596"/>
          <a:stretch/>
        </p:blipFill>
        <p:spPr>
          <a:xfrm>
            <a:off x="3388958" y="1681348"/>
            <a:ext cx="1396031" cy="1211806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A65E1B3C-040C-46DE-9CEE-5EB0527C00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109" t="19212" r="34383" b="21675"/>
          <a:stretch/>
        </p:blipFill>
        <p:spPr>
          <a:xfrm>
            <a:off x="2174509" y="3552122"/>
            <a:ext cx="1169179" cy="11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7312-3EA5-454D-84DA-B5F4E609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Flowchart of our game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DF87281-6BDE-4AE0-84DF-911326E8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61" y="1479929"/>
            <a:ext cx="3494124" cy="3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6FB9-8EB1-4548-99FB-DD81BD7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Thank you for your </a:t>
            </a:r>
            <a:br>
              <a:rPr lang="en-US" sz="4500" dirty="0"/>
            </a:br>
            <a:r>
              <a:rPr lang="en-US" sz="45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955301165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Super Pixel Vintage Gaming by Slidesgo</vt:lpstr>
      <vt:lpstr>Slidesgo Final Pages</vt:lpstr>
      <vt:lpstr>Beyond the wall</vt:lpstr>
      <vt:lpstr>Our team</vt:lpstr>
      <vt:lpstr>Stages of realization</vt:lpstr>
      <vt:lpstr>Functions</vt:lpstr>
      <vt:lpstr>Programs we used </vt:lpstr>
      <vt:lpstr>Flowchart of our game</vt:lpstr>
      <vt:lpstr>Thank you for your 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cp:revision>225</cp:revision>
  <dcterms:modified xsi:type="dcterms:W3CDTF">2021-11-07T19:04:56Z</dcterms:modified>
</cp:coreProperties>
</file>