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D82D-2AFF-40A0-8B3C-48493F71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B9396-2298-4A80-8D28-9F752D1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A82A-93DD-4A83-B66F-0D8048E1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BA2D-30FB-4FED-8118-06A555D6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759F-D881-40CE-9AD1-57E3E5F2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5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1569-B355-4DB9-B304-0663B7C1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27569-C6FE-4A74-97DC-9A37B6CD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B16E-CC9D-4A0F-8C94-98D5A7B3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5E90-9B17-46D3-A0F4-F129A049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7D0B-F9ED-4526-9054-D468CDD9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4CA9-5B20-4477-B5DB-2B92C4E12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61CF2-9B49-4C20-AC6D-901EBE3A3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D51-7000-4050-94E8-4EC47AE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F18C-5F99-4666-B2E1-0CB34D76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3528-0978-4B70-8AAB-1467CAE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E015-D901-49F4-AB7F-60C09D27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6F88-E6E5-477D-BBEA-4E9DF19F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E45A-A413-4B65-BA9A-BB537CDB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039D-E94A-4826-BCF2-77294B38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9CC9-5D24-4CC8-9B94-F77539CC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6137-DE1B-4F00-A0B8-26A63558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ABF18-B99E-4F10-B73E-F1AC9E08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DB4-DFF2-49D1-BC15-5B92D3CE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318C-B49C-4D5D-AF23-64409B5C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6536-998F-442C-A72A-35291B69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F2C-079E-4F23-A7A8-6012FFCA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0FCA-ABA9-4FF3-8FB8-18FA85A10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0683-6A76-41D1-ACA7-7AD5D222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2A95-6FC2-45D9-833A-4D98E69F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4F24A-CA15-492D-9034-D61FD532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CA5DC-6776-4648-B1B9-F4A3A694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200C-E343-47AF-A518-00F12CC1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EAE1-CC0E-4101-A24C-5C9C1049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800BA-313C-4C20-82F7-C29D72AB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B932D-63C4-4BB6-963B-B8D0CD70C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7008B-0656-4CC4-9BEE-BAADD3E03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426B3-5DE4-4264-8EB4-4AF74B04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CD609-D799-4E6E-A3C1-52E60675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14651-8923-4D6E-8442-4EF26858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D6AE-41F7-4993-95E0-9527B1EE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29C84-F53E-46F7-9C09-2B8C298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3CE3F-731B-4008-BDB8-5FF4ABFB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E52CC-D261-462A-BFCD-7DD6DF2C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6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CFB55-89DE-4C35-8382-7551555A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884EE-FEBD-4DAE-9460-548E78C8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38512-1784-4187-8B63-B8CAAA9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FD2E-6C98-47F7-B2DA-3F39637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EAA7-AB92-4671-91C5-6F24179F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55706-EC5A-40D1-8BCF-9E3BA572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5433-3C31-4975-BDA6-25A6299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40F2-3D64-4A0D-9CD1-3DA2A276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44B9A-AB70-47FF-99C3-8D775B54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5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E030-CD20-46D2-9F0C-4E32AB1F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06789-FE13-4E8E-898A-DBF3CF06C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DAACF-D5DE-4AB1-87C8-22830C328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F2E9-B8D1-437D-ACD5-63E53E6E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BED2-85D9-4C85-ABFF-D28138B2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D7BD0-4E1C-4C02-BADA-12249C77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BB52E-62DD-4E87-880B-DCC57B28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B2DF-A522-4377-9370-CB7FD6C3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AE67-F2F4-4C2C-AF26-2F8CADE25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8BC7-424C-4BF7-988E-8E06ED2DAF4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B882-774B-41B9-9216-8F8D6C05F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53DD-E576-4173-85A7-2530F78D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EDA9-4AF5-41DB-A537-E2DFF95ED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2BC0-C3FA-4E0C-8FE9-32BA28204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Calculator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C75A-C783-48DC-9AFE-5853C2D04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Komol Hasan</a:t>
            </a:r>
          </a:p>
        </p:txBody>
      </p:sp>
    </p:spTree>
    <p:extLst>
      <p:ext uri="{BB962C8B-B14F-4D97-AF65-F5344CB8AC3E}">
        <p14:creationId xmlns:p14="http://schemas.microsoft.com/office/powerpoint/2010/main" val="236811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931-73CC-474D-BB5E-D04FCCF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9E45-1A8E-4788-AC4D-98EE69A0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of the art slick easy to use with a dark background, easy on the eyes and easy to see buttons providing optima accurate results. </a:t>
            </a:r>
          </a:p>
          <a:p>
            <a:r>
              <a:rPr lang="en-US" dirty="0"/>
              <a:t> do complex mathematical operations with a click of a button.</a:t>
            </a:r>
          </a:p>
          <a:p>
            <a:r>
              <a:rPr lang="en-US" dirty="0"/>
              <a:t>Provides excellent example of a great GUI program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8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D092-6427-4108-B411-3FECD22E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9ADB-F277-495F-9AF3-C7AF2F3B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generate the number buttons </a:t>
            </a:r>
          </a:p>
          <a:p>
            <a:r>
              <a:rPr lang="en-US" dirty="0"/>
              <a:t>A negative variable Is used to  carry out the required environment for the desire mathematical operation </a:t>
            </a:r>
          </a:p>
          <a:p>
            <a:r>
              <a:rPr lang="en-US" dirty="0"/>
              <a:t>The event class uses two separate integers to validate the number input by the user  </a:t>
            </a:r>
          </a:p>
          <a:p>
            <a:r>
              <a:rPr lang="en-US" dirty="0"/>
              <a:t>The c button uses an action listener the reset the two integers to null.</a:t>
            </a:r>
          </a:p>
          <a:p>
            <a:r>
              <a:rPr lang="en-US" dirty="0"/>
              <a:t>The equal button takes the function value an applies the appropriate  event method associated with it 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1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F541-1E4D-4EA6-BBB3-EE3CDF35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listeners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4AA3-169F-40FF-ABF0-33B4FFB2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action listeners for each of the mathematically operationally call buttons.</a:t>
            </a:r>
          </a:p>
          <a:p>
            <a:r>
              <a:rPr lang="en-US" dirty="0"/>
              <a:t>Each of the operations are controlled by a negative integer upon which a value of zero to 3 is applied every time a mathematically operation is set to perform. </a:t>
            </a:r>
          </a:p>
          <a:p>
            <a:r>
              <a:rPr lang="en-US" dirty="0"/>
              <a:t>The equal button possesses a event listener that carries out the action depending on the positive integer of the function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2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EDF3-7EE7-4AD6-A588-3A293C5A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0306-A249-4FE4-9A62-14A45A16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background is deep dark to not </a:t>
            </a:r>
            <a:r>
              <a:rPr lang="en-US"/>
              <a:t>put strain </a:t>
            </a:r>
            <a:r>
              <a:rPr lang="en-US" dirty="0"/>
              <a:t>on the human eye.</a:t>
            </a:r>
          </a:p>
          <a:p>
            <a:r>
              <a:rPr lang="en-US" dirty="0"/>
              <a:t>The buttons have bright red foreground for easy access by the human eye.</a:t>
            </a:r>
          </a:p>
          <a:p>
            <a:r>
              <a:rPr lang="en-US" dirty="0"/>
              <a:t>The output panel is not deep dark, but gray to insure the output is clearly visible.</a:t>
            </a:r>
          </a:p>
          <a:p>
            <a:r>
              <a:rPr lang="en-US" dirty="0"/>
              <a:t>The size of the frame is at a considerate  size so other programs running are not overshadowed by it</a:t>
            </a:r>
          </a:p>
          <a:p>
            <a:r>
              <a:rPr lang="en-US" dirty="0"/>
              <a:t>The program is set to exit on close to conserve random access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Calculator </vt:lpstr>
      <vt:lpstr>Description</vt:lpstr>
      <vt:lpstr>Loops and Methods</vt:lpstr>
      <vt:lpstr>Action listeners </vt:lpstr>
      <vt:lpstr>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Calculator</dc:title>
  <dc:creator>David Catagua</dc:creator>
  <cp:lastModifiedBy>Likhon Komol</cp:lastModifiedBy>
  <cp:revision>3</cp:revision>
  <dcterms:created xsi:type="dcterms:W3CDTF">2018-05-24T22:12:35Z</dcterms:created>
  <dcterms:modified xsi:type="dcterms:W3CDTF">2018-05-25T01:14:32Z</dcterms:modified>
</cp:coreProperties>
</file>