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10/25/2022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CB2F-53C1-81C9-B113-D9EFA255F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EABC6-9556-4A95-D8EE-6A4EB2BE6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Exception Handling with HTTP Status Codes</a:t>
            </a:r>
          </a:p>
        </p:txBody>
      </p:sp>
    </p:spTree>
    <p:extLst>
      <p:ext uri="{BB962C8B-B14F-4D97-AF65-F5344CB8AC3E}">
        <p14:creationId xmlns:p14="http://schemas.microsoft.com/office/powerpoint/2010/main" val="128688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Trade Gothic LT Pro</vt:lpstr>
      <vt:lpstr>Trebuchet MS</vt:lpstr>
      <vt:lpstr>Office Theme</vt:lpstr>
      <vt:lpstr>Spring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creator>Will Marttala</dc:creator>
  <cp:lastModifiedBy>Will Marttala</cp:lastModifiedBy>
  <cp:revision>6</cp:revision>
  <dcterms:created xsi:type="dcterms:W3CDTF">2021-01-12T22:09:09Z</dcterms:created>
  <dcterms:modified xsi:type="dcterms:W3CDTF">2022-10-25T19:02:18Z</dcterms:modified>
</cp:coreProperties>
</file>