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0BA0-4C89-42AD-B587-E6367C6A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40AC-B88E-409C-A8A7-DB9756DD8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handling our own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92286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2364-27C4-49AA-9889-6EA2ABD5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BB075-3EF5-4C9F-94CB-131BBC04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51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Spring</vt:lpstr>
      <vt:lpstr>Controller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7</cp:revision>
  <dcterms:created xsi:type="dcterms:W3CDTF">2021-01-12T22:09:09Z</dcterms:created>
  <dcterms:modified xsi:type="dcterms:W3CDTF">2021-01-15T23:25:23Z</dcterms:modified>
</cp:coreProperties>
</file>