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Architecting a Spring Web Service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18482D-25C5-42D9-B983-A472813E1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Onion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99AD7-CE06-48D5-B87B-D2D35EB6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7CF278-D722-4263-945E-07C3C4CB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Separating Concerns into Layers</a:t>
            </a:r>
          </a:p>
        </p:txBody>
      </p:sp>
    </p:spTree>
    <p:extLst>
      <p:ext uri="{BB962C8B-B14F-4D97-AF65-F5344CB8AC3E}">
        <p14:creationId xmlns:p14="http://schemas.microsoft.com/office/powerpoint/2010/main" val="98292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1F4A-F43E-47FA-9A21-2521BDA4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A8ABD-2692-48B3-8A2D-555173AC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5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738CF6D6-00DF-4283-A33A-33621BF4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4819" y="1073639"/>
            <a:ext cx="8743757" cy="5246254"/>
          </a:xfrm>
        </p:spPr>
      </p:pic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16C8BA83-954B-4652-8430-25568CAA16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4818" y="1433946"/>
            <a:ext cx="8743757" cy="52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4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7750-1C8C-4E0D-AE70-2DBBCF47C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our first project</a:t>
            </a:r>
          </a:p>
        </p:txBody>
      </p:sp>
    </p:spTree>
    <p:extLst>
      <p:ext uri="{BB962C8B-B14F-4D97-AF65-F5344CB8AC3E}">
        <p14:creationId xmlns:p14="http://schemas.microsoft.com/office/powerpoint/2010/main" val="214131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699</TotalTime>
  <Words>21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Trade Gothic LT Pro</vt:lpstr>
      <vt:lpstr>Trebuchet MS</vt:lpstr>
      <vt:lpstr>Office Theme</vt:lpstr>
      <vt:lpstr>Spring Fundamentals</vt:lpstr>
      <vt:lpstr>Separating Concerns into Layers</vt:lpstr>
      <vt:lpstr>Onion Architecture</vt:lpstr>
      <vt:lpstr>Creating our first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creator>Will Marttala</dc:creator>
  <cp:lastModifiedBy>Will Marttala</cp:lastModifiedBy>
  <cp:revision>7</cp:revision>
  <dcterms:created xsi:type="dcterms:W3CDTF">2021-01-07T18:49:47Z</dcterms:created>
  <dcterms:modified xsi:type="dcterms:W3CDTF">2021-01-13T00:07:50Z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