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51E-5C1B-4DE1-880F-900E54AEA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6BAB-2EBA-4ACF-AADD-25C54D147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more functionality to our API </a:t>
            </a:r>
            <a:r>
              <a:rPr lang="en-US" b="1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325522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7</cp:revision>
  <dcterms:created xsi:type="dcterms:W3CDTF">2021-01-12T22:09:09Z</dcterms:created>
  <dcterms:modified xsi:type="dcterms:W3CDTF">2022-10-25T21:29:49Z</dcterms:modified>
</cp:coreProperties>
</file>