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993" y="2893033"/>
            <a:ext cx="7077456" cy="1243584"/>
          </a:xfrm>
        </p:spPr>
        <p:txBody>
          <a:bodyPr/>
          <a:lstStyle/>
          <a:p>
            <a:r>
              <a:rPr lang="en-US" dirty="0"/>
              <a:t>Spring Controllers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993" y="421891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Setting up the Lemonade Controller &amp; Service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1164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Spring Controllers &amp;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27</cp:revision>
  <dcterms:created xsi:type="dcterms:W3CDTF">2021-01-07T18:49:47Z</dcterms:created>
  <dcterms:modified xsi:type="dcterms:W3CDTF">2021-01-14T23:04:54Z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