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Entities &amp; Generating our Database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50DA-3618-4D1D-A3DB-6615B40A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BFDF8-AF47-42F1-BE8B-BF79577A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7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664CD7D4-B71F-4D3D-809D-337C8188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4818" y="1433946"/>
            <a:ext cx="8743757" cy="52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69DC-9882-4642-9127-B877C64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B5F4C4-AB6D-4EC3-AED8-392F3FBA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369E29-D375-4FB0-A6BA-9743B053C32C}"/>
              </a:ext>
            </a:extLst>
          </p:cNvPr>
          <p:cNvGrpSpPr/>
          <p:nvPr/>
        </p:nvGrpSpPr>
        <p:grpSpPr>
          <a:xfrm>
            <a:off x="363283" y="1786564"/>
            <a:ext cx="7389308" cy="4528511"/>
            <a:chOff x="363283" y="1786564"/>
            <a:chExt cx="7389308" cy="452851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BB1369-0EAA-468B-BCB1-AD158CBC2E5F}"/>
                </a:ext>
              </a:extLst>
            </p:cNvPr>
            <p:cNvGrpSpPr/>
            <p:nvPr/>
          </p:nvGrpSpPr>
          <p:grpSpPr>
            <a:xfrm>
              <a:off x="363283" y="1786564"/>
              <a:ext cx="1701478" cy="1747777"/>
              <a:chOff x="804441" y="2893469"/>
              <a:chExt cx="1701478" cy="174777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7982870-E5A3-49AC-ADD0-278DE2C9DC33}"/>
                  </a:ext>
                </a:extLst>
              </p:cNvPr>
              <p:cNvSpPr/>
              <p:nvPr/>
            </p:nvSpPr>
            <p:spPr>
              <a:xfrm>
                <a:off x="804441" y="3429000"/>
                <a:ext cx="1701478" cy="121224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id</a:t>
                </a:r>
              </a:p>
              <a:p>
                <a:r>
                  <a:rPr lang="en-US" sz="1200" dirty="0"/>
                  <a:t>name</a:t>
                </a:r>
              </a:p>
              <a:p>
                <a:r>
                  <a:rPr lang="en-US" sz="1200" dirty="0" err="1"/>
                  <a:t>phoneNumber</a:t>
                </a:r>
                <a:endParaRPr lang="en-US" sz="12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73970AC-4B19-4D06-AF33-7A33EBEEC376}"/>
                  </a:ext>
                </a:extLst>
              </p:cNvPr>
              <p:cNvSpPr/>
              <p:nvPr/>
            </p:nvSpPr>
            <p:spPr>
              <a:xfrm>
                <a:off x="804441" y="2893469"/>
                <a:ext cx="1701478" cy="5355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Customer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C6B22A-D656-41AC-BED8-88F0F453167D}"/>
                </a:ext>
              </a:extLst>
            </p:cNvPr>
            <p:cNvGrpSpPr/>
            <p:nvPr/>
          </p:nvGrpSpPr>
          <p:grpSpPr>
            <a:xfrm>
              <a:off x="3207198" y="1786564"/>
              <a:ext cx="1701478" cy="1747777"/>
              <a:chOff x="804441" y="2893469"/>
              <a:chExt cx="1701478" cy="174777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ABA0048-59B8-4F1A-B276-247A835F37B2}"/>
                  </a:ext>
                </a:extLst>
              </p:cNvPr>
              <p:cNvSpPr/>
              <p:nvPr/>
            </p:nvSpPr>
            <p:spPr>
              <a:xfrm>
                <a:off x="804441" y="3429000"/>
                <a:ext cx="1701478" cy="121224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id</a:t>
                </a:r>
              </a:p>
              <a:p>
                <a:r>
                  <a:rPr lang="en-US" sz="1200" dirty="0"/>
                  <a:t>total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BA4C0BC-FCF0-40AB-A482-68709C3CBDFF}"/>
                  </a:ext>
                </a:extLst>
              </p:cNvPr>
              <p:cNvSpPr/>
              <p:nvPr/>
            </p:nvSpPr>
            <p:spPr>
              <a:xfrm>
                <a:off x="804441" y="2893469"/>
                <a:ext cx="1701478" cy="5355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Order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DC3D6F0-5DD1-44C2-AE08-FDD42F6B2158}"/>
                </a:ext>
              </a:extLst>
            </p:cNvPr>
            <p:cNvGrpSpPr/>
            <p:nvPr/>
          </p:nvGrpSpPr>
          <p:grpSpPr>
            <a:xfrm>
              <a:off x="6051113" y="1786564"/>
              <a:ext cx="1701478" cy="1747777"/>
              <a:chOff x="804441" y="2893469"/>
              <a:chExt cx="1701478" cy="17477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D8A3AF-65A9-4A94-B082-AAD420F0B41A}"/>
                  </a:ext>
                </a:extLst>
              </p:cNvPr>
              <p:cNvSpPr/>
              <p:nvPr/>
            </p:nvSpPr>
            <p:spPr>
              <a:xfrm>
                <a:off x="804441" y="3429000"/>
                <a:ext cx="1701478" cy="121224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id</a:t>
                </a:r>
              </a:p>
              <a:p>
                <a:r>
                  <a:rPr lang="en-US" sz="1200" dirty="0" err="1"/>
                  <a:t>lemonJuice</a:t>
                </a:r>
                <a:endParaRPr lang="en-US" sz="1200" dirty="0"/>
              </a:p>
              <a:p>
                <a:r>
                  <a:rPr lang="en-US" sz="1200" dirty="0"/>
                  <a:t>water</a:t>
                </a:r>
              </a:p>
              <a:p>
                <a:r>
                  <a:rPr lang="en-US" sz="1200" dirty="0"/>
                  <a:t>sugar</a:t>
                </a:r>
              </a:p>
              <a:p>
                <a:r>
                  <a:rPr lang="en-US" sz="1200" dirty="0" err="1"/>
                  <a:t>iceCubes</a:t>
                </a:r>
                <a:endParaRPr lang="en-US" sz="1200" dirty="0"/>
              </a:p>
              <a:p>
                <a:r>
                  <a:rPr lang="en-US" sz="1200" dirty="0"/>
                  <a:t>price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E982900-39D2-45E5-BE77-199785EFB3E2}"/>
                  </a:ext>
                </a:extLst>
              </p:cNvPr>
              <p:cNvSpPr/>
              <p:nvPr/>
            </p:nvSpPr>
            <p:spPr>
              <a:xfrm>
                <a:off x="804441" y="2893469"/>
                <a:ext cx="1701478" cy="5355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Lemonade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0A6D88-C0B6-4E6A-9C62-D2B364E9083C}"/>
                </a:ext>
              </a:extLst>
            </p:cNvPr>
            <p:cNvGrpSpPr/>
            <p:nvPr/>
          </p:nvGrpSpPr>
          <p:grpSpPr>
            <a:xfrm>
              <a:off x="2064761" y="2857626"/>
              <a:ext cx="1142437" cy="141184"/>
              <a:chOff x="2505919" y="3964531"/>
              <a:chExt cx="1142437" cy="14118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D9BC039-E7E6-4D0A-A6F2-AB349107FB1F}"/>
                  </a:ext>
                </a:extLst>
              </p:cNvPr>
              <p:cNvCxnSpPr>
                <a:cxnSpLocks/>
                <a:stCxn id="31" idx="3"/>
                <a:endCxn id="29" idx="1"/>
              </p:cNvCxnSpPr>
              <p:nvPr/>
            </p:nvCxnSpPr>
            <p:spPr>
              <a:xfrm>
                <a:off x="2505919" y="4035123"/>
                <a:ext cx="1142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C39958D-4190-489C-A5AA-7D42D4189E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3116" y="3964531"/>
                <a:ext cx="175240" cy="705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C7D2199-83FF-4426-9AEA-D95AE91D3F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3116" y="4035123"/>
                <a:ext cx="175240" cy="705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5EAF2F6-167D-44BE-8068-924DDEBB2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5518" y="3964531"/>
                <a:ext cx="0" cy="141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3EF2E3-2312-4F0E-83FA-DAB3BDED027F}"/>
                </a:ext>
              </a:extLst>
            </p:cNvPr>
            <p:cNvGrpSpPr/>
            <p:nvPr/>
          </p:nvGrpSpPr>
          <p:grpSpPr>
            <a:xfrm>
              <a:off x="4908676" y="2857626"/>
              <a:ext cx="1142437" cy="141184"/>
              <a:chOff x="5349834" y="3964531"/>
              <a:chExt cx="1142437" cy="14118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01EB09E-6CBB-40CC-8489-F8A3CC8CDB8E}"/>
                  </a:ext>
                </a:extLst>
              </p:cNvPr>
              <p:cNvCxnSpPr>
                <a:cxnSpLocks/>
                <a:stCxn id="29" idx="3"/>
                <a:endCxn id="27" idx="1"/>
              </p:cNvCxnSpPr>
              <p:nvPr/>
            </p:nvCxnSpPr>
            <p:spPr>
              <a:xfrm>
                <a:off x="5349834" y="4035123"/>
                <a:ext cx="1142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61BAD2-0FC0-41FC-8BC6-0504D83C07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7031" y="3964531"/>
                <a:ext cx="175240" cy="705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AEDAD91-76AB-43E1-BC95-9FC7F792D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7031" y="4035123"/>
                <a:ext cx="175240" cy="705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1D44FF9-B58A-4EAB-BC59-31D44A3A6D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9433" y="3964531"/>
                <a:ext cx="0" cy="141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BC1231-EAE1-45D4-BFE3-4D57DA3D8108}"/>
                </a:ext>
              </a:extLst>
            </p:cNvPr>
            <p:cNvGrpSpPr/>
            <p:nvPr/>
          </p:nvGrpSpPr>
          <p:grpSpPr>
            <a:xfrm>
              <a:off x="3207198" y="4567298"/>
              <a:ext cx="1701478" cy="1747777"/>
              <a:chOff x="804441" y="2893469"/>
              <a:chExt cx="1701478" cy="17477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FF4723-C358-46C7-A443-83E057E98FA1}"/>
                  </a:ext>
                </a:extLst>
              </p:cNvPr>
              <p:cNvSpPr/>
              <p:nvPr/>
            </p:nvSpPr>
            <p:spPr>
              <a:xfrm>
                <a:off x="804441" y="3429000"/>
                <a:ext cx="1701478" cy="121224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id</a:t>
                </a:r>
              </a:p>
              <a:p>
                <a:r>
                  <a:rPr lang="en-US" sz="1200" dirty="0"/>
                  <a:t>name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AE70DE-9794-4297-BA2D-3C626D2B3054}"/>
                  </a:ext>
                </a:extLst>
              </p:cNvPr>
              <p:cNvSpPr/>
              <p:nvPr/>
            </p:nvSpPr>
            <p:spPr>
              <a:xfrm>
                <a:off x="804441" y="2893469"/>
                <a:ext cx="1701478" cy="5355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LemonadeStand</a:t>
                </a:r>
                <a:endParaRPr lang="en-US" sz="16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EB85908-5A62-4E29-AFCB-8CFAF8975455}"/>
                </a:ext>
              </a:extLst>
            </p:cNvPr>
            <p:cNvGrpSpPr/>
            <p:nvPr/>
          </p:nvGrpSpPr>
          <p:grpSpPr>
            <a:xfrm>
              <a:off x="3997779" y="3534341"/>
              <a:ext cx="120316" cy="1032957"/>
              <a:chOff x="3997779" y="3534341"/>
              <a:chExt cx="120316" cy="103295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D2A84E4-2290-4F98-B22B-A9D0A1F825E5}"/>
                  </a:ext>
                </a:extLst>
              </p:cNvPr>
              <p:cNvCxnSpPr>
                <a:cxnSpLocks/>
                <a:stCxn id="18" idx="0"/>
                <a:endCxn id="29" idx="2"/>
              </p:cNvCxnSpPr>
              <p:nvPr/>
            </p:nvCxnSpPr>
            <p:spPr>
              <a:xfrm flipV="1">
                <a:off x="4057937" y="3534341"/>
                <a:ext cx="0" cy="1032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5CC8F58-4407-4393-B27E-D61DE43689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7936" y="3534341"/>
                <a:ext cx="60158" cy="112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286B019-81CB-43A0-B878-CEF758B64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7779" y="3534341"/>
                <a:ext cx="60157" cy="112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EF64723-4305-4531-BB5C-2F9875AB9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7779" y="4454883"/>
                <a:ext cx="1203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1697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0C2F-1E66-4329-B87F-A77ACDE5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6188911" cy="1421928"/>
          </a:xfrm>
        </p:spPr>
        <p:txBody>
          <a:bodyPr/>
          <a:lstStyle/>
          <a:p>
            <a:r>
              <a:rPr lang="en-US" dirty="0"/>
              <a:t>Making JPA Generate our database and print the SQL it uses to the console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94447-3DFA-4C62-BCC0-AED58415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40621-5366-4557-9D70-B4C995F9F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221832"/>
            <a:ext cx="6718300" cy="4093243"/>
          </a:xfrm>
        </p:spPr>
        <p:txBody>
          <a:bodyPr/>
          <a:lstStyle/>
          <a:p>
            <a:r>
              <a:rPr lang="en-US" dirty="0" err="1"/>
              <a:t>spring.jpa.hibernate.ddl</a:t>
            </a:r>
            <a:r>
              <a:rPr lang="en-US" dirty="0"/>
              <a:t>-auto</a:t>
            </a:r>
          </a:p>
          <a:p>
            <a:r>
              <a:rPr lang="en-US" dirty="0" err="1"/>
              <a:t>sping.jpa.properties.hibernate.show_sql</a:t>
            </a:r>
            <a:r>
              <a:rPr lang="en-US" dirty="0"/>
              <a:t>=true</a:t>
            </a:r>
          </a:p>
          <a:p>
            <a:r>
              <a:rPr lang="en-US" dirty="0" err="1"/>
              <a:t>spring.jpa.properties.hibernate.use_sql_comments</a:t>
            </a:r>
            <a:r>
              <a:rPr lang="en-US" dirty="0"/>
              <a:t>=true</a:t>
            </a:r>
          </a:p>
          <a:p>
            <a:r>
              <a:rPr lang="en-US" dirty="0" err="1"/>
              <a:t>spring.jpa.properties.hibernate.format_sql</a:t>
            </a:r>
            <a:r>
              <a:rPr lang="en-US" dirty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114789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825</TotalTime>
  <Words>95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Trade Gothic LT Pro</vt:lpstr>
      <vt:lpstr>Trebuchet MS</vt:lpstr>
      <vt:lpstr>Office Theme</vt:lpstr>
      <vt:lpstr>Spring Repositories</vt:lpstr>
      <vt:lpstr>Onion Architecture</vt:lpstr>
      <vt:lpstr>Our Data Model</vt:lpstr>
      <vt:lpstr>Making JPA Generate our database and print the SQL it uses to the console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14</cp:revision>
  <dcterms:created xsi:type="dcterms:W3CDTF">2021-01-07T18:49:47Z</dcterms:created>
  <dcterms:modified xsi:type="dcterms:W3CDTF">2021-01-14T04:12:31Z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