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1/14/2021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Setting up Repositories and populating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137B0-FB7D-45A6-9780-7C52A1EF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E3999C-F42D-4FAD-AE99-BC4BA246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Repository</a:t>
            </a:r>
          </a:p>
        </p:txBody>
      </p:sp>
    </p:spTree>
    <p:extLst>
      <p:ext uri="{BB962C8B-B14F-4D97-AF65-F5344CB8AC3E}">
        <p14:creationId xmlns:p14="http://schemas.microsoft.com/office/powerpoint/2010/main" val="426641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7CB5-8A73-4A8E-B4BA-3A935FF2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CommandLineRunner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9D0D4-9089-4D8F-8824-A1C83002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03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887</TotalTime>
  <Words>14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Trade Gothic LT Pro</vt:lpstr>
      <vt:lpstr>Trebuchet MS</vt:lpstr>
      <vt:lpstr>Office Theme</vt:lpstr>
      <vt:lpstr>Spring Repositories</vt:lpstr>
      <vt:lpstr>JPA Repository</vt:lpstr>
      <vt:lpstr>CommandLineRunner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creator>Will Marttala</dc:creator>
  <cp:lastModifiedBy>Will Marttala</cp:lastModifiedBy>
  <cp:revision>17</cp:revision>
  <dcterms:created xsi:type="dcterms:W3CDTF">2021-01-07T18:49:47Z</dcterms:created>
  <dcterms:modified xsi:type="dcterms:W3CDTF">2021-01-14T14:16:45Z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