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our first 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0DA-3618-4D1D-A3DB-6615B40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BFDF8-AF47-42F1-BE8B-BF79577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3448-FAB8-483C-9545-60EC87064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Lombok</a:t>
            </a:r>
          </a:p>
          <a:p>
            <a:r>
              <a:rPr lang="en-US" dirty="0"/>
              <a:t>Spring Web</a:t>
            </a:r>
          </a:p>
          <a:p>
            <a:r>
              <a:rPr lang="en-US" dirty="0"/>
              <a:t>Spring Data JPA</a:t>
            </a:r>
          </a:p>
          <a:p>
            <a:r>
              <a:rPr lang="en-US" dirty="0"/>
              <a:t>PostgreSQL Driver</a:t>
            </a:r>
          </a:p>
        </p:txBody>
      </p:sp>
    </p:spTree>
    <p:extLst>
      <p:ext uri="{BB962C8B-B14F-4D97-AF65-F5344CB8AC3E}">
        <p14:creationId xmlns:p14="http://schemas.microsoft.com/office/powerpoint/2010/main" val="144394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736</TotalTime>
  <Words>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Spring Fundamentals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10</cp:revision>
  <dcterms:created xsi:type="dcterms:W3CDTF">2021-01-07T18:49:47Z</dcterms:created>
  <dcterms:modified xsi:type="dcterms:W3CDTF">2021-01-14T02:43:48Z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