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8.47458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21-01-15T18:39:05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14676 5627 0,'17'17'16,"-17"1"-16,0 0 0,0-1 0,18 1 16,-18 0-16,0-1 0,0 1 0,0 0 0,17-18 0,-17 17 0,0 1 15,0-1-15,0 1 0,18-18 0,-18 18 0,0-1 0,0 1 0,18 0 0,-18-1 16,35 124-1,-35-123 1,0 0 0,-18-18 31</inkml:trace>
  <inkml:trace contextRef="#ctx0" brushRef="#br0" timeOffset="654.52">14728 5521 0,'18'0'16,"0"0"-16,-1 0 16,1 0-16,-18 18 0,18-18 0,-1 0 15,1 0-15,-18 17 0,18-17 0,-1 0 16,1 0-16,-18 18 0,17-18 15,-17 18-15,18-18 0,-18 17 16,18-17-16,-18 18 0,0-1 16,17-17-16,-17 18 0,0 0 15,18 35 1,-18-36-16,0 1 0,0 0 0,0-1 16,0 1-16,0-1 0,0 1 15,0 0-15,0-1 0,-18-17 0,18 18 0,0 0 16,-17-18-16,17 17 0,0 1 0,-18 0 15,0 34 1,1-52-16,17 18 0,-18-18 0,18 18 0,-17-18 16,17 17-16,-18-17 15,18 18 1,-18-18 15</inkml:trace>
  <inkml:trace contextRef="#ctx0" brushRef="#br0" timeOffset="1058.52">15205 5768 0,'0'0'16,"35"-18"-16,-17 18 16,-1 0-16,-17-17 0,18 17 15,0 0-15,-1 0 0,-17-18 0,18 18 0,-1 0 16,-17-18-16,18 18 0,0 0 0,-1 0 0,-17-17 0,18 17 16,0 0-16,-1 0 0,1-18 0,0 18 0,-1-18 15,1 18-15,0 0 0,-18-17 0,17 17 0,1 0 16,-18-18-16</inkml:trace>
  <inkml:trace contextRef="#ctx0" brushRef="#br0" timeOffset="1467.51">15381 5803 0,'18'18'16,"-18"-1"-16,0 1 15,17 17 1,-17-17-16,0 0 16,0-1-16,0 1 15,0 0 1,0-1-1,0 1 1,0-1 0,0 1-1</inkml:trace>
  <inkml:trace contextRef="#ctx0" brushRef="#br0" timeOffset="1980.83">15699 5715 0,'0'71'16,"0"-54"-16,0 1 16,0-1-16,0 1 0,0 0 15,0-1-15,0 1 0,0 0 0,0-1 16,0 54-1,0-54-15,0 1 16,0 0-16,17-18 16,1 0-1,0 0 1,-1 0 0,36-53-1,-53 35-15,0 1 16,18-36-16,-18 35 0,0 0 15,0 1-15,-18-1 0,18 0 0,-18 1 16,18-1-16,-17 18 0,17-17 0,0-1 0,-18 18 16,18-18-16,-17 1 0,17-1 15,-18 18-15,18-18 0,-18 18 16,18-17-16,-17 17 0</inkml:trace>
  <inkml:trace contextRef="#ctx0" brushRef="#br0" timeOffset="2767.88">11942 5715 0,'17'0'0,"-34"0"0,52 0 0,-18 0 0,1 0 0,0 0 0,-1 0 16,1 0-16,0 0 0,-1 0 0,1 0 0,0 0 0,-1 0 0,1 0 0,-1 0 0,1 0 15,0 0-15,17 0 0,-17 0 0,-1 0 0,1 0 0,0 0 0,-1 0 0,1 18 0,-1-18 16,1 0-16,0 0 0,-1 0 0,1 0 0,0 0 0,-1 0 0,1 0 0,0 0 0,-1 0 0,1 0 0,0 0 16,-1 0-16,1 0 0,-1 0 0,1 0 0,0 0 0,17 0 0,-17 0 0,-1 0 0,1 0 0,0 0 15,-1 0-15,1 0 0,-1 0 0,1 0 0,0 0 0,-1 0 0,1 0 0,17 0 0,-17 0 0,0 0 0,-1 0 16,1 0-16,0 0 0,-1 0 0,1 0 0,-1 0 0,1 0 0,0 0 0,-18-18 0,17 18 15,107 0 1,-107 0-16,1 0 0,0 0 0,-1 0 0,1 0 16,0 0-16</inkml:trace>
  <inkml:trace contextRef="#ctx0" brushRef="#br0" timeOffset="6656.33">12453 10724 0,'0'18'15,"0"0"-15,0-1 16,0 1-16,0 0 15,0 17 1,0-17-16,-18-18 0,18 17 0,0 1 16,0-1-1,0 1 1</inkml:trace>
  <inkml:trace contextRef="#ctx0" brushRef="#br0" timeOffset="7165.64">12400 10689 0,'18'0'47,"17"0"-32,-35-17 1,18 17-16,-1 0 0,1 0 16,-18-18-16,18 18 0,-1 0 15,-17-18-15,18 18 16,0 0 15</inkml:trace>
  <inkml:trace contextRef="#ctx0" brushRef="#br0" timeOffset="7579.21">12471 10830 0,'17'0'31,"1"0"-15,0-17-16,-1 17 16,1 0-16,0 0 0,-18-18 15,17 18-15,1 0 0,-1 0 16</inkml:trace>
  <inkml:trace contextRef="#ctx0" brushRef="#br0" timeOffset="8046.49">12453 10918 0,'18'0'15,"-18"18"1,17-18-16,1 0 0,0 0 16,-1 0-16,1 0 0,0 0 0,-1 0 15,1 0-15,-1 0 0,1 0 0,0 0 16,-1 0-16,1 0 0,0 0 16,-1 0 30</inkml:trace>
  <inkml:trace contextRef="#ctx0" brushRef="#br0" timeOffset="8611.53">12735 10936 0,'0'-18'93,"0"1"-93,0-1 16,18 18-16,-18-17 16,18-1-16,-18 0 15,17 18 1,-17 18 62,18-18-78,-18 18 16,0-1-16,0 1 15,0-1 1</inkml:trace>
  <inkml:trace contextRef="#ctx0" brushRef="#br0" timeOffset="8977.19">12912 10566 0,'0'17'16,"0"1"-1,17-18-15,-17 18 0,0-1 0,0 1 16,0 0-16,0-1 16,18 1-16,-18-1 0,0 1 0,0 0 15,0-1-15,0 1 31</inkml:trace>
  <inkml:trace contextRef="#ctx0" brushRef="#br0" timeOffset="9563.27">12894 10707 0,'18'0'16,"-1"0"-16,1 0 15,0 0-15,-1 0 16,1 0-16,0 0 0,-1 0 16,1 0-16</inkml:trace>
  <inkml:trace contextRef="#ctx0" brushRef="#br0" timeOffset="9849.29">13053 10707 0,'0'53'15</inkml:trace>
  <inkml:trace contextRef="#ctx0" brushRef="#br0" timeOffset="10082.29">13053 10601 0,'-18'0'78</inkml:trace>
  <inkml:trace contextRef="#ctx0" brushRef="#br0" timeOffset="10585.32">13123 10583 0,'18'0'16,"-18"18"-1,18-18-15,-18 18 16,0-1-16,17-17 0,-17 18 16,0 0-16,0-1 0,0 1 15,18-18-15,-18 17 16,0 1 0,0 0 15</inkml:trace>
  <inkml:trace contextRef="#ctx0" brushRef="#br0" timeOffset="10895.72">13176 10636 0,'18'0'31,"0"0"-31,-1 0 16,1 0-1</inkml:trace>
  <inkml:trace contextRef="#ctx0" brushRef="#br0" timeOffset="11176.81">13264 10654 0,'0'18'0,"18"-1"15,-18 1-15,0-1 32,0-34 14</inkml:trace>
  <inkml:trace contextRef="#ctx0" brushRef="#br0" timeOffset="11389.06">13264 10530 0,'18'0'31,"-18"18"-15,18 0 0,-18-1-16,0 1 15</inkml:trace>
  <inkml:trace contextRef="#ctx0" brushRef="#br0" timeOffset="11900.16">13335 10619 0,'18'0'16,"-1"0"15,-34 0 110,17 17-141,0 19 16,0-19-1,0 1-15,0-1 31,17-17 63,1-17-78</inkml:trace>
  <inkml:trace contextRef="#ctx0" brushRef="#br0" timeOffset="12366.14">13441 10619 0,'17'0'62,"-17"17"-46,18-17-16,-18 18 15,18 17 1,-1-35 0,-17 18-16,0-1 31,-17-17-31,-1 0 0,18 18 0,-18-18 15,1 0-15,-1 0 0,1 0 16,-1 0-16,0 0 16,1 0-16,-1 0 15</inkml:trace>
  <inkml:trace contextRef="#ctx0" brushRef="#br0" timeOffset="23163.06">11800 9119 0,'0'0'0,"18"0"16,0 0-16,-1 0 0,1 0 15,0 0-15,-1 0 0,1 0 0,0 0 16,-1 0-16,1 0 15,-1 0 1,1 0 0,0 0-16,-1 0 0,1 0 15,105 18 1,-105-18-16,0 0 16,140 0-1,-140 0-15,0 0 0,-1 0 16,1 0-16,-18-18 0,18 18 0,-1 0 0,1 0 0,0 0 0,-1 0 15,160 0 1,-160 0-16,1 0 0,0 0 16,-1 0-16,1 0 0,-1 0 0,1 0 0,0 0 0,-1 0 0,1 0 0,0 0 15,-1 0-15,1 0 0,-18 18 0,18-18 0,-1 0 0,1 0 16,0 0-16,-1 0 0,1 18 16,-1-18-16,1 0 0,0 0 0,-1 0 15,1 0-15,-18 17 0,18-17 0,-1 0 0,1 0 16,123 53-1,-123-53-15,-1 18 0,1-18 16,0 17-16,-1-17 0,1 18 0,-1-18 0,1 18 0,0-18 16,88 70-1,-89-52-15,1 0 16,-1-1-16,1-17 0,-18 18 0,18-1 0,-1 1 16,-17 0-16,18-18 0,-18 17 0,18-17 0,-18 18 0,17 0 15,-17-1-15,18-17 0,-18 18 0,18 0 0,-18-1 0,17-17 0,-17 18 0,18-1 16,-18 1-16,18 0 0,-1-1 0,1 1 0,-18 0 15,17-18-15,-17 17 0,18 1 0,0 0 0,-1-1 0,-17 1 0,18-18 16,-18 17-16,18-17 0,-18 18 0,17 0 0,1-1 0,-18 1 0,18-18 0,-18 18 16,17-18-16,-17 17 0,18 1 0,-18 0 0,17-18 0,-17 17 0,0 1 15,18-18-15,35 123 16,-35-105-16,-18 0 0,17-1 0,-17 1 0,18 0 16,-18-1-16,0 1 0,18-18 0,-18 17 0,0 1 0,17 0 0,-17-1 0,18-17 0,-18 18 15,0 0-15,18-1 0,-18 1 0,17-18 0,-17 18 0,18-1 0,-18 1 0,17 0 16,1-1-16,-18 1 0,18-1 0,-18 1 0,17 0 0,-17-1 15,18 1-15,-18 0 0,18-1 0,-18 1 0,17 0 16,-17-1-16,0 1 0,18-1 0,-18 1 16,35 106-1,-17-107-15,-18 1 0,0-1 0,17 1 16,-17 0-16,0-1 0,18 1 0,-18 0 0,0-1 16,0 1-16,18-18 0,-18 18 0,0-1 0,0 1 0,17-1 15,-17 1-15,0 0 0,0-1 0,18 1 0,-18 0 16,0-1-16,0 1 0,0 0 0,0-1 0,0 1 15,0 88 1,0-89-16,0 1 0,18-18 16,-18 18-16,0 87 15,0-87-15,0 0 0,0-1 16,-18 1-16,18 0 0,0-1 0,0 1 16,-18-18-16,18 18 0,0-1 0,-17 1 0,17 0 0,0-1 15,-18 1-15,18-1 0,0 1 0,-18-18 16,18 18-16,0-1 0,-17-17 0,17 18 0,0 0 0,-18-1 15,18 1-15,0 0 0,-17-18 0,17 17 16,0 1-16,-18-18 0,18 17 0,0 1 0,-18-18 16,18 18-16,0-1 0,-17-17 0,17 18 0,-18 0 0,18-1 0,-18 1 15,18 0-15,-17-1 0,17 1 0,-18-1 16,18 1-16,-18-18 0,18 18 0,-17-1 0,17 1 16,-18 0-16,18-1 0,-17-17 15,17 18-15,-18-18 0,18 18 0,-18-18 16,18 17-16,-17-17 0,17 18 0,-18-1 0,18 1 15,-18-18-15,18 18 0,-17-18 0,17 17 16,-18-17-16,0 18 0,1 0 0,-1-1 16,0 1-16,1-18 0,17 18 0,-18-18 0,18 17 0,-17-17 0,17 18 15,-18-18-15,0 18 0,1-1 0,-1-17 0,18 18 0,-18-18 16,18 17-16,-17-17 0,-1 0 0,18 18 0,-18-18 0,1 18 0,-1-18 0,18 17 16,-17-17-16,-1 0 0,18 18 0,-18-18 0,1 18 0,-1-18 0,0 17 0,1-17 0,-1 0 15,18 18-15,-18-18 0,1 0 0,17 18 0,-18-18 0,0 0 0,1 17 0,-1-17 16,1 0-16,17 18 0,-18-18 0,0 0 0,1 17 0,-1-17 0,0 0 0,18 18 0,-17-18 15,-89 35-15,88-17 16,1-18-16,-1 0 0,18 18 0,-18-18 0,1 0 0,-1 0 0,0 0 16,18 17-16,-17-17 0,-1 0 0,1 0 0,-1 18 0,0-18 0,1 0 0,-1 18 0,0-18 0,1 0 15,-1 0-15,0 0 0,1 0 0,-1 17 0,1-17 0,-1 0 0,0 0 16,1 0-16,-1 0 0,0 0 0,1 18 0,-1-18 0,0 0 0,1 0 16,-1 0-16,0 0 0,1 0 0,-1 0 0,1 0 0,-1 0 0,0 18 15,1-18-15,-1 0 0,0 0 0,1 0 0,-1 0 0,0 0 16,1 0-16,-1 0 0,1 0 0,-1 0 0,0 0 0,18 17 0,-17-17 0,-1 0 0,0 0 15,1 0-15,-1 0 0,0 0 0,1 0 0,-1 0 0,0 0 16,1 0-16,-1 0 0,1 0 0,-1 0 0,0 0 0,1 0 0,-1 0 0,0 0 16,1 0-16,-1 0 0,0 0 0,1 0 0,-1 0 0,1 0 0,-1 0 15,0 0-15,1 0 0,-1 0 0,18-17 0,-18 17 0,1 0 16,-1 0-16,0 0 0,1 0 0,-1 0 0,1-18 0,-1 18 16,0 0-16,1 0 0,-1 0 0,0 0 0,18-18 15,-17 18-15,-1 0 0,0 0 0,18-17 0,-17 17 0,-1 0 0,1 0 0,-1 0 16,18-18-16,-18 18 0,1 0 0,-1 0 0,0 0 0,1-18 0,-1 18 15,0 0-15,1-17 0,-1 17 0,0 0 0,1 0 16,-1 0-16,18-18 0,-17 18 0,-1 0 0,0 0 0,18-18 0,-17 18 0,-1 0 16,0 0-16,18-17 0,-17 17 0,-1 0 0,0 0 0,18-18 0,-17 18 0,-1 0 15,-70-53-15,70 53 0,1 0 16,-1-17-16,0 17 0,18-18 0,-17 18 0,-1 0 0,18-18 16,-18 18-16,1-17 0,-1 17 0,1-18 0,-1 18 0,0-18 0,1 18 0,17-17 15,-18 17-15,18-18 0,-18 18 0,1-18 0,-1 18 16,18-17-16,-18 17 0,18-18 0,-17 18 0,17-17 0,-18 17 15,18-18-15,-17 0 0,-1 1 0,18-1 0,-18 0 16,1 1-16,17-1 0,-18 18 0,18-18 0,-18 18 16,18-17-16,-17-1 0,17 0 0,-18 1 0,18-1 15,-18 1-15,18-1 0,-17 0 0,17 1 0,-18 17 0,18-18 0,-17 0 16,17 1-16,-18-1 0,18 0 0,-18 1 0,18-1 0,-17 1 16,17-1-16,-18 0 0,18 1 0,-18-1 0,18 0 0,-17 1 15,17-1-15,0 0 0,-18 18 0,18-17 0,0-1 0,-18 18 0,18-17 0,0-1 16,0 0-16,-17 18 0,17-17 0,0-1 0,0 0 0,0 1 15,-18 17-15,18-18 0,0 0 0,0 1 0,0-1 0,0 1 16,0-1-16,0 0 0,0 1 0,0-1 0,0 0 16,0 1-16,0-1 0,-17 0 0,17 1 0,0-1 0,0 0 15,0 1-15,0-1 0,0 1 0,0-1 0,0 0 0,0 1 16,0-1-16,0 0 0,0 1 0,0-1 0,0 0 0,0 1 16,0-1-16,0 1 0,0-1 0,0 0 0,0 1 0,17 17 0,-17-18 15,0 0-15,0 1 0,18-1 0,-18 0 0,0 1 0,0-1 0,17 0 16,-17 1-16,0-1 0,0 1 0,18-1 0,-18 0 0,0 1 0,18-1 0,-18 0 15,0 1-15,0-1 0,17 0 0,-17 1 0,0-18 0,18 17 16,-18 0-16,0 1 0,18-1 0,-18 0 0,0 1 0,0-1 0,17 18 16,-17-18-16,0 1 0,18-1 0,-18 1 0,0-1 0,18 18 0,-18-18 0,0 1 0,17-1 15,-17 0-15,18 1 0,-18-1 0,17 0 0,-17 1 0,18-1 0,-18 1 16,18 17-16,-18-18 0,17 0 0,-17 1 0,18-1 0,-18 0 0,18 1 0,-18-1 0,17 18 0,-17-18 0,18 1 16,-18-1-16,18 0 0,-18 1 0,17 17 0,-17-18 0,18 1 0,-1-1 0,-17 0 0,18 1 15,-18-1-15,18 0 0,-18 1 0,17-1 0,1 0 0,-18 1 0,18-1 16,-18 1-16,17-1 0,-17 0 0,18 18 0,-18-17 0,18-1 0,-1 0 15,-17 1-15,18-1 0,-1 0 0,-17 1 0,18-1 0,0 0 0,-1 1 16,1-1-16,0 1 0,-1-1 0,-17 0 0,18 1 0,0-1 0,-1 0 16,1 1-16,0-1 0,-1 0 0,1 1 0,-1-1 0,1 1 0,0-1 15,-1 0-15,1 1 0,0-1 0,-1 0 0,1 1 0,0 17 0,-18-18 0,17 18 0,-17-18 0,18 1 16,-1 17-16,-17-18 0,18 18 0,0-17 0,-18-1 0,17 18 0,-17-18 0,18 18 0,0-17 16,-1-1-16,1 0 0,0 1 0,-1-1 0,1 0 0,0 1 15,-1-1-15,1 18 0,-1-17 0,1-1 0,0 0 0,-1 18 0,-17-17 16,18 17-16,0-18 0,-1 18 0,1-18 0,0 18 0,-18-17 0,17 17 0,1-18 0,-1 18 15,-17-18-15,18 18 0,0 0 0,-1-17 0,1 17 0,-18-18 0,18 18 0,-1 0 16,1 0-16,-18-18 0,18 18 0,-1 0 0,1 0 16,-1 0-16,-17-17 0,18 17 0,0 0 15,-1 0-15,1 0 16,35 0 0,-35 0-16,-1 0 0,1 0 0,-1 0 15,1 0-15,0 0 0,-1 0 0,1 0 16,0 0-16,-1 0 15,1 0-15,0 0 16</inkml:trace>
  <inkml:trace contextRef="#ctx0" brushRef="#br0" timeOffset="31472.55">21696 11624 0,'-18'0'94,"1"0"-94,-1 0 15,0 18-15,1-18 0,-1 0 16,-53 17 0,54-17-16,17 18 15,-18-18-15,1 0 0,-1 0 16,-53 0-1,54 0 1,-1 0-16,0 0 0,1 0 16,-1 0-16,0 0 0,1 0 15,17 18-15,-18-18 16,1 0 0,-1 0-16,18 17 15,-18-17-15,1 0 0,-1 0 16,0 18-16,1-18 0,-1 18 15,0-18-15,1 17 0,-1-17 0,1 0 16,17 18-16,-18-18 0,0 0 0,18 17 0,-17-17 16,-1 0-16,18 18 15,-35 0-15,17-18 16,18 17-16,-18-17 0,1 0 16,17 18-1,-18-18-15,1 0 16,-1 0-1,0 18 1,1-18 15,17 17-15,-18-17-16,0 0 16,1 0-1,-1 18 16,0-18-15,1 0 0,-1 0-1,1 0 1,-1 0 0,0 0-16,1 0 15,-1 0-15,0 0 0,1 0 0,-1 0 16,0 0-16,1 0 0,-1 0 0,0 0 15,1 0-15,-1 0 0,1 0 16,-1 0-16,0 0 0,1 0 0,-1 0 16,0 0-16,1 0 0,-1 0 15,0 0-15,1 0 16,-1 0-16,1 0 16,-1 0-16,18-18 0,-18 18 15,1 0-15,-1 0 16,0 0-16,1 0 15,17-17-15,-18 17 16,0 0 0,1 0-1,-1 0-15,0-18 16,1 18-16,-1 0 16,1 0-16,-1 0 15,0 0 1,1 0-16,-1 0 15,0 0 1,1 0-16,17-18 16,-18 18-16,0 0 0,1 0 15,-18 0-15,17 0 0,0 0 16,1 0 0,-1 0-1,18-17 1,-18 17-16,1 0 15,-1 0-15,0 0 32</inkml:trace>
  <inkml:trace contextRef="#ctx0" brushRef="#br0" timeOffset="32372.62">19773 11589 0,'-17'0'0,"34"0"0,-52 0 0,35 17 0,-18-17 0,1 0 15,-1 0-15,18 18 0,-18-18 16,1 0-16,17 18 0,-18-18 0,0 0 16,1 17-16,-1-17 0,1 0 15,-54 36 1,71-19-16,-18-17 0,1 0 16,17 18-16,-18-18 0,0 0 62,1 0-46,17 18-16,0-1 109,70 36-78,-52-53-31,-18 18 0,18-18 0,-1 17 16,1-17-16,-18 18 0,18-18 0,-1 0 16,-17 18-16,35-18 0,-35 17 0,89 19 15,-72-19-15,1-17 0,0 18 16,-1-18-16,-17 17 0,18-17 0,-1 0 0,1 18 15,0-18-15,-18 18 16,17-18-16</inkml:trace>
  <inkml:trace contextRef="#ctx0" brushRef="#br0" timeOffset="61012.61">14817 6244 0,'17'0'0,"1"0"0,0 0 16,-1 0-16,-17 18 0,18-18 0,-1 0 0,1 0 15,0 0-15,-1 17 0,1-17 0,0 0 0,-1 0 16,1 0-16,0 0 0,-1 0 0,1 0 0,0 0 0,-1 0 0,1 0 16,-1 0-16,125 18 15,-125-18-15,1 0 0,-1 0 0,1 0 0,0 0 0,-1 0 0,1 0 16,0 0-16,-1 0 0,1 0 0,-18-18 0,18 18 0,-1 0 0,1 0 16,0 0-16,-1 0 0,1 0 0,-1 0 0,1-17 15,0 17-15,-1 0 0,1 0 16,0 0-16,-1 0 15,-34 0 110,-1 0-109,0 0-16,1 0 0,-1 0 16,-105 17-1,105-17-15,0 0 0,1 0 0,-1 0 0,0 0 16,1 0-16,-1 0 0,0 0 0,1 0 0,-1 0 0,1 0 0,-1 0 16,-176-17-1,176 17-15,1 0 0,-1 0 0,0 0 0,1 0 16,-1-18-16,0 18 0,1 0 0,-1 0 0,0 0 15,-34 0 1,52-17 15,17 17 16,1 0-31,-1 0-16,1 0 0,0 0 0,-1 0 0,1 0 15,0 0-15,-1 17 0,1-17 0,0 0 16,-1 0-16,1 0 0,0 0 0,-1 0 0,1 0 0,-1 0 0,1 0 16,0 0-16,-1 0 0,1 0 0,0 0 0,-1 0 0,1 0 15,70 0 1,-70 0 0,-36 0 77,0 0-93,1 0 16,-1 0-16,1 0 16,-1 0-16,0 0 0,18 18 0,-17-18 0,-1 0 15,0 0-15,1 0 0,-1 0 0,0 0 0,1 0 16,-1 0-16,1 0 0,-1 0 0,0 0 0,1 0 15,-1 0-15,0 0 0,1 0 0,-1 0 0,0 0 0,1 0 16,-1 0-16,0 0 0,1 0 0,-1 0 0,1 0 0,-1 0 0,0 0 16,1 0-16,-1 0 0,0 0 0,1 0 0,-1 0 15,0 0-15,1 0 0,-1 0 0,1 0 0,-1 0 16,0 0-16,36 0 78,123 0-62,-123 0-16,-1 0 0,1 0 0,0 0 0,-1 0 15,265-18 1,-264 18-16,0 0 0,-1 0 0,1 0 16,0 0-16,-1 0 0,1 0 0,0 0 0,-1 0 0,1 0 0,-1 0 0,1 0 0,0-17 0,-1 17 15,1 0-15,0 0 0,-1 0 0,1 0 0,0 0 0,-1 0 0,1 0 0,0 0 0,-1 0 16,1 0-16,-1 0 0,1 0 0,0 0 0,-1 0 0,1 0 0,0 0 15,-1 0-15,1 0 0,0 0 16,-36 0 47,-35 17-48,35-17-15,1 0 16,-1 0-16,18 18 0,-18-18 0,1 0 15,-36 0-15,35 0 16,18 17-16,-17-17 0,-1 0 0,0 0 0,1 0 0,-1 0 0,0 0 16,1 0-16,-1 0 0,0 0 0,1 0 0,-1 0 0,1 0 15,-1 0-15,0 0 0,1 0 0,-1 0 16,0 0-16,1 0 0,-1 0 16,0 0-16,18-17 0,-17 17 0,34 0 78,1 0-78,0 0 0,-1 0 0,1 0 15,0 0-15,-1 0 0,1 0 0,0 0 0,-1 0 0,1 0 0,-1 0 0,1 0 0,0 0 16,-1 0-16,1 0 0,0 0 0,-1 0 0,1 0 0,0 0 0,-1 0 0,1 0 0,0 0 0,-1 0 0,1 0 16,-1 0-16,1 0 0,0 0 0,-18-18 0,17 18 0,1 0 0,0 0 0,-1 0 0,1 0 0,0 0 15,-1 0-15,1 0 0,-1 0 0,1 0 0,0 0 0,-1 0 16,1 0-16,0 0 0,-1 0 0,1 0 0,0 0 0,-1-17 15,1 17-15,-1 0 0,1 0 0,0 0 16,-1 0-16,1 0 0,0 0 0,-1 0 16,1 0-16,-36 0 78,1 0-78,-1 0 15,0 0-15,1 0 0,-1 0 16,-70 17 0,70-17-16,1 0 0,-1 0 0,0 0 0,18 18 0,-17-18 15,-1 0-15,0 0 0,1 0 0,-1 0 0,1 0 0,-1 0 16,0 0-16,1 0 0,-1 0 0,0 0 0,1 0 0,-1 0 0,0 0 16,1 0-16,-1 0 0,1 0 0,-1 0 0,0 0 0,1 0 0,-1 0 0,0 0 15,1 0-15,-1 0 0,0 0 0,1 0 0,-1 0 0,0 0 16,-87 0-1,87 0-15,0 0 0,1 0 16,-1 0-16,36 0 78,-1 0-78,1 0 0,0 0 0,-1 0 0,1 0 16,0 0-16,-1 0 0,1 0 0,-1 0 0,1 0 0,0 0 0,-1 0 15,1 0-15,0 0 0,-1 0 0,1 0 0,0 0 0,-1 0 0,1 0 0,0 0 0,-1 0 16,1 0-16,-1 0 0,1 0 0,0 0 0,-1 0 0,1 0 16,0 0-16,-1 0 0,1 0 0,-36 0 93,1 0-77,-1 0-16,0 0 0,1 0 16,-1 0-16,0 17 0,1-17 15,-1 0-15,1 0 0,-1 0 16,0 0-16,18 18 0,-17-18 0,-1 0 16,0 0-16,36 0 78,0 0-63,-1 0-15,1 0 16,0 0-16,-18-18 0,17 18 16,1 0-16,-1 0 0,1 0 15,0 0-15</inkml:trace>
  <inkml:trace contextRef="#ctx0" brushRef="#br0" timeOffset="75606.47">19121 10407 0,'17'0'32,"1"0"-17,176-35 1,-176 35-16,-1 0 0,1 0 16,-1 0-16,-17-18 0,18 18 0,0 0 0,-1 0 0,1 0 0,0 0 0,-1 0 0,1-18 15,0 18-15,-1 0 0,1 0 0,-1 0 0,1 0 0,0 0 0,-1 0 0,1 0 16,0 0-16,-1 0 0,1 0 0,0 0 0,-1 0 0,1 0 0,-1 0 15,248 0 1,-247 0-16,-1 0 16,1 0-16,0 0 0,-1 0 0,19 0 0,-19 0 0,1 0 0,-1 0 0,1 18 0,0-18 0,-1 0 15,1 0-15,17 0 0,-17 0 0,0 0 0,-1 0 0,1 0 0,-1 0 0,1 0 0,0 0 16,-1 0-16,1 18 0,0-18 0,-1 0 0,1 0 0,0 0 0,-1 0 0,1 0 0,0 0 0,-1 0 0,1 0 16,17 0-16,-17 17 0,-1-17 0,1 0 0,0 0 0,-1 0 0,1 0 0,0 0 0,-1 0 0,1 0 15,-1 0-15,1 0 0,0 0 0,-1 0 0,1 0 0,0 0 0,-1 0 16,54 18-16,-54-18 15,1 0-15,0 0 0,-1 0 0,1 18 16,0-18-16,-1 0 0,1 0 0,0 0 16,-18 17-16,17-17 0,1 0 15,-1 0-15,1 0 0,0 0 16,-18 18-16,17-18 0,1 0 16,0 0-16,-1 0 0,1 0 15,0 0-15,-1 0 0,-17 18 16,18-18-16,0 0 0,-1 0 0,1 0 15,-18 17-15,17-17 0,1 0 16,0 0 0,-1 0-16,1 0 15,-18 18-15,18-18 0,-1 0 16,-17 17 15,18-17-31,-18 18 281,0 0-171,18-18-95,-18 17-15,0 1 16,17-18-16,-17 18 0,0-1 16,0 1-1,18-18 1,-18 18-16,0-1 0,0 1 16,0-1-16,17-17 15,-17 18-15</inkml:trace>
  <inkml:trace contextRef="#ctx0" brushRef="#br0" timeOffset="76442.75">21325 10777 0,'18'0'32,"0"0"-32,-1 0 15,1 0-15,0 0 0,-1 0 16,54 18 0,-54-18-16,1 0 0,0 0 15,-1 0-15,1 0 0,0 18 0,-1-18 16,54 0-1,-71 17-15,17-17 0,1 0 0,0 0 16,-1 0-16,1 0 16,0 0-1,-18-17 95,35-89-79,-35 88-31,0 1 0,0-1 16,0 0-16,0 1 0,0-1 15,0 0-15,0 1 16,-18-19-1,1 36-15</inkml:trace>
  <inkml:trace contextRef="#ctx0" brushRef="#br0" timeOffset="100036.83">12435 11307 0,'18'0'0,"-36"0"0,54 0 0,-19 0 15,1 0-15,0 0 0,-1 0 0,1 0 0,0 0 0,-1 0 16,1 0-16,-1 0 0,1 0 0,0 17 0,-1-17 0,1 0 0,0 0 16,-1 0-16,1 0 0,0 0 0,-1 0 0,1 0 0,-1 0 0,1 0 15,0 0-15,-1 0 0,1 0 0,0 0 0,-1 0 0,-17 18 16,18-18-16,0 0 0,140 0 15,-140 0-15,0 0 0,-1 0 0,1 0 0,0 0 0,-1 0 0,1 0 16,-1 0-16,1 0 0,0 0 0,-1 0 0,1 0 0,0 0 16,-1 0-16,1 0 0,0 0 0,-1 0 0,1 0 0,-1 0 15,54 0 1,-53 0-16,-1-18 0,1 18 0,0 0 16,-1 0-16,1 0 15,-1 0-15,1 0 16,0 0-1,-18-17 189,0-1-204,17-70 31,1 70-31,-18 0 0,0 1 0,0-1 15,0-70 1,0 70-16,0 1 0,0-1 0,0 0 0,0 1 0,0-1 16,0 0-16,0 1 0,0-1 0,0 1 0,-18-1 15,18 0-15,0 1 0,0-1 0,0 0 0,-17 1 16,17-1-16,0 0 0,0 1 0,-18 17 16,18-18-16,0 1 0,-18-1 0,18 0 15,0 1 1,-17 17-16,17-18 15,0 0 32,0 1-15,0-1-32,-18 0 15,18 1 1,0-1 15,0 1 16,-17 17 0,-1 0-16,0-18 0,18 0-31,-17 18 0,-1 0 16,18-17-16,-18 17 0,1 0 16,-1 0-16,0-18 15,1 18-15,-1 0 0,1 0 0,-1-18 16,0 18-16,1 0 0,-1 0 0,0 0 0,1 0 15,-1 0-15,0 0 0,1 0 0,-1 0 0,1 0 16,-1-17-16,0 17 0,1 0 0,-1 0 0,0 0 0,1 0 16,-1 0-16,0 0 0,1 0 0,-1 0 0,1 0 0,-1 0 15,0 0-15,1 0 0,-1 0 0,0 0 0,1 0 0,-1 0 0,0 0 16,1 0-16,-1 0 0,0 0 0,1 0 0,-1 0 0,1 0 0,-1 0 16,0 0-16,1 0 0,-1 0 0,0 0 0,1 0 0,-1 0 15,-105 0 1,105 0-16,0 0 0,1 0 15,-1 0-15,0 0 0,1 0 16,-1 0 0,0 0-1,1 0 1,-1 0-16,1 0 16,-1 0-1,0 0-15,18 17 141,0 1-126,0 0-15,0-1 16,0 1-16,0 0 16,0-1-16,0 1 0,0-1 15,0 1-15,0 0 0,0-1 0,0 1 16,0 0-16,0-1 0,0 1 0,0 0 16,0-1-16,18-17 0,-18 18 0,0-1 0,0 1 0,0 106 31,18-107-31,-18 1 0,0 17 15,0-17-15,0-1 16,0 1-16,0 0 0,0-1 16,0 1-16,0 0 15,0 34 1,0-34-16,0 0 16,0-1-16,0 1 15,0 0 1,0 17-1,0-17 189,0-1-64,0 1-109,17-18 157,-17 18-172,18-18-16,-1 0 15,1 0-15,-18 17 16,18-17-16,-1 0 15,1 0 1,0 0 15,-18 18 1,17-18-32</inkml:trace>
  <inkml:trace contextRef="#ctx0" brushRef="#br0" timeOffset="153384.75">14870 10001 0,'0'-17'63,"-18"17"-63,18-18 0,0 0 16,0 1-16,0-1 0,0 0 0,-18 18 0,18-17 15,0-1-15,0-17 0,0 17 16,-17-17-16,17 17 0,0 1 0,0-1 15,0 0-15,0 1 16,0-1 0,0 36 46,0-1-46,17 72-1,-17-72-15,18 1 0,-18-1 16,18-17 47,-18-17-63,0-1 0,17 18 0,-17-17 0,0-1 15,18 18-15,-18-18 0,0 1 0,17-1 16,-17 0-16,0 1 0,18 17 0,-18-18 15,18 18-15,-18-18 0,17 18 16,-17-17-16,18 17 63,-18 17-63,0 1 15,18-18-15,-18 18 0,0-1 0,17 1 0,-17 0 0,0-1 16,18-17-16,-18 18 0,0 0 0,0-1 0,18-17 0,-18 18 0,0-1 15,17-17-15,-17 18 0,18-18 32</inkml:trace>
  <inkml:trace contextRef="#ctx0" brushRef="#br0" timeOffset="154155.39">15293 9772 0,'0'18'31,"-18"-18"-15,1 0-16,17 17 16,-18-17-16,18 18 15,0-1 1,0 1-16,0 0 16,-18-18-16,18 17 0,0 1 15,0 0-15,0-1 16,0 1-16,0 0 15,18-18 32,0 0-31,-1 0-16,-17-18 16,18 18-16,-18-18 0,18 18 0,-18-17 0,0-1 15,17 18-15,-17-18 0,0 1 16,18 17 93,-18 17-109,17-17 0,1 18 16,0-18-16,-18 18 0,17-18 15,1 17-15,-18 1 16,18-18 0,-18 18-16</inkml:trace>
  <inkml:trace contextRef="#ctx0" brushRef="#br0" timeOffset="154484.48">15663 10231 0,'0'0'0,"0"-18"78,0 0-62,0 1-16,0-1 0,-17 0 0,17 1 16,0-1-16,0 0 0,-18 1 0,18-1 0,0 1 0,0-1 15,-18 0-15,18 1 0,0-1 0,0 0 0,-17 18 16,17-17-16,0-19 0</inkml:trace>
  <inkml:trace contextRef="#ctx0" brushRef="#br0" timeOffset="154852.23">15646 9754 0,'53'18'31,"-36"0"-31,1-18 15,0 17-15,-1-17 32,-17 18-1,0-1-15,-17-17-16,17 18 0,0 0 15,-18-18-15,18 17 16,-18-17-16,1 0 31,-1 0 0</inkml:trace>
  <inkml:trace contextRef="#ctx0" brushRef="#br0" timeOffset="155151.57">15928 10125 0,'0'0'0,"0"70"31,18-70-31,-18 18 0,0 0 16,0-36 31,0 0-47,0 1 0,0-1 15,0 0-15,0 1 0,0-1 0,0 0 0,0 1 0,-18-1 16,18 1-16,0-1 0</inkml:trace>
  <inkml:trace contextRef="#ctx0" brushRef="#br0" timeOffset="155494.01">15928 9701 0,'35'0'31,"-17"0"-31,-1 0 16,19 0 0,-19 0-16,1 0 15,0 0 1,-18 18-16,17-18 0,-17 18 16,0-1-16,0 1 0,0 0 15,0-1-15,0 1 0,0-1 16,0 1-16,0 0 0,-17-18 0,17 17 15,0 1-15,-18-18 0,18 18 0,-18-18 16,18 17-16</inkml:trace>
  <inkml:trace contextRef="#ctx0" brushRef="#br0" timeOffset="155896.74">16228 9842 0,'0'0'0,"17"0"0,-17-17 47,-17 17 16,-1 0-48,18 17-15,0 1 16,0 0-16,0-1 15,0 1-15,0 0 0,0-1 16,0 1-16,18 0 0,-1-1 16,1-17-1,0 0-15,-1 0 16,1 0 0,0-17-1,-1 17-15,-17-18 0,18 18 16</inkml:trace>
  <inkml:trace contextRef="#ctx0" brushRef="#br0" timeOffset="156110.47">16369 9984 0,'-18'0'78,"18"-18"-78,-17 18 0,17-18 0,0 1 16,-18-1-16,18 0 0,0 1 16,0-1-16,0 0 15,0 1-15</inkml:trace>
  <inkml:trace contextRef="#ctx0" brushRef="#br0" timeOffset="156584.21">16457 9825 0,'0'17'94,"0"1"-78,0 0-16,0-1 15,0 1-15,18-18 16,-18 18-16,0-1 0,0 1 0,0 0 16,0-1 15,-18-17 47</inkml:trace>
  <inkml:trace contextRef="#ctx0" brushRef="#br0" timeOffset="164525.92">15328 6368 0,'18'0'31,"-18"-18"-15,17 18-16,72-35 15,-89 17-15,17 18 0,1-18 0,0 18 0,-18-17 16,17 17-16,1 0 0,-18-18 0,18 18 0,-1-17 15,1 17-15,-1 0 63,-17 17-47,0 1-16,0-1 0,0 1 15,0 0-15,0 105 16,0-105-16,0-1 0,0 1 0,0 0 0,0-1 15,18 72 1,-18-72-16,0 1 0,18-18 0,-18 18 16</inkml:trace>
  <inkml:trace contextRef="#ctx0" brushRef="#br0" timeOffset="166548.46">12453 5733 0,'18'0'15,"-36"0"-15,53 0 0,-17 0 0,0 0 0,-18 17 0,17-17 0,1 0 0,0 0 0,-1 0 0,1 0 0,-1 0 0,1 0 0,0 0 16,-1 18-16,1-18 0,0 0 0,-1 0 0,1 0 0,0 0 0,-1 0 0,1 0 0,-1 0 0,1 0 16,0 0-16,-1 0 0,1 18 0,0-18 0,-1 0 0,1 0 0,0 0 0,-1 0 0,1 0 0,0 0 0,-1 0 0,1 0 0,-1 0 15,1 0-15,0 0 0,17 0 0,-17 0 0,-1 0 0,1 17 0,0-17 0,-1 0 0,1 0 0,-1 0 0,1 0 16,141 18 0,-142-1-16,1-17 0,0 0 0,-1 0 0,1 18 15,0-18-15,-18 18 16,0-1 46,-18-17-62,-53 18 16,54 0-16,-1-18 0,1 0 0,-1 0 0,0 0 0,1 0 0,-1 17 0,0-17 0,1 0 16,-1 0-16,0 0 0,1 0 0,-1 0 0,1 0 0,-1 0 0,0 0 0,1 0 0,-19 0 0,19 0 15,-1 0-15,0 0 0,1 0 0,-1 0 0,1 0 0,-19 0 0,1 0 0,0 0 0,-1 0 0,1 0 16,-300 0-1,317 0-15,1-17 0,-1 17 0,-17 0 0,17 0 0,0 0 0,1 0 0,-18 0 0,-1 0 0,19 0 16,-1-18-16,0 18 0,1 0 0,-1 0 0,0 0 0,1 0 0,-1 0 0,1 0 0,-1-18 0,0 18 0,1 0 0,-1 0 16,-194-17-1,195 17-15,-1 0 0,0 0 0,1 0 0,-1 0 16,36 0 46,-1 0-46,1 0-16,0 0 0,-1 0 0,1 0 0,17 0 0,-17 0 16,0 0-16,17 0 0,-18 0 0,1 0 0,0 0 0,-1 0 0,1 0 0,0 0 0,-1 0 0,1 0 0,0 0 0,-1 0 15,18 0-15,-17 0 0,0 0 0,17 0 0,-17 0 0,-1 0 0,1 0 0,0 0 0,52 0 0,-35 17 0,1-17 16,-1 0-16,-17 0 0,-1 0 0,19 0 0,16 0 0,-34 0 0,0 18 0,17-18 0,-17 0 16,70 0-16,-71 18 0,1-18 0,17 0 0,-17 0 0,17 0 0,-17 0 0,0 0 0,-1 0 0,19 17 0,-19-17 0,1 0 0,52 0 0,-34 18 15,-1-18-15,0 0 0,-17 0 0,-1 18 0,19-18 0,-19 0 0,1 0 0,17 17 16,-17-17-16,0 0 0,-1 0 0,1 0 0,-1 0 0,1 18 0,0-18 0,-1 0 0,1 0 15,-18 17-15,18-17 0,-36 0 47,0 0-47,1 0 16,17 18-16,-18-18 0,0 0 0,1 0 0,-1 0 0,1 18 16,-1-18-16,0 0 0,1 0 0,-1 0 0,0 17 0,-17-17 0,17 0 0,1 0 15,-1 0-15,1 0 0,-1 0 0,0 0 0,1 0 0,-1 0 0,0 18 0,1-18 0,-1 0 0,0 0 0,1 0 0,-1 0 0,1 0 16,-19 0-16,19 0 0,-1 0 0,0 0 0,1 0 0,-1 0 0,0 0 0,1 0 0,-1 0 0,0 0 0,1 0 15,-1 0-15,1 0 0,-36 0 0,17 0 0,19 0 0,-1 0 0,0 0 0,-17 0 0,18 0 0,-1 0 16,0 0-16,1 0 0,-1 0 0,0 0 0,1 0 0,-1 0 0,0 0 0,1 0 0,-1 0 0,0 0 0,1 0 0,-1 0 16,1 0-16,17-18 0,-18 18 0,0 0 0,1 0 0,-1 0 15,36 0 48,-1 0-63,1 0 0,0 0 15,-1 0-15,1 0 0,-1 0 0,1 0 0,0 0 0,-1 0 0,1 0 16,0 0-16,-1 18 0,1-18 0,0 0 0,-1 0 0,1 0 0,0 0 0,-1 0 16,18 18-16,-17-18 0,0 0 0,-1 0 0,1 0 0,0 0 0,-1 17 0,1-17 0,0 0 0,17 0 0,-18 0 15,1 18-15,0-18 0,-1 0 0,1 0 0,0 0 0,-1 0 0,1 0 0,0 18 0,-1-18 0,1 0 0,0 0 0,-1 0 16,1 0-16,17 0 0,-17 0 0,-1 0 0,-17 17 0,18-17 0,0 0 0,-1 0 0,1 0 16,0 0-16,-1 0 0,-34 0 62,-1 0-62,0 0 16,1 0-16,-1 0 15,0 0-15,1 0 0,-1 0 16,0 0-16,1 0 0</inkml:trace>
  <inkml:trace contextRef="#ctx0" brushRef="#br0" timeOffset="183302.79">15328 6650 0,'0'18'15,"0"-1"1,0 1-16,0-1 16,0 1-16,-17-18 0,17 18 15,-18 88 1,18-89-16,-18 1 16,18-1-16,0 1 0,0 0 0,-17-1 0,17 1 0,0 0 15,0-1-15,0 1 0,-18-18 0,18 18 0,0-1 0,0 1 0,0-1 16,0 1-16,0 0 0,0-1 0,-18-17 0,18 18 0,0 0 15,0-1-15,0 1 0,0 0 0,0-1 0,0 1 16,0-1-16,0 1 0,0 0 0,0-1 16,0 36-16,0-35 0,0 0 15,0-1-15,0 1 0,0 0 0,0-1 16,0 89 0,0-88-16,0-1 15,0 1-15,0 0 0,18-18 0,-18 17 16,0 1-16,0-1 0,18 1 0,-18 0 15,0-1-15,0 1 0,17 0 16,-17-1-16,0 1 0,0 0 0,0-1 16,0 1-16,0 0 0,0-1 0,0 1 15,0-1-15,0 1 0,0 0 0,0-1 16,0 1-16,0 0 0,0-1 0,0 1 0,0 0 16,0-1-16,0 1 0,0-1 0,18 72 15,-18-72 1,0 36-16,0-35 15,0 17-15,0-17 16,0-1-16,0 1 0,0 0 0,0-1 16,0 1-16,0 0 0,0-1 0,0 1 15,0 52-15,0-52 16,0 0-16,0-1 0,0 1 0,18-18 0,-18 18 0,0-1 16,0 1-16,0 0 0,0-1 15,0 1-15,0-1 0,0 1 16,17 17-16,-17-17 15,0 0-15,0-1 16,0 1-16,0 0 16,18-18-16,-18 17 0,0 1 15,0-1-15,17 1 32,-17 0-17,0-1 1,0 1-1,0 0-15,0-1 16,18-17-16,-18 18 0,0 0 16,0-1-16,0 1 0,18-18 15,-18 18-15,0-1 0,0 1 16,0-1-16,0 1 0,0 0 16,0-1-16,0 1 15,0 0-15,0-1 0,0 1 16,0 0-16,17-18 0,-17 17 15,0 1 17,0-1-1</inkml:trace>
  <inkml:trace contextRef="#ctx0" brushRef="#br0" timeOffset="183853.4">15187 9208 0,'0'17'32,"0"1"-32,0-1 15,0 72 1,0-72-16,18-17 0,-18 18 0,0 0 0,0-1 0,0 1 16,17-18-16,-17 17 0,0 1 0,0 0 15,0-1-15,18-17 0,-18 18 16,0 0-16,18-18 15,17 17 1,-35 1-16,18-18 0,-1 0 16,1 0-1,-18 18-15,17-18 0,1 0 16,0 0 0,-1 0-16,1-18 15,0 18-15,-1-18 0,1 18 16,53-53-1,-54 53-15,-17-17 0,18 17 0,-18-18 0,17 18 0,-17-18 16,18 18-16,-18-17 0,18 17 0,-18-18 16,17 18-16,-17-17 0,0-1 15,0 0-15,0 1 16</inkml:trace>
  <inkml:trace contextRef="#ctx0" brushRef="#br0" timeOffset="186584.53">15222 10231 0,'-17'0'16,"17"17"0,0 1-16,-18-18 15,-17 35 1,35-17-16,-18-18 16,18 17-16,-17-17 0,17 18 0,-18-18 15,0 0-15,18 18 0,-17-18 0,-1 17 16,-88 36-1,88-35-15,1-18 0,-1 18 16,1-18-16,-1 0 0,0 17 0,1-17 0,-1 0 16,18 18-16,-176 52 15,158-70-15,0 0 0,1 0 16,-1 18-16,0-18 0,1 0 0,-1 0 0,1 0 0,-1 0 16,0 18-16,1-18 0,-1 0 0,0 0 0,1 0 15,17 17-15,-18-17 0,0 0 0,1 0 0,17 18 16,-18-18-16,1 0 0,-1 0 15,18 18-15,-18-18 0,1 0 16,17 17-16,-18-17 0,0 0 0,18 18 0,-17-18 16,-1 17-16,0-17 0,1 0 15,-124 53 1,123-53-16,18 18 16,-18-18-16,1 0 0,-1 0 0,18 18 0,-18-18 0,1 0 15,-1 0-15,18 17 0,-17-17 0,-1 0 16,0 0-1,1 18 1,-1-18 0,18 18-16,-18-18 0,1 0 15,17 17-15,-18-17 16,0 0 78,1 0-79,-1 0 1,-35 0 0,36 0-16,-1 0 15,0 0-15,1 0 16,-1 0-16,0 0 15,1 0-15,-1 0 16,0 0-16,1 0 16</inkml:trace>
  <inkml:trace contextRef="#ctx0" brushRef="#br0" timeOffset="187183.37">13582 10724 0,'0'18'0,"0"0"15,0-1-15,-18 1 16,1 0-16,17-1 16,-18-17-16,0 0 0,18 18 0,-17-18 0,-1 18 0,0-18 15,1 17-15,-1-17 0,1 0 0,17 18 0,-18-18 0,0 0 16,1 17-16,-1-17 0,0 0 0,1 0 0,17 18 0,-18-18 15,0 0-15,1 0 0,-1 0 16,18 18-16,-17-18 0,-1 0 0,0 0 16,18 17-16,-17-17 15,34 0 48,19 0-48,-19 0-15,1 0 16,-1 0-16,1 0 0,0 0 0,-1 18 0,1-18 16,0 0-16,-1 0 0,1 18 0,0-18 15,-1 0-15,1 17 0,-1-17 16,1 0-16,-18 18 0,18-18 16,-1 0-1,1 18 1</inkml:trace>
  <inkml:trace contextRef="#ctx0" brushRef="#br0" timeOffset="188243.12">15099 10089 0,'0'18'31,"18"-18"0,-1 0-31,1 0 16,-1 0-16,1 0 0,0 0 15,-1 0-15,1 0 0,0 0 16,-1 0-16,1 0 0,0 0 16,-1 0-1,1 0 1,-1 0 0,1 0 30,-18 18-30,0 52 0,0-52-16,0 0 0,0-1 15,0 1-15,0-1 0,0 1 0,0 0 16,0-1-16,0 1 0,0 0 0,0-1 0,0 1 16,0 0-16,0-1 0,0 1 0,0 0 0,0-1 0,0 1 15,-18 70 1</inkml:trace>
  <inkml:trace contextRef="#ctx0" brushRef="#br0" timeOffset="-208271">15099 6703 0,'18'0'110,"-18"-18"-110,17 18 15,-17-17-15,18-1 16,-1 18-16,-17-18 0,18 18 15,-18-17-15,18 17 16,-18-18-16,17 18 16,-17-18-16,18 18 31,-18-17-31,0-1 16,35 18 15,-35-18-31,18 18 0,-18-17 15,18 17-15,-18-18 0,17 18 16,-17-18-16,18 18 16,-18-17-16,17 17 31,-17-18-15,0 36 265,18-18-281,0 0 31,-18 17-15,17-17-16,-17 18 15,18-18 1,0 18 0,-18-1-1,17-17-15,-17 18 16,18-18-16,-18 18 0,0-1 15,18-17-15,-18 18 0,17 0 16,-17-1-16,18-17 16,-18 18-1,0 0 1,18-18 0,-1 0 62,-17 17-63,18-17 1,-18 18 62,17-18-62,-17 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1/15/2021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993" y="2893033"/>
            <a:ext cx="7077456" cy="1243584"/>
          </a:xfrm>
        </p:spPr>
        <p:txBody>
          <a:bodyPr/>
          <a:lstStyle/>
          <a:p>
            <a:r>
              <a:rPr lang="en-US" dirty="0"/>
              <a:t>Spring Controllers &amp;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3993" y="4218913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Adding DTOs and Mappers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50DA-3618-4D1D-A3DB-6615B40A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BFDF8-AF47-42F1-BE8B-BF79577A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7" name="Content Placeholder 5" descr="A picture containing clock&#10;&#10;Description automatically generated">
            <a:extLst>
              <a:ext uri="{FF2B5EF4-FFF2-40B4-BE49-F238E27FC236}">
                <a16:creationId xmlns:a16="http://schemas.microsoft.com/office/drawing/2014/main" id="{664CD7D4-B71F-4D3D-809D-337C8188E7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4818" y="1433946"/>
            <a:ext cx="8743757" cy="52462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079641-1943-4718-8CC5-FBDE396D28F6}"/>
                  </a:ext>
                </a:extLst>
              </p14:cNvPr>
              <p14:cNvContentPartPr/>
              <p14:nvPr/>
            </p14:nvContentPartPr>
            <p14:xfrm>
              <a:off x="3772080" y="1987560"/>
              <a:ext cx="4089600" cy="270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079641-1943-4718-8CC5-FBDE396D28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2720" y="1978200"/>
                <a:ext cx="4108320" cy="27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394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1630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Trade Gothic LT Pro</vt:lpstr>
      <vt:lpstr>Trebuchet MS</vt:lpstr>
      <vt:lpstr>Office Theme</vt:lpstr>
      <vt:lpstr>Spring Controllers &amp; Services</vt:lpstr>
      <vt:lpstr>Onion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creator>Will Marttala</dc:creator>
  <cp:lastModifiedBy>Will Marttala</cp:lastModifiedBy>
  <cp:revision>31</cp:revision>
  <dcterms:created xsi:type="dcterms:W3CDTF">2021-01-07T18:49:47Z</dcterms:created>
  <dcterms:modified xsi:type="dcterms:W3CDTF">2021-01-15T20:05:59Z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