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1" r:id="rId8"/>
    <p:sldId id="286" r:id="rId9"/>
    <p:sldId id="291" r:id="rId10"/>
    <p:sldId id="288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7FE66-1752-4FC5-B208-0C07B22CA38D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EF1F195-084E-4942-9BDE-4D2FD97A89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A server is a program on one computer that listens for connections from client programs on other computers</a:t>
          </a:r>
        </a:p>
      </dgm:t>
    </dgm:pt>
    <dgm:pt modelId="{27F7C97F-401A-4B46-ADBD-DF8757EF8AAD}" type="parTrans" cxnId="{B9B3E946-93C1-44CE-9293-F417B582F85C}">
      <dgm:prSet/>
      <dgm:spPr/>
      <dgm:t>
        <a:bodyPr/>
        <a:lstStyle/>
        <a:p>
          <a:endParaRPr lang="en-US"/>
        </a:p>
      </dgm:t>
    </dgm:pt>
    <dgm:pt modelId="{FD5AD582-3050-42C2-B113-D2A2952EC829}" type="sibTrans" cxnId="{B9B3E946-93C1-44CE-9293-F417B582F8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11C05C-9C23-4763-BB17-18F5575479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Servers and client programs communicate over the internet with packets of binary data</a:t>
          </a:r>
        </a:p>
      </dgm:t>
    </dgm:pt>
    <dgm:pt modelId="{EEEBDA72-9D1C-4B6B-AB59-3ED9332FBDDA}" type="parTrans" cxnId="{8B41B538-53FE-4069-9C4A-AC900A479C63}">
      <dgm:prSet/>
      <dgm:spPr/>
      <dgm:t>
        <a:bodyPr/>
        <a:lstStyle/>
        <a:p>
          <a:endParaRPr lang="en-US"/>
        </a:p>
      </dgm:t>
    </dgm:pt>
    <dgm:pt modelId="{C9F3C426-A52F-410D-A192-040CD94C91FE}" type="sibTrans" cxnId="{8B41B538-53FE-4069-9C4A-AC900A479C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F1388C-4AFF-44AF-9557-AC7A652302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A server listens for client connections and data at a specific address on the host computer, called a port.</a:t>
          </a:r>
        </a:p>
      </dgm:t>
    </dgm:pt>
    <dgm:pt modelId="{20419635-7702-4CD5-A7A1-0249A80A3687}" type="parTrans" cxnId="{A954EC09-270E-4858-BB03-95880F182D12}">
      <dgm:prSet/>
      <dgm:spPr/>
      <dgm:t>
        <a:bodyPr/>
        <a:lstStyle/>
        <a:p>
          <a:endParaRPr lang="en-US"/>
        </a:p>
      </dgm:t>
    </dgm:pt>
    <dgm:pt modelId="{6C15BB25-04FC-41AA-9F6E-A740637B1940}" type="sibTrans" cxnId="{A954EC09-270E-4858-BB03-95880F182D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30608F-2CA3-4080-8E80-8B1E097D45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A physical server can have many software servers, each listening on  a different port</a:t>
          </a:r>
        </a:p>
      </dgm:t>
    </dgm:pt>
    <dgm:pt modelId="{C3E46BAD-7398-4875-924B-2CD310D3DE57}" type="parTrans" cxnId="{6299F037-492C-43F6-8E57-A508422A1E0C}">
      <dgm:prSet/>
      <dgm:spPr/>
      <dgm:t>
        <a:bodyPr/>
        <a:lstStyle/>
        <a:p>
          <a:endParaRPr lang="en-US"/>
        </a:p>
      </dgm:t>
    </dgm:pt>
    <dgm:pt modelId="{97B83A3D-3EF6-4BC7-AD9A-3B3AF9A9FCA1}" type="sibTrans" cxnId="{6299F037-492C-43F6-8E57-A508422A1E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1292E2-DB83-47A8-ABCE-2332178DB6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Only one software server can listen on a given port at a time</a:t>
          </a:r>
        </a:p>
      </dgm:t>
    </dgm:pt>
    <dgm:pt modelId="{330606BD-6EDD-4AAE-9BE4-D02FFC27F178}" type="parTrans" cxnId="{2CD4F53F-7DC5-4229-BB46-95E8BAC13252}">
      <dgm:prSet/>
      <dgm:spPr/>
      <dgm:t>
        <a:bodyPr/>
        <a:lstStyle/>
        <a:p>
          <a:endParaRPr lang="en-US"/>
        </a:p>
      </dgm:t>
    </dgm:pt>
    <dgm:pt modelId="{096DFEE2-193E-4BA9-84E6-200C13090476}" type="sibTrans" cxnId="{2CD4F53F-7DC5-4229-BB46-95E8BAC13252}">
      <dgm:prSet/>
      <dgm:spPr/>
      <dgm:t>
        <a:bodyPr/>
        <a:lstStyle/>
        <a:p>
          <a:endParaRPr lang="en-US"/>
        </a:p>
      </dgm:t>
    </dgm:pt>
    <dgm:pt modelId="{00AE412A-0F75-479F-ACE2-B38ED4DF3F4F}" type="pres">
      <dgm:prSet presAssocID="{EF07FE66-1752-4FC5-B208-0C07B22CA38D}" presName="root" presStyleCnt="0">
        <dgm:presLayoutVars>
          <dgm:dir/>
          <dgm:resizeHandles val="exact"/>
        </dgm:presLayoutVars>
      </dgm:prSet>
      <dgm:spPr/>
    </dgm:pt>
    <dgm:pt modelId="{8026419D-1A6B-4A10-97A0-6E1DF19B7CF7}" type="pres">
      <dgm:prSet presAssocID="{EF07FE66-1752-4FC5-B208-0C07B22CA38D}" presName="container" presStyleCnt="0">
        <dgm:presLayoutVars>
          <dgm:dir/>
          <dgm:resizeHandles val="exact"/>
        </dgm:presLayoutVars>
      </dgm:prSet>
      <dgm:spPr/>
    </dgm:pt>
    <dgm:pt modelId="{A55200C7-99C6-4DB6-AC03-0B3141EFD526}" type="pres">
      <dgm:prSet presAssocID="{9EF1F195-084E-4942-9BDE-4D2FD97A898D}" presName="compNode" presStyleCnt="0"/>
      <dgm:spPr/>
    </dgm:pt>
    <dgm:pt modelId="{05401543-EC25-42F3-BE28-0808021C257E}" type="pres">
      <dgm:prSet presAssocID="{9EF1F195-084E-4942-9BDE-4D2FD97A898D}" presName="iconBgRect" presStyleLbl="bgShp" presStyleIdx="0" presStyleCnt="5"/>
      <dgm:spPr/>
    </dgm:pt>
    <dgm:pt modelId="{CEED4D5C-D06A-4AB4-B683-4CAE92465650}" type="pres">
      <dgm:prSet presAssocID="{9EF1F195-084E-4942-9BDE-4D2FD97A89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E347880-E1C1-496E-A1E6-FDD9587B9014}" type="pres">
      <dgm:prSet presAssocID="{9EF1F195-084E-4942-9BDE-4D2FD97A898D}" presName="spaceRect" presStyleCnt="0"/>
      <dgm:spPr/>
    </dgm:pt>
    <dgm:pt modelId="{9351341E-FB02-4D31-A96A-F5726CFCA92E}" type="pres">
      <dgm:prSet presAssocID="{9EF1F195-084E-4942-9BDE-4D2FD97A898D}" presName="textRect" presStyleLbl="revTx" presStyleIdx="0" presStyleCnt="5">
        <dgm:presLayoutVars>
          <dgm:chMax val="1"/>
          <dgm:chPref val="1"/>
        </dgm:presLayoutVars>
      </dgm:prSet>
      <dgm:spPr/>
    </dgm:pt>
    <dgm:pt modelId="{266C21B5-AAB2-4CA9-A693-12E214BEA0A6}" type="pres">
      <dgm:prSet presAssocID="{FD5AD582-3050-42C2-B113-D2A2952EC829}" presName="sibTrans" presStyleLbl="sibTrans2D1" presStyleIdx="0" presStyleCnt="0"/>
      <dgm:spPr/>
    </dgm:pt>
    <dgm:pt modelId="{0B0133F8-A206-425D-BE05-1E53C9CAB0A1}" type="pres">
      <dgm:prSet presAssocID="{7511C05C-9C23-4763-BB17-18F5575479B3}" presName="compNode" presStyleCnt="0"/>
      <dgm:spPr/>
    </dgm:pt>
    <dgm:pt modelId="{F6EC3AB7-35F2-4213-B42B-0B5AFCC74711}" type="pres">
      <dgm:prSet presAssocID="{7511C05C-9C23-4763-BB17-18F5575479B3}" presName="iconBgRect" presStyleLbl="bgShp" presStyleIdx="1" presStyleCnt="5"/>
      <dgm:spPr/>
    </dgm:pt>
    <dgm:pt modelId="{532EEE0E-40B4-46AF-A231-643380795974}" type="pres">
      <dgm:prSet presAssocID="{7511C05C-9C23-4763-BB17-18F5575479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885C0956-C483-4923-94C7-F783EC7BA167}" type="pres">
      <dgm:prSet presAssocID="{7511C05C-9C23-4763-BB17-18F5575479B3}" presName="spaceRect" presStyleCnt="0"/>
      <dgm:spPr/>
    </dgm:pt>
    <dgm:pt modelId="{4E1B0EA9-42AE-4175-B484-E67C025F3550}" type="pres">
      <dgm:prSet presAssocID="{7511C05C-9C23-4763-BB17-18F5575479B3}" presName="textRect" presStyleLbl="revTx" presStyleIdx="1" presStyleCnt="5">
        <dgm:presLayoutVars>
          <dgm:chMax val="1"/>
          <dgm:chPref val="1"/>
        </dgm:presLayoutVars>
      </dgm:prSet>
      <dgm:spPr/>
    </dgm:pt>
    <dgm:pt modelId="{02A5F677-C1E3-40F1-A5EE-209404DD7016}" type="pres">
      <dgm:prSet presAssocID="{C9F3C426-A52F-410D-A192-040CD94C91FE}" presName="sibTrans" presStyleLbl="sibTrans2D1" presStyleIdx="0" presStyleCnt="0"/>
      <dgm:spPr/>
    </dgm:pt>
    <dgm:pt modelId="{DD905881-D24F-4B66-8E6A-77D872AE4289}" type="pres">
      <dgm:prSet presAssocID="{B5F1388C-4AFF-44AF-9557-AC7A65230259}" presName="compNode" presStyleCnt="0"/>
      <dgm:spPr/>
    </dgm:pt>
    <dgm:pt modelId="{8A2266D6-55CD-41A2-AD7F-8D6D61962B0E}" type="pres">
      <dgm:prSet presAssocID="{B5F1388C-4AFF-44AF-9557-AC7A65230259}" presName="iconBgRect" presStyleLbl="bgShp" presStyleIdx="2" presStyleCnt="5"/>
      <dgm:spPr/>
    </dgm:pt>
    <dgm:pt modelId="{B9D4A000-03FE-41AA-BF93-8C676BF5528A}" type="pres">
      <dgm:prSet presAssocID="{B5F1388C-4AFF-44AF-9557-AC7A6523025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469FF47-A46C-42E2-8B09-CBCFC3C497B6}" type="pres">
      <dgm:prSet presAssocID="{B5F1388C-4AFF-44AF-9557-AC7A65230259}" presName="spaceRect" presStyleCnt="0"/>
      <dgm:spPr/>
    </dgm:pt>
    <dgm:pt modelId="{56F46EF1-9A36-4D98-A822-2241D4FD87BA}" type="pres">
      <dgm:prSet presAssocID="{B5F1388C-4AFF-44AF-9557-AC7A65230259}" presName="textRect" presStyleLbl="revTx" presStyleIdx="2" presStyleCnt="5">
        <dgm:presLayoutVars>
          <dgm:chMax val="1"/>
          <dgm:chPref val="1"/>
        </dgm:presLayoutVars>
      </dgm:prSet>
      <dgm:spPr/>
    </dgm:pt>
    <dgm:pt modelId="{8AEEDBE1-826F-416E-8127-28C25F3D6838}" type="pres">
      <dgm:prSet presAssocID="{6C15BB25-04FC-41AA-9F6E-A740637B1940}" presName="sibTrans" presStyleLbl="sibTrans2D1" presStyleIdx="0" presStyleCnt="0"/>
      <dgm:spPr/>
    </dgm:pt>
    <dgm:pt modelId="{77E0E11E-DD33-463C-9AEC-00D522046BA2}" type="pres">
      <dgm:prSet presAssocID="{D430608F-2CA3-4080-8E80-8B1E097D454F}" presName="compNode" presStyleCnt="0"/>
      <dgm:spPr/>
    </dgm:pt>
    <dgm:pt modelId="{060122B9-0788-49F7-BE39-4B3CE120D6C1}" type="pres">
      <dgm:prSet presAssocID="{D430608F-2CA3-4080-8E80-8B1E097D454F}" presName="iconBgRect" presStyleLbl="bgShp" presStyleIdx="3" presStyleCnt="5"/>
      <dgm:spPr/>
    </dgm:pt>
    <dgm:pt modelId="{E91E686A-7232-4197-90A3-736D0D3F472F}" type="pres">
      <dgm:prSet presAssocID="{D430608F-2CA3-4080-8E80-8B1E097D454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 with solid fill"/>
        </a:ext>
      </dgm:extLst>
    </dgm:pt>
    <dgm:pt modelId="{15D5173D-586E-4F63-905B-CA80C83F5154}" type="pres">
      <dgm:prSet presAssocID="{D430608F-2CA3-4080-8E80-8B1E097D454F}" presName="spaceRect" presStyleCnt="0"/>
      <dgm:spPr/>
    </dgm:pt>
    <dgm:pt modelId="{80499D02-CB16-48B2-BDA2-2238F2C8FB45}" type="pres">
      <dgm:prSet presAssocID="{D430608F-2CA3-4080-8E80-8B1E097D454F}" presName="textRect" presStyleLbl="revTx" presStyleIdx="3" presStyleCnt="5">
        <dgm:presLayoutVars>
          <dgm:chMax val="1"/>
          <dgm:chPref val="1"/>
        </dgm:presLayoutVars>
      </dgm:prSet>
      <dgm:spPr/>
    </dgm:pt>
    <dgm:pt modelId="{D8EF5456-76B8-427A-858B-A390BA3D3053}" type="pres">
      <dgm:prSet presAssocID="{97B83A3D-3EF6-4BC7-AD9A-3B3AF9A9FCA1}" presName="sibTrans" presStyleLbl="sibTrans2D1" presStyleIdx="0" presStyleCnt="0"/>
      <dgm:spPr/>
    </dgm:pt>
    <dgm:pt modelId="{4A0F4A94-6F84-4979-BB21-1E57B0687CC0}" type="pres">
      <dgm:prSet presAssocID="{541292E2-DB83-47A8-ABCE-2332178DB678}" presName="compNode" presStyleCnt="0"/>
      <dgm:spPr/>
    </dgm:pt>
    <dgm:pt modelId="{CD6E8711-1D06-4218-BE42-563BA3B54546}" type="pres">
      <dgm:prSet presAssocID="{541292E2-DB83-47A8-ABCE-2332178DB678}" presName="iconBgRect" presStyleLbl="bgShp" presStyleIdx="4" presStyleCnt="5"/>
      <dgm:spPr/>
    </dgm:pt>
    <dgm:pt modelId="{D65413F9-FFE3-4C00-B4C5-5FF0DBDE978C}" type="pres">
      <dgm:prSet presAssocID="{541292E2-DB83-47A8-ABCE-2332178DB67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4FA7F3E-31F9-40A7-B095-BE1582145399}" type="pres">
      <dgm:prSet presAssocID="{541292E2-DB83-47A8-ABCE-2332178DB678}" presName="spaceRect" presStyleCnt="0"/>
      <dgm:spPr/>
    </dgm:pt>
    <dgm:pt modelId="{F6DB9E0D-7352-4BB4-8687-3DF7AFF4C52F}" type="pres">
      <dgm:prSet presAssocID="{541292E2-DB83-47A8-ABCE-2332178DB67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954EC09-270E-4858-BB03-95880F182D12}" srcId="{EF07FE66-1752-4FC5-B208-0C07B22CA38D}" destId="{B5F1388C-4AFF-44AF-9557-AC7A65230259}" srcOrd="2" destOrd="0" parTransId="{20419635-7702-4CD5-A7A1-0249A80A3687}" sibTransId="{6C15BB25-04FC-41AA-9F6E-A740637B1940}"/>
    <dgm:cxn modelId="{B9B41E28-2DAB-4A1A-934E-4CE9C1E75CC4}" type="presOf" srcId="{97B83A3D-3EF6-4BC7-AD9A-3B3AF9A9FCA1}" destId="{D8EF5456-76B8-427A-858B-A390BA3D3053}" srcOrd="0" destOrd="0" presId="urn:microsoft.com/office/officeart/2018/2/layout/IconCircleList"/>
    <dgm:cxn modelId="{2DC3BD2C-D126-4FD5-B726-1DB0AD761F2E}" type="presOf" srcId="{D430608F-2CA3-4080-8E80-8B1E097D454F}" destId="{80499D02-CB16-48B2-BDA2-2238F2C8FB45}" srcOrd="0" destOrd="0" presId="urn:microsoft.com/office/officeart/2018/2/layout/IconCircleList"/>
    <dgm:cxn modelId="{6299F037-492C-43F6-8E57-A508422A1E0C}" srcId="{EF07FE66-1752-4FC5-B208-0C07B22CA38D}" destId="{D430608F-2CA3-4080-8E80-8B1E097D454F}" srcOrd="3" destOrd="0" parTransId="{C3E46BAD-7398-4875-924B-2CD310D3DE57}" sibTransId="{97B83A3D-3EF6-4BC7-AD9A-3B3AF9A9FCA1}"/>
    <dgm:cxn modelId="{8B41B538-53FE-4069-9C4A-AC900A479C63}" srcId="{EF07FE66-1752-4FC5-B208-0C07B22CA38D}" destId="{7511C05C-9C23-4763-BB17-18F5575479B3}" srcOrd="1" destOrd="0" parTransId="{EEEBDA72-9D1C-4B6B-AB59-3ED9332FBDDA}" sibTransId="{C9F3C426-A52F-410D-A192-040CD94C91FE}"/>
    <dgm:cxn modelId="{2CD4F53F-7DC5-4229-BB46-95E8BAC13252}" srcId="{EF07FE66-1752-4FC5-B208-0C07B22CA38D}" destId="{541292E2-DB83-47A8-ABCE-2332178DB678}" srcOrd="4" destOrd="0" parTransId="{330606BD-6EDD-4AAE-9BE4-D02FFC27F178}" sibTransId="{096DFEE2-193E-4BA9-84E6-200C13090476}"/>
    <dgm:cxn modelId="{E70C1D62-5290-4F0C-84CB-731F8535C785}" type="presOf" srcId="{EF07FE66-1752-4FC5-B208-0C07B22CA38D}" destId="{00AE412A-0F75-479F-ACE2-B38ED4DF3F4F}" srcOrd="0" destOrd="0" presId="urn:microsoft.com/office/officeart/2018/2/layout/IconCircleList"/>
    <dgm:cxn modelId="{B9B3E946-93C1-44CE-9293-F417B582F85C}" srcId="{EF07FE66-1752-4FC5-B208-0C07B22CA38D}" destId="{9EF1F195-084E-4942-9BDE-4D2FD97A898D}" srcOrd="0" destOrd="0" parTransId="{27F7C97F-401A-4B46-ADBD-DF8757EF8AAD}" sibTransId="{FD5AD582-3050-42C2-B113-D2A2952EC829}"/>
    <dgm:cxn modelId="{9211A67A-692A-443A-BACB-69791BB96A96}" type="presOf" srcId="{9EF1F195-084E-4942-9BDE-4D2FD97A898D}" destId="{9351341E-FB02-4D31-A96A-F5726CFCA92E}" srcOrd="0" destOrd="0" presId="urn:microsoft.com/office/officeart/2018/2/layout/IconCircleList"/>
    <dgm:cxn modelId="{4B3C038C-FD81-4627-AFEC-F5CB48BE6B4A}" type="presOf" srcId="{541292E2-DB83-47A8-ABCE-2332178DB678}" destId="{F6DB9E0D-7352-4BB4-8687-3DF7AFF4C52F}" srcOrd="0" destOrd="0" presId="urn:microsoft.com/office/officeart/2018/2/layout/IconCircleList"/>
    <dgm:cxn modelId="{93BE3BCE-A14D-4BAB-A964-453836B679FF}" type="presOf" srcId="{B5F1388C-4AFF-44AF-9557-AC7A65230259}" destId="{56F46EF1-9A36-4D98-A822-2241D4FD87BA}" srcOrd="0" destOrd="0" presId="urn:microsoft.com/office/officeart/2018/2/layout/IconCircleList"/>
    <dgm:cxn modelId="{1FCFECD5-5938-4657-A48E-C2019F21E409}" type="presOf" srcId="{FD5AD582-3050-42C2-B113-D2A2952EC829}" destId="{266C21B5-AAB2-4CA9-A693-12E214BEA0A6}" srcOrd="0" destOrd="0" presId="urn:microsoft.com/office/officeart/2018/2/layout/IconCircleList"/>
    <dgm:cxn modelId="{FB884ADF-B6A9-4750-918E-0B0E4DB3C602}" type="presOf" srcId="{6C15BB25-04FC-41AA-9F6E-A740637B1940}" destId="{8AEEDBE1-826F-416E-8127-28C25F3D6838}" srcOrd="0" destOrd="0" presId="urn:microsoft.com/office/officeart/2018/2/layout/IconCircleList"/>
    <dgm:cxn modelId="{7A6309E6-2DAA-44C7-917A-DD6718049946}" type="presOf" srcId="{7511C05C-9C23-4763-BB17-18F5575479B3}" destId="{4E1B0EA9-42AE-4175-B484-E67C025F3550}" srcOrd="0" destOrd="0" presId="urn:microsoft.com/office/officeart/2018/2/layout/IconCircleList"/>
    <dgm:cxn modelId="{665FF0FD-77E4-4294-B3BF-2AED90CF2602}" type="presOf" srcId="{C9F3C426-A52F-410D-A192-040CD94C91FE}" destId="{02A5F677-C1E3-40F1-A5EE-209404DD7016}" srcOrd="0" destOrd="0" presId="urn:microsoft.com/office/officeart/2018/2/layout/IconCircleList"/>
    <dgm:cxn modelId="{4BA5BA05-2EE7-4569-9BBE-3F5A0E96547B}" type="presParOf" srcId="{00AE412A-0F75-479F-ACE2-B38ED4DF3F4F}" destId="{8026419D-1A6B-4A10-97A0-6E1DF19B7CF7}" srcOrd="0" destOrd="0" presId="urn:microsoft.com/office/officeart/2018/2/layout/IconCircleList"/>
    <dgm:cxn modelId="{6443375B-F299-46BA-9802-21FC1FB33BF7}" type="presParOf" srcId="{8026419D-1A6B-4A10-97A0-6E1DF19B7CF7}" destId="{A55200C7-99C6-4DB6-AC03-0B3141EFD526}" srcOrd="0" destOrd="0" presId="urn:microsoft.com/office/officeart/2018/2/layout/IconCircleList"/>
    <dgm:cxn modelId="{BC4118A6-B624-456F-A713-D29A1F23840C}" type="presParOf" srcId="{A55200C7-99C6-4DB6-AC03-0B3141EFD526}" destId="{05401543-EC25-42F3-BE28-0808021C257E}" srcOrd="0" destOrd="0" presId="urn:microsoft.com/office/officeart/2018/2/layout/IconCircleList"/>
    <dgm:cxn modelId="{EE3C660F-3935-4C65-AEB7-69E039C9CE62}" type="presParOf" srcId="{A55200C7-99C6-4DB6-AC03-0B3141EFD526}" destId="{CEED4D5C-D06A-4AB4-B683-4CAE92465650}" srcOrd="1" destOrd="0" presId="urn:microsoft.com/office/officeart/2018/2/layout/IconCircleList"/>
    <dgm:cxn modelId="{0357AC25-E3CD-472E-A734-519FD8D0CDDF}" type="presParOf" srcId="{A55200C7-99C6-4DB6-AC03-0B3141EFD526}" destId="{1E347880-E1C1-496E-A1E6-FDD9587B9014}" srcOrd="2" destOrd="0" presId="urn:microsoft.com/office/officeart/2018/2/layout/IconCircleList"/>
    <dgm:cxn modelId="{3AD3B714-F57F-4A8D-BF1F-93CF3206BD49}" type="presParOf" srcId="{A55200C7-99C6-4DB6-AC03-0B3141EFD526}" destId="{9351341E-FB02-4D31-A96A-F5726CFCA92E}" srcOrd="3" destOrd="0" presId="urn:microsoft.com/office/officeart/2018/2/layout/IconCircleList"/>
    <dgm:cxn modelId="{FFCC340E-E83D-471D-B036-7DD9C087F3A9}" type="presParOf" srcId="{8026419D-1A6B-4A10-97A0-6E1DF19B7CF7}" destId="{266C21B5-AAB2-4CA9-A693-12E214BEA0A6}" srcOrd="1" destOrd="0" presId="urn:microsoft.com/office/officeart/2018/2/layout/IconCircleList"/>
    <dgm:cxn modelId="{9125E0FF-760D-4183-958E-A656594D6740}" type="presParOf" srcId="{8026419D-1A6B-4A10-97A0-6E1DF19B7CF7}" destId="{0B0133F8-A206-425D-BE05-1E53C9CAB0A1}" srcOrd="2" destOrd="0" presId="urn:microsoft.com/office/officeart/2018/2/layout/IconCircleList"/>
    <dgm:cxn modelId="{73DA6AF8-E386-4BA0-B3BF-2505BFD633CE}" type="presParOf" srcId="{0B0133F8-A206-425D-BE05-1E53C9CAB0A1}" destId="{F6EC3AB7-35F2-4213-B42B-0B5AFCC74711}" srcOrd="0" destOrd="0" presId="urn:microsoft.com/office/officeart/2018/2/layout/IconCircleList"/>
    <dgm:cxn modelId="{7956A633-73CA-4C1E-AAFF-2C50B25CCABF}" type="presParOf" srcId="{0B0133F8-A206-425D-BE05-1E53C9CAB0A1}" destId="{532EEE0E-40B4-46AF-A231-643380795974}" srcOrd="1" destOrd="0" presId="urn:microsoft.com/office/officeart/2018/2/layout/IconCircleList"/>
    <dgm:cxn modelId="{EBCB930E-355C-4773-A39F-33387D47D655}" type="presParOf" srcId="{0B0133F8-A206-425D-BE05-1E53C9CAB0A1}" destId="{885C0956-C483-4923-94C7-F783EC7BA167}" srcOrd="2" destOrd="0" presId="urn:microsoft.com/office/officeart/2018/2/layout/IconCircleList"/>
    <dgm:cxn modelId="{9FF4B9F2-FBBA-4C12-8E2C-DF0FA5A38B30}" type="presParOf" srcId="{0B0133F8-A206-425D-BE05-1E53C9CAB0A1}" destId="{4E1B0EA9-42AE-4175-B484-E67C025F3550}" srcOrd="3" destOrd="0" presId="urn:microsoft.com/office/officeart/2018/2/layout/IconCircleList"/>
    <dgm:cxn modelId="{C1CFF630-A58D-4965-8AB8-04629DD6EF8F}" type="presParOf" srcId="{8026419D-1A6B-4A10-97A0-6E1DF19B7CF7}" destId="{02A5F677-C1E3-40F1-A5EE-209404DD7016}" srcOrd="3" destOrd="0" presId="urn:microsoft.com/office/officeart/2018/2/layout/IconCircleList"/>
    <dgm:cxn modelId="{E6A05901-5931-419A-B403-9A8C009E911D}" type="presParOf" srcId="{8026419D-1A6B-4A10-97A0-6E1DF19B7CF7}" destId="{DD905881-D24F-4B66-8E6A-77D872AE4289}" srcOrd="4" destOrd="0" presId="urn:microsoft.com/office/officeart/2018/2/layout/IconCircleList"/>
    <dgm:cxn modelId="{63EA12F0-588B-438C-AFB5-F3088B0C6019}" type="presParOf" srcId="{DD905881-D24F-4B66-8E6A-77D872AE4289}" destId="{8A2266D6-55CD-41A2-AD7F-8D6D61962B0E}" srcOrd="0" destOrd="0" presId="urn:microsoft.com/office/officeart/2018/2/layout/IconCircleList"/>
    <dgm:cxn modelId="{8D3FD8E6-6194-408D-A467-373FCA03A547}" type="presParOf" srcId="{DD905881-D24F-4B66-8E6A-77D872AE4289}" destId="{B9D4A000-03FE-41AA-BF93-8C676BF5528A}" srcOrd="1" destOrd="0" presId="urn:microsoft.com/office/officeart/2018/2/layout/IconCircleList"/>
    <dgm:cxn modelId="{EB73CB98-0907-423C-9FEC-AE9F6465BD73}" type="presParOf" srcId="{DD905881-D24F-4B66-8E6A-77D872AE4289}" destId="{A469FF47-A46C-42E2-8B09-CBCFC3C497B6}" srcOrd="2" destOrd="0" presId="urn:microsoft.com/office/officeart/2018/2/layout/IconCircleList"/>
    <dgm:cxn modelId="{FB8CCD55-8375-466B-BD42-05A930A73849}" type="presParOf" srcId="{DD905881-D24F-4B66-8E6A-77D872AE4289}" destId="{56F46EF1-9A36-4D98-A822-2241D4FD87BA}" srcOrd="3" destOrd="0" presId="urn:microsoft.com/office/officeart/2018/2/layout/IconCircleList"/>
    <dgm:cxn modelId="{51E8CF55-7AFB-49CD-BC9F-9AF75EF52771}" type="presParOf" srcId="{8026419D-1A6B-4A10-97A0-6E1DF19B7CF7}" destId="{8AEEDBE1-826F-416E-8127-28C25F3D6838}" srcOrd="5" destOrd="0" presId="urn:microsoft.com/office/officeart/2018/2/layout/IconCircleList"/>
    <dgm:cxn modelId="{48D5DCB6-F974-435C-AA12-471C14F216DB}" type="presParOf" srcId="{8026419D-1A6B-4A10-97A0-6E1DF19B7CF7}" destId="{77E0E11E-DD33-463C-9AEC-00D522046BA2}" srcOrd="6" destOrd="0" presId="urn:microsoft.com/office/officeart/2018/2/layout/IconCircleList"/>
    <dgm:cxn modelId="{14ECD653-8B15-4280-9ECE-D2D79B2216FA}" type="presParOf" srcId="{77E0E11E-DD33-463C-9AEC-00D522046BA2}" destId="{060122B9-0788-49F7-BE39-4B3CE120D6C1}" srcOrd="0" destOrd="0" presId="urn:microsoft.com/office/officeart/2018/2/layout/IconCircleList"/>
    <dgm:cxn modelId="{F8387C26-571E-4F4C-B33D-14CADD3DD6FF}" type="presParOf" srcId="{77E0E11E-DD33-463C-9AEC-00D522046BA2}" destId="{E91E686A-7232-4197-90A3-736D0D3F472F}" srcOrd="1" destOrd="0" presId="urn:microsoft.com/office/officeart/2018/2/layout/IconCircleList"/>
    <dgm:cxn modelId="{E065C088-0E82-4480-A213-27674604083D}" type="presParOf" srcId="{77E0E11E-DD33-463C-9AEC-00D522046BA2}" destId="{15D5173D-586E-4F63-905B-CA80C83F5154}" srcOrd="2" destOrd="0" presId="urn:microsoft.com/office/officeart/2018/2/layout/IconCircleList"/>
    <dgm:cxn modelId="{90B90607-9685-4F19-A356-A813582CAB7B}" type="presParOf" srcId="{77E0E11E-DD33-463C-9AEC-00D522046BA2}" destId="{80499D02-CB16-48B2-BDA2-2238F2C8FB45}" srcOrd="3" destOrd="0" presId="urn:microsoft.com/office/officeart/2018/2/layout/IconCircleList"/>
    <dgm:cxn modelId="{68F49464-C3D1-44C5-85DE-481538388530}" type="presParOf" srcId="{8026419D-1A6B-4A10-97A0-6E1DF19B7CF7}" destId="{D8EF5456-76B8-427A-858B-A390BA3D3053}" srcOrd="7" destOrd="0" presId="urn:microsoft.com/office/officeart/2018/2/layout/IconCircleList"/>
    <dgm:cxn modelId="{404F288C-A611-4A44-AB9D-5D1AAF7BB50D}" type="presParOf" srcId="{8026419D-1A6B-4A10-97A0-6E1DF19B7CF7}" destId="{4A0F4A94-6F84-4979-BB21-1E57B0687CC0}" srcOrd="8" destOrd="0" presId="urn:microsoft.com/office/officeart/2018/2/layout/IconCircleList"/>
    <dgm:cxn modelId="{A32FB04B-D54E-4E32-9309-F76829B9C33D}" type="presParOf" srcId="{4A0F4A94-6F84-4979-BB21-1E57B0687CC0}" destId="{CD6E8711-1D06-4218-BE42-563BA3B54546}" srcOrd="0" destOrd="0" presId="urn:microsoft.com/office/officeart/2018/2/layout/IconCircleList"/>
    <dgm:cxn modelId="{651E821C-221C-49F9-AC66-194C6A651C89}" type="presParOf" srcId="{4A0F4A94-6F84-4979-BB21-1E57B0687CC0}" destId="{D65413F9-FFE3-4C00-B4C5-5FF0DBDE978C}" srcOrd="1" destOrd="0" presId="urn:microsoft.com/office/officeart/2018/2/layout/IconCircleList"/>
    <dgm:cxn modelId="{6353C5F9-3CDD-45C2-A997-9A9796CC36F3}" type="presParOf" srcId="{4A0F4A94-6F84-4979-BB21-1E57B0687CC0}" destId="{B4FA7F3E-31F9-40A7-B095-BE1582145399}" srcOrd="2" destOrd="0" presId="urn:microsoft.com/office/officeart/2018/2/layout/IconCircleList"/>
    <dgm:cxn modelId="{58990D74-A6E7-4584-93A5-C0656794B171}" type="presParOf" srcId="{4A0F4A94-6F84-4979-BB21-1E57B0687CC0}" destId="{F6DB9E0D-7352-4BB4-8687-3DF7AFF4C5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07A559-E44B-4F1B-90E2-985C9212492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491265-1C99-4C85-9EAC-FF8F79E6F9D6}">
      <dgm:prSet/>
      <dgm:spPr/>
      <dgm:t>
        <a:bodyPr/>
        <a:lstStyle/>
        <a:p>
          <a:r>
            <a:rPr lang="en-US"/>
            <a:t>When a server program listens for client connections and data, it expects to receive that data according to some protocol</a:t>
          </a:r>
        </a:p>
      </dgm:t>
    </dgm:pt>
    <dgm:pt modelId="{DC0AD2BE-7EB3-4C7A-8D3C-C7023075E828}" type="parTrans" cxnId="{329CA5CF-76B9-4A65-8E01-B409A19F4126}">
      <dgm:prSet/>
      <dgm:spPr/>
      <dgm:t>
        <a:bodyPr/>
        <a:lstStyle/>
        <a:p>
          <a:endParaRPr lang="en-US"/>
        </a:p>
      </dgm:t>
    </dgm:pt>
    <dgm:pt modelId="{8F9EDE68-42AC-40FE-AF44-9A52AE2C662D}" type="sibTrans" cxnId="{329CA5CF-76B9-4A65-8E01-B409A19F4126}">
      <dgm:prSet/>
      <dgm:spPr/>
      <dgm:t>
        <a:bodyPr/>
        <a:lstStyle/>
        <a:p>
          <a:endParaRPr lang="en-US"/>
        </a:p>
      </dgm:t>
    </dgm:pt>
    <dgm:pt modelId="{C4B26593-8753-4F10-94FF-F2B9C8405496}">
      <dgm:prSet/>
      <dgm:spPr/>
      <dgm:t>
        <a:bodyPr/>
        <a:lstStyle/>
        <a:p>
          <a:r>
            <a:rPr lang="en-US"/>
            <a:t>There are many protocols for specialized tasks, like file transfer (FTP and SFTP), remote shell access (SSH), and email (IMAP and POP)</a:t>
          </a:r>
        </a:p>
      </dgm:t>
    </dgm:pt>
    <dgm:pt modelId="{4EF51B1E-8301-4CCE-A835-18BDBD2FE14F}" type="parTrans" cxnId="{6E7A972E-531E-4858-BD57-99C6AB2DBF20}">
      <dgm:prSet/>
      <dgm:spPr/>
      <dgm:t>
        <a:bodyPr/>
        <a:lstStyle/>
        <a:p>
          <a:endParaRPr lang="en-US"/>
        </a:p>
      </dgm:t>
    </dgm:pt>
    <dgm:pt modelId="{BDD1FF5F-D85C-459E-82F4-FA5CA2DBB254}" type="sibTrans" cxnId="{6E7A972E-531E-4858-BD57-99C6AB2DBF20}">
      <dgm:prSet/>
      <dgm:spPr/>
      <dgm:t>
        <a:bodyPr/>
        <a:lstStyle/>
        <a:p>
          <a:endParaRPr lang="en-US"/>
        </a:p>
      </dgm:t>
    </dgm:pt>
    <dgm:pt modelId="{A23B644C-E496-487E-B829-209ABD1CCAE3}">
      <dgm:prSet/>
      <dgm:spPr/>
      <dgm:t>
        <a:bodyPr/>
        <a:lstStyle/>
        <a:p>
          <a:r>
            <a:rPr lang="en-US"/>
            <a:t>A web server is a server program that understands HTTP, the HyperText Transfer Protocol</a:t>
          </a:r>
        </a:p>
      </dgm:t>
    </dgm:pt>
    <dgm:pt modelId="{682F8372-A285-446E-9578-B090BF6B792A}" type="parTrans" cxnId="{E3FCEA7F-A6CE-4CB7-A263-47C1988C4A98}">
      <dgm:prSet/>
      <dgm:spPr/>
      <dgm:t>
        <a:bodyPr/>
        <a:lstStyle/>
        <a:p>
          <a:endParaRPr lang="en-US"/>
        </a:p>
      </dgm:t>
    </dgm:pt>
    <dgm:pt modelId="{42BCAD1E-68DB-4971-B324-B90674AE7802}" type="sibTrans" cxnId="{E3FCEA7F-A6CE-4CB7-A263-47C1988C4A98}">
      <dgm:prSet/>
      <dgm:spPr/>
      <dgm:t>
        <a:bodyPr/>
        <a:lstStyle/>
        <a:p>
          <a:endParaRPr lang="en-US"/>
        </a:p>
      </dgm:t>
    </dgm:pt>
    <dgm:pt modelId="{B4A81597-8FFE-4990-A862-9A9FD7F068A4}">
      <dgm:prSet/>
      <dgm:spPr/>
      <dgm:t>
        <a:bodyPr/>
        <a:lstStyle/>
        <a:p>
          <a:r>
            <a:rPr lang="en-US"/>
            <a:t>HTTP was originally designed for sharing HTML (HyperText Markup Language) documents</a:t>
          </a:r>
        </a:p>
      </dgm:t>
    </dgm:pt>
    <dgm:pt modelId="{73C89D77-F0D0-45A4-A59C-4BEFC790A4F2}" type="parTrans" cxnId="{8B4EC5FB-1469-4B9F-A1A3-B2BA46E702EA}">
      <dgm:prSet/>
      <dgm:spPr/>
      <dgm:t>
        <a:bodyPr/>
        <a:lstStyle/>
        <a:p>
          <a:endParaRPr lang="en-US"/>
        </a:p>
      </dgm:t>
    </dgm:pt>
    <dgm:pt modelId="{E77A1EE7-F8BD-4A0C-B173-6AA9A6D44021}" type="sibTrans" cxnId="{8B4EC5FB-1469-4B9F-A1A3-B2BA46E702EA}">
      <dgm:prSet/>
      <dgm:spPr/>
      <dgm:t>
        <a:bodyPr/>
        <a:lstStyle/>
        <a:p>
          <a:endParaRPr lang="en-US"/>
        </a:p>
      </dgm:t>
    </dgm:pt>
    <dgm:pt modelId="{0F8D7B30-89F2-42C8-9A4D-83FE4C123A2E}">
      <dgm:prSet/>
      <dgm:spPr/>
      <dgm:t>
        <a:bodyPr/>
        <a:lstStyle/>
        <a:p>
          <a:r>
            <a:rPr lang="en-US"/>
            <a:t>As the web has grown, HTTP and web servers have grown with it</a:t>
          </a:r>
        </a:p>
      </dgm:t>
    </dgm:pt>
    <dgm:pt modelId="{65489828-6D2E-4650-973B-8DD70E6D4331}" type="parTrans" cxnId="{9B158163-332F-48CC-B5B3-E20CC044A284}">
      <dgm:prSet/>
      <dgm:spPr/>
      <dgm:t>
        <a:bodyPr/>
        <a:lstStyle/>
        <a:p>
          <a:endParaRPr lang="en-US"/>
        </a:p>
      </dgm:t>
    </dgm:pt>
    <dgm:pt modelId="{A8159E93-361E-4174-B345-E53532F22A21}" type="sibTrans" cxnId="{9B158163-332F-48CC-B5B3-E20CC044A284}">
      <dgm:prSet/>
      <dgm:spPr/>
      <dgm:t>
        <a:bodyPr/>
        <a:lstStyle/>
        <a:p>
          <a:endParaRPr lang="en-US"/>
        </a:p>
      </dgm:t>
    </dgm:pt>
    <dgm:pt modelId="{9CDB191E-8539-4885-9395-771CC76D5A51}" type="pres">
      <dgm:prSet presAssocID="{A007A559-E44B-4F1B-90E2-985C9212492B}" presName="root" presStyleCnt="0">
        <dgm:presLayoutVars>
          <dgm:dir/>
          <dgm:resizeHandles val="exact"/>
        </dgm:presLayoutVars>
      </dgm:prSet>
      <dgm:spPr/>
    </dgm:pt>
    <dgm:pt modelId="{FA024DFB-C7A9-48E4-99AB-137E3DBDF595}" type="pres">
      <dgm:prSet presAssocID="{A007A559-E44B-4F1B-90E2-985C9212492B}" presName="container" presStyleCnt="0">
        <dgm:presLayoutVars>
          <dgm:dir/>
          <dgm:resizeHandles val="exact"/>
        </dgm:presLayoutVars>
      </dgm:prSet>
      <dgm:spPr/>
    </dgm:pt>
    <dgm:pt modelId="{FC940AE2-7078-450D-BD06-24068DD931B2}" type="pres">
      <dgm:prSet presAssocID="{18491265-1C99-4C85-9EAC-FF8F79E6F9D6}" presName="compNode" presStyleCnt="0"/>
      <dgm:spPr/>
    </dgm:pt>
    <dgm:pt modelId="{5B286A90-93BB-4534-9C32-C3F0B32753F5}" type="pres">
      <dgm:prSet presAssocID="{18491265-1C99-4C85-9EAC-FF8F79E6F9D6}" presName="iconBgRect" presStyleLbl="bgShp" presStyleIdx="0" presStyleCnt="5"/>
      <dgm:spPr/>
    </dgm:pt>
    <dgm:pt modelId="{A64B7EC4-EED1-4E3D-B51A-3CB6B7652121}" type="pres">
      <dgm:prSet presAssocID="{18491265-1C99-4C85-9EAC-FF8F79E6F9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6123167-8D4C-431D-AFB3-B01776615796}" type="pres">
      <dgm:prSet presAssocID="{18491265-1C99-4C85-9EAC-FF8F79E6F9D6}" presName="spaceRect" presStyleCnt="0"/>
      <dgm:spPr/>
    </dgm:pt>
    <dgm:pt modelId="{35CBCAE0-26F3-48A4-83FE-4175309A72D2}" type="pres">
      <dgm:prSet presAssocID="{18491265-1C99-4C85-9EAC-FF8F79E6F9D6}" presName="textRect" presStyleLbl="revTx" presStyleIdx="0" presStyleCnt="5">
        <dgm:presLayoutVars>
          <dgm:chMax val="1"/>
          <dgm:chPref val="1"/>
        </dgm:presLayoutVars>
      </dgm:prSet>
      <dgm:spPr/>
    </dgm:pt>
    <dgm:pt modelId="{9C8FBA2F-5960-4395-809E-2CBC3C04D99C}" type="pres">
      <dgm:prSet presAssocID="{8F9EDE68-42AC-40FE-AF44-9A52AE2C662D}" presName="sibTrans" presStyleLbl="sibTrans2D1" presStyleIdx="0" presStyleCnt="0"/>
      <dgm:spPr/>
    </dgm:pt>
    <dgm:pt modelId="{D34E3F6F-EDF0-468E-A57B-B9CA78A037B7}" type="pres">
      <dgm:prSet presAssocID="{C4B26593-8753-4F10-94FF-F2B9C8405496}" presName="compNode" presStyleCnt="0"/>
      <dgm:spPr/>
    </dgm:pt>
    <dgm:pt modelId="{B7BCE18B-F96D-41F5-A764-7F955D2E40D1}" type="pres">
      <dgm:prSet presAssocID="{C4B26593-8753-4F10-94FF-F2B9C8405496}" presName="iconBgRect" presStyleLbl="bgShp" presStyleIdx="1" presStyleCnt="5"/>
      <dgm:spPr/>
    </dgm:pt>
    <dgm:pt modelId="{772B2294-91CA-4B7F-B8E9-965D2BE8C23B}" type="pres">
      <dgm:prSet presAssocID="{C4B26593-8753-4F10-94FF-F2B9C840549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883617D-245D-4D2E-8045-6FFB34B28C64}" type="pres">
      <dgm:prSet presAssocID="{C4B26593-8753-4F10-94FF-F2B9C8405496}" presName="spaceRect" presStyleCnt="0"/>
      <dgm:spPr/>
    </dgm:pt>
    <dgm:pt modelId="{1D64F306-3993-403E-B389-718F8600EFA5}" type="pres">
      <dgm:prSet presAssocID="{C4B26593-8753-4F10-94FF-F2B9C8405496}" presName="textRect" presStyleLbl="revTx" presStyleIdx="1" presStyleCnt="5">
        <dgm:presLayoutVars>
          <dgm:chMax val="1"/>
          <dgm:chPref val="1"/>
        </dgm:presLayoutVars>
      </dgm:prSet>
      <dgm:spPr/>
    </dgm:pt>
    <dgm:pt modelId="{08DFB5C7-08E8-46FD-942D-E0A9F7286999}" type="pres">
      <dgm:prSet presAssocID="{BDD1FF5F-D85C-459E-82F4-FA5CA2DBB254}" presName="sibTrans" presStyleLbl="sibTrans2D1" presStyleIdx="0" presStyleCnt="0"/>
      <dgm:spPr/>
    </dgm:pt>
    <dgm:pt modelId="{089B5118-B26E-4F40-AFD7-A095A787BF73}" type="pres">
      <dgm:prSet presAssocID="{A23B644C-E496-487E-B829-209ABD1CCAE3}" presName="compNode" presStyleCnt="0"/>
      <dgm:spPr/>
    </dgm:pt>
    <dgm:pt modelId="{21784B01-1CD7-478B-837C-64A8C983E8DE}" type="pres">
      <dgm:prSet presAssocID="{A23B644C-E496-487E-B829-209ABD1CCAE3}" presName="iconBgRect" presStyleLbl="bgShp" presStyleIdx="2" presStyleCnt="5"/>
      <dgm:spPr/>
    </dgm:pt>
    <dgm:pt modelId="{BCEDA8ED-C2CF-4F28-9417-443A315B111D}" type="pres">
      <dgm:prSet presAssocID="{A23B644C-E496-487E-B829-209ABD1CCA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7EF13B7-52C8-4741-A6FB-15E17608B2A4}" type="pres">
      <dgm:prSet presAssocID="{A23B644C-E496-487E-B829-209ABD1CCAE3}" presName="spaceRect" presStyleCnt="0"/>
      <dgm:spPr/>
    </dgm:pt>
    <dgm:pt modelId="{5C1126F2-562B-4D68-8C29-AFF27253B892}" type="pres">
      <dgm:prSet presAssocID="{A23B644C-E496-487E-B829-209ABD1CCAE3}" presName="textRect" presStyleLbl="revTx" presStyleIdx="2" presStyleCnt="5">
        <dgm:presLayoutVars>
          <dgm:chMax val="1"/>
          <dgm:chPref val="1"/>
        </dgm:presLayoutVars>
      </dgm:prSet>
      <dgm:spPr/>
    </dgm:pt>
    <dgm:pt modelId="{B517BF5D-10FC-409B-864C-D699E1A13E92}" type="pres">
      <dgm:prSet presAssocID="{42BCAD1E-68DB-4971-B324-B90674AE7802}" presName="sibTrans" presStyleLbl="sibTrans2D1" presStyleIdx="0" presStyleCnt="0"/>
      <dgm:spPr/>
    </dgm:pt>
    <dgm:pt modelId="{07DDCC1E-F4E8-40FA-9AE4-29E0430A762A}" type="pres">
      <dgm:prSet presAssocID="{B4A81597-8FFE-4990-A862-9A9FD7F068A4}" presName="compNode" presStyleCnt="0"/>
      <dgm:spPr/>
    </dgm:pt>
    <dgm:pt modelId="{11EC3713-2B16-40CD-9E71-5EFB3145B9E7}" type="pres">
      <dgm:prSet presAssocID="{B4A81597-8FFE-4990-A862-9A9FD7F068A4}" presName="iconBgRect" presStyleLbl="bgShp" presStyleIdx="3" presStyleCnt="5"/>
      <dgm:spPr/>
    </dgm:pt>
    <dgm:pt modelId="{B9A1612E-D93C-409E-B216-169ADB6195B9}" type="pres">
      <dgm:prSet presAssocID="{B4A81597-8FFE-4990-A862-9A9FD7F068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07AF009-B814-40C1-A494-1FE53E799153}" type="pres">
      <dgm:prSet presAssocID="{B4A81597-8FFE-4990-A862-9A9FD7F068A4}" presName="spaceRect" presStyleCnt="0"/>
      <dgm:spPr/>
    </dgm:pt>
    <dgm:pt modelId="{333AF3E7-2CD1-4036-B5AC-B430DA3B13B3}" type="pres">
      <dgm:prSet presAssocID="{B4A81597-8FFE-4990-A862-9A9FD7F068A4}" presName="textRect" presStyleLbl="revTx" presStyleIdx="3" presStyleCnt="5">
        <dgm:presLayoutVars>
          <dgm:chMax val="1"/>
          <dgm:chPref val="1"/>
        </dgm:presLayoutVars>
      </dgm:prSet>
      <dgm:spPr/>
    </dgm:pt>
    <dgm:pt modelId="{B547F2FA-9724-483A-8F07-221B63F4EB7B}" type="pres">
      <dgm:prSet presAssocID="{E77A1EE7-F8BD-4A0C-B173-6AA9A6D44021}" presName="sibTrans" presStyleLbl="sibTrans2D1" presStyleIdx="0" presStyleCnt="0"/>
      <dgm:spPr/>
    </dgm:pt>
    <dgm:pt modelId="{B949091B-473E-4996-8D9A-7E324A63E06F}" type="pres">
      <dgm:prSet presAssocID="{0F8D7B30-89F2-42C8-9A4D-83FE4C123A2E}" presName="compNode" presStyleCnt="0"/>
      <dgm:spPr/>
    </dgm:pt>
    <dgm:pt modelId="{7309EA7D-996B-4081-B1E0-B831BE90CC2F}" type="pres">
      <dgm:prSet presAssocID="{0F8D7B30-89F2-42C8-9A4D-83FE4C123A2E}" presName="iconBgRect" presStyleLbl="bgShp" presStyleIdx="4" presStyleCnt="5"/>
      <dgm:spPr/>
    </dgm:pt>
    <dgm:pt modelId="{8187A7DE-0D12-48F3-A33A-CD894C9E2AB2}" type="pres">
      <dgm:prSet presAssocID="{0F8D7B30-89F2-42C8-9A4D-83FE4C123A2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7B66C58-20DE-4708-A60E-E227CD83FA35}" type="pres">
      <dgm:prSet presAssocID="{0F8D7B30-89F2-42C8-9A4D-83FE4C123A2E}" presName="spaceRect" presStyleCnt="0"/>
      <dgm:spPr/>
    </dgm:pt>
    <dgm:pt modelId="{A9EE56E4-DE25-4B44-BC51-E714326F75B5}" type="pres">
      <dgm:prSet presAssocID="{0F8D7B30-89F2-42C8-9A4D-83FE4C123A2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BDA1915-C69D-45BD-8AA1-2C8FD87E2EBD}" type="presOf" srcId="{A007A559-E44B-4F1B-90E2-985C9212492B}" destId="{9CDB191E-8539-4885-9395-771CC76D5A51}" srcOrd="0" destOrd="0" presId="urn:microsoft.com/office/officeart/2018/2/layout/IconCircleList"/>
    <dgm:cxn modelId="{CBC18426-4669-499F-9073-6C67C1311049}" type="presOf" srcId="{B4A81597-8FFE-4990-A862-9A9FD7F068A4}" destId="{333AF3E7-2CD1-4036-B5AC-B430DA3B13B3}" srcOrd="0" destOrd="0" presId="urn:microsoft.com/office/officeart/2018/2/layout/IconCircleList"/>
    <dgm:cxn modelId="{A205A329-8701-4883-9626-7664BD630095}" type="presOf" srcId="{E77A1EE7-F8BD-4A0C-B173-6AA9A6D44021}" destId="{B547F2FA-9724-483A-8F07-221B63F4EB7B}" srcOrd="0" destOrd="0" presId="urn:microsoft.com/office/officeart/2018/2/layout/IconCircleList"/>
    <dgm:cxn modelId="{6AF0C12C-C01E-465B-AA63-117D3A67E932}" type="presOf" srcId="{C4B26593-8753-4F10-94FF-F2B9C8405496}" destId="{1D64F306-3993-403E-B389-718F8600EFA5}" srcOrd="0" destOrd="0" presId="urn:microsoft.com/office/officeart/2018/2/layout/IconCircleList"/>
    <dgm:cxn modelId="{6E7A972E-531E-4858-BD57-99C6AB2DBF20}" srcId="{A007A559-E44B-4F1B-90E2-985C9212492B}" destId="{C4B26593-8753-4F10-94FF-F2B9C8405496}" srcOrd="1" destOrd="0" parTransId="{4EF51B1E-8301-4CCE-A835-18BDBD2FE14F}" sibTransId="{BDD1FF5F-D85C-459E-82F4-FA5CA2DBB254}"/>
    <dgm:cxn modelId="{9B158163-332F-48CC-B5B3-E20CC044A284}" srcId="{A007A559-E44B-4F1B-90E2-985C9212492B}" destId="{0F8D7B30-89F2-42C8-9A4D-83FE4C123A2E}" srcOrd="4" destOrd="0" parTransId="{65489828-6D2E-4650-973B-8DD70E6D4331}" sibTransId="{A8159E93-361E-4174-B345-E53532F22A21}"/>
    <dgm:cxn modelId="{B5C96764-C90E-4147-887D-26B69EFBDEBA}" type="presOf" srcId="{BDD1FF5F-D85C-459E-82F4-FA5CA2DBB254}" destId="{08DFB5C7-08E8-46FD-942D-E0A9F7286999}" srcOrd="0" destOrd="0" presId="urn:microsoft.com/office/officeart/2018/2/layout/IconCircleList"/>
    <dgm:cxn modelId="{2BCE0449-5C61-4CB3-852F-AD955027C440}" type="presOf" srcId="{A23B644C-E496-487E-B829-209ABD1CCAE3}" destId="{5C1126F2-562B-4D68-8C29-AFF27253B892}" srcOrd="0" destOrd="0" presId="urn:microsoft.com/office/officeart/2018/2/layout/IconCircleList"/>
    <dgm:cxn modelId="{E3FCEA7F-A6CE-4CB7-A263-47C1988C4A98}" srcId="{A007A559-E44B-4F1B-90E2-985C9212492B}" destId="{A23B644C-E496-487E-B829-209ABD1CCAE3}" srcOrd="2" destOrd="0" parTransId="{682F8372-A285-446E-9578-B090BF6B792A}" sibTransId="{42BCAD1E-68DB-4971-B324-B90674AE7802}"/>
    <dgm:cxn modelId="{E9B69F92-E247-4237-9079-7D02CC80349E}" type="presOf" srcId="{0F8D7B30-89F2-42C8-9A4D-83FE4C123A2E}" destId="{A9EE56E4-DE25-4B44-BC51-E714326F75B5}" srcOrd="0" destOrd="0" presId="urn:microsoft.com/office/officeart/2018/2/layout/IconCircleList"/>
    <dgm:cxn modelId="{238541A8-42D0-4481-9989-C4FAEEED488A}" type="presOf" srcId="{8F9EDE68-42AC-40FE-AF44-9A52AE2C662D}" destId="{9C8FBA2F-5960-4395-809E-2CBC3C04D99C}" srcOrd="0" destOrd="0" presId="urn:microsoft.com/office/officeart/2018/2/layout/IconCircleList"/>
    <dgm:cxn modelId="{19D443BF-2058-4EEB-96A8-7694312E4672}" type="presOf" srcId="{18491265-1C99-4C85-9EAC-FF8F79E6F9D6}" destId="{35CBCAE0-26F3-48A4-83FE-4175309A72D2}" srcOrd="0" destOrd="0" presId="urn:microsoft.com/office/officeart/2018/2/layout/IconCircleList"/>
    <dgm:cxn modelId="{329CA5CF-76B9-4A65-8E01-B409A19F4126}" srcId="{A007A559-E44B-4F1B-90E2-985C9212492B}" destId="{18491265-1C99-4C85-9EAC-FF8F79E6F9D6}" srcOrd="0" destOrd="0" parTransId="{DC0AD2BE-7EB3-4C7A-8D3C-C7023075E828}" sibTransId="{8F9EDE68-42AC-40FE-AF44-9A52AE2C662D}"/>
    <dgm:cxn modelId="{8B4EC5FB-1469-4B9F-A1A3-B2BA46E702EA}" srcId="{A007A559-E44B-4F1B-90E2-985C9212492B}" destId="{B4A81597-8FFE-4990-A862-9A9FD7F068A4}" srcOrd="3" destOrd="0" parTransId="{73C89D77-F0D0-45A4-A59C-4BEFC790A4F2}" sibTransId="{E77A1EE7-F8BD-4A0C-B173-6AA9A6D44021}"/>
    <dgm:cxn modelId="{351F2BFC-18C3-46CA-98B4-DD4651EDAFDC}" type="presOf" srcId="{42BCAD1E-68DB-4971-B324-B90674AE7802}" destId="{B517BF5D-10FC-409B-864C-D699E1A13E92}" srcOrd="0" destOrd="0" presId="urn:microsoft.com/office/officeart/2018/2/layout/IconCircleList"/>
    <dgm:cxn modelId="{AA9ACE84-EDE3-4098-9926-FBA9290EFD85}" type="presParOf" srcId="{9CDB191E-8539-4885-9395-771CC76D5A51}" destId="{FA024DFB-C7A9-48E4-99AB-137E3DBDF595}" srcOrd="0" destOrd="0" presId="urn:microsoft.com/office/officeart/2018/2/layout/IconCircleList"/>
    <dgm:cxn modelId="{E7B14E83-B2D2-4A01-B07E-D7324B68F8E1}" type="presParOf" srcId="{FA024DFB-C7A9-48E4-99AB-137E3DBDF595}" destId="{FC940AE2-7078-450D-BD06-24068DD931B2}" srcOrd="0" destOrd="0" presId="urn:microsoft.com/office/officeart/2018/2/layout/IconCircleList"/>
    <dgm:cxn modelId="{0A2C2226-36A5-47AD-8504-2F50C6E21804}" type="presParOf" srcId="{FC940AE2-7078-450D-BD06-24068DD931B2}" destId="{5B286A90-93BB-4534-9C32-C3F0B32753F5}" srcOrd="0" destOrd="0" presId="urn:microsoft.com/office/officeart/2018/2/layout/IconCircleList"/>
    <dgm:cxn modelId="{4A6F5E44-5BF6-4364-9340-3F0BF3A1C52D}" type="presParOf" srcId="{FC940AE2-7078-450D-BD06-24068DD931B2}" destId="{A64B7EC4-EED1-4E3D-B51A-3CB6B7652121}" srcOrd="1" destOrd="0" presId="urn:microsoft.com/office/officeart/2018/2/layout/IconCircleList"/>
    <dgm:cxn modelId="{43FBBF12-C635-42A5-9988-B9BAFD08A20A}" type="presParOf" srcId="{FC940AE2-7078-450D-BD06-24068DD931B2}" destId="{E6123167-8D4C-431D-AFB3-B01776615796}" srcOrd="2" destOrd="0" presId="urn:microsoft.com/office/officeart/2018/2/layout/IconCircleList"/>
    <dgm:cxn modelId="{6562619E-B9D1-445B-A65C-C14B7E331D98}" type="presParOf" srcId="{FC940AE2-7078-450D-BD06-24068DD931B2}" destId="{35CBCAE0-26F3-48A4-83FE-4175309A72D2}" srcOrd="3" destOrd="0" presId="urn:microsoft.com/office/officeart/2018/2/layout/IconCircleList"/>
    <dgm:cxn modelId="{A5D93222-73C9-46EB-90F9-6ACBF0B4BE3D}" type="presParOf" srcId="{FA024DFB-C7A9-48E4-99AB-137E3DBDF595}" destId="{9C8FBA2F-5960-4395-809E-2CBC3C04D99C}" srcOrd="1" destOrd="0" presId="urn:microsoft.com/office/officeart/2018/2/layout/IconCircleList"/>
    <dgm:cxn modelId="{13DBA919-9277-4086-B643-9E88EDBEDC37}" type="presParOf" srcId="{FA024DFB-C7A9-48E4-99AB-137E3DBDF595}" destId="{D34E3F6F-EDF0-468E-A57B-B9CA78A037B7}" srcOrd="2" destOrd="0" presId="urn:microsoft.com/office/officeart/2018/2/layout/IconCircleList"/>
    <dgm:cxn modelId="{0CAFC7BB-E816-491F-92B0-59FAB28769B0}" type="presParOf" srcId="{D34E3F6F-EDF0-468E-A57B-B9CA78A037B7}" destId="{B7BCE18B-F96D-41F5-A764-7F955D2E40D1}" srcOrd="0" destOrd="0" presId="urn:microsoft.com/office/officeart/2018/2/layout/IconCircleList"/>
    <dgm:cxn modelId="{4F367647-E64D-4C07-BC97-9847C658006E}" type="presParOf" srcId="{D34E3F6F-EDF0-468E-A57B-B9CA78A037B7}" destId="{772B2294-91CA-4B7F-B8E9-965D2BE8C23B}" srcOrd="1" destOrd="0" presId="urn:microsoft.com/office/officeart/2018/2/layout/IconCircleList"/>
    <dgm:cxn modelId="{D07ED29D-3800-468A-8E72-E4B099F11F88}" type="presParOf" srcId="{D34E3F6F-EDF0-468E-A57B-B9CA78A037B7}" destId="{A883617D-245D-4D2E-8045-6FFB34B28C64}" srcOrd="2" destOrd="0" presId="urn:microsoft.com/office/officeart/2018/2/layout/IconCircleList"/>
    <dgm:cxn modelId="{3070B5BF-1473-4606-AD8A-84B5923C89D2}" type="presParOf" srcId="{D34E3F6F-EDF0-468E-A57B-B9CA78A037B7}" destId="{1D64F306-3993-403E-B389-718F8600EFA5}" srcOrd="3" destOrd="0" presId="urn:microsoft.com/office/officeart/2018/2/layout/IconCircleList"/>
    <dgm:cxn modelId="{C777519F-B6BD-43B5-A22D-4FBD2A9C8730}" type="presParOf" srcId="{FA024DFB-C7A9-48E4-99AB-137E3DBDF595}" destId="{08DFB5C7-08E8-46FD-942D-E0A9F7286999}" srcOrd="3" destOrd="0" presId="urn:microsoft.com/office/officeart/2018/2/layout/IconCircleList"/>
    <dgm:cxn modelId="{8EAA370C-FC02-4FA2-AE34-AB1A7EDFBE27}" type="presParOf" srcId="{FA024DFB-C7A9-48E4-99AB-137E3DBDF595}" destId="{089B5118-B26E-4F40-AFD7-A095A787BF73}" srcOrd="4" destOrd="0" presId="urn:microsoft.com/office/officeart/2018/2/layout/IconCircleList"/>
    <dgm:cxn modelId="{582D4F66-EDD4-479E-B2F2-FF5A91CC2C7E}" type="presParOf" srcId="{089B5118-B26E-4F40-AFD7-A095A787BF73}" destId="{21784B01-1CD7-478B-837C-64A8C983E8DE}" srcOrd="0" destOrd="0" presId="urn:microsoft.com/office/officeart/2018/2/layout/IconCircleList"/>
    <dgm:cxn modelId="{3E61330E-BECC-4C48-B929-25A591B493E6}" type="presParOf" srcId="{089B5118-B26E-4F40-AFD7-A095A787BF73}" destId="{BCEDA8ED-C2CF-4F28-9417-443A315B111D}" srcOrd="1" destOrd="0" presId="urn:microsoft.com/office/officeart/2018/2/layout/IconCircleList"/>
    <dgm:cxn modelId="{43CF152C-8CFE-40C9-9306-B66239F7ABD3}" type="presParOf" srcId="{089B5118-B26E-4F40-AFD7-A095A787BF73}" destId="{17EF13B7-52C8-4741-A6FB-15E17608B2A4}" srcOrd="2" destOrd="0" presId="urn:microsoft.com/office/officeart/2018/2/layout/IconCircleList"/>
    <dgm:cxn modelId="{EC256D96-68A4-4354-9755-B2CB3F1ECA3B}" type="presParOf" srcId="{089B5118-B26E-4F40-AFD7-A095A787BF73}" destId="{5C1126F2-562B-4D68-8C29-AFF27253B892}" srcOrd="3" destOrd="0" presId="urn:microsoft.com/office/officeart/2018/2/layout/IconCircleList"/>
    <dgm:cxn modelId="{E3F772B2-7E3F-415A-A913-4007D07BCAF0}" type="presParOf" srcId="{FA024DFB-C7A9-48E4-99AB-137E3DBDF595}" destId="{B517BF5D-10FC-409B-864C-D699E1A13E92}" srcOrd="5" destOrd="0" presId="urn:microsoft.com/office/officeart/2018/2/layout/IconCircleList"/>
    <dgm:cxn modelId="{C0931FC8-FDD9-434D-BA07-30299C1B10D0}" type="presParOf" srcId="{FA024DFB-C7A9-48E4-99AB-137E3DBDF595}" destId="{07DDCC1E-F4E8-40FA-9AE4-29E0430A762A}" srcOrd="6" destOrd="0" presId="urn:microsoft.com/office/officeart/2018/2/layout/IconCircleList"/>
    <dgm:cxn modelId="{38AD56BB-47BC-4E5B-BCC1-9C33C6E727CA}" type="presParOf" srcId="{07DDCC1E-F4E8-40FA-9AE4-29E0430A762A}" destId="{11EC3713-2B16-40CD-9E71-5EFB3145B9E7}" srcOrd="0" destOrd="0" presId="urn:microsoft.com/office/officeart/2018/2/layout/IconCircleList"/>
    <dgm:cxn modelId="{FBED44FD-BE18-4C93-BEFD-B8C2CFF6D785}" type="presParOf" srcId="{07DDCC1E-F4E8-40FA-9AE4-29E0430A762A}" destId="{B9A1612E-D93C-409E-B216-169ADB6195B9}" srcOrd="1" destOrd="0" presId="urn:microsoft.com/office/officeart/2018/2/layout/IconCircleList"/>
    <dgm:cxn modelId="{111A745D-633A-48A6-87E7-25C7B6A41982}" type="presParOf" srcId="{07DDCC1E-F4E8-40FA-9AE4-29E0430A762A}" destId="{507AF009-B814-40C1-A494-1FE53E799153}" srcOrd="2" destOrd="0" presId="urn:microsoft.com/office/officeart/2018/2/layout/IconCircleList"/>
    <dgm:cxn modelId="{52B20BBC-DCEC-4C25-8A85-9C3050F46D6E}" type="presParOf" srcId="{07DDCC1E-F4E8-40FA-9AE4-29E0430A762A}" destId="{333AF3E7-2CD1-4036-B5AC-B430DA3B13B3}" srcOrd="3" destOrd="0" presId="urn:microsoft.com/office/officeart/2018/2/layout/IconCircleList"/>
    <dgm:cxn modelId="{43EFD9A8-9E2E-44DE-94AE-A43E6F6206C5}" type="presParOf" srcId="{FA024DFB-C7A9-48E4-99AB-137E3DBDF595}" destId="{B547F2FA-9724-483A-8F07-221B63F4EB7B}" srcOrd="7" destOrd="0" presId="urn:microsoft.com/office/officeart/2018/2/layout/IconCircleList"/>
    <dgm:cxn modelId="{321AC5F4-46CE-4023-867C-AC02FEF270CB}" type="presParOf" srcId="{FA024DFB-C7A9-48E4-99AB-137E3DBDF595}" destId="{B949091B-473E-4996-8D9A-7E324A63E06F}" srcOrd="8" destOrd="0" presId="urn:microsoft.com/office/officeart/2018/2/layout/IconCircleList"/>
    <dgm:cxn modelId="{E6671987-521B-480D-8160-5CE5C3E998AC}" type="presParOf" srcId="{B949091B-473E-4996-8D9A-7E324A63E06F}" destId="{7309EA7D-996B-4081-B1E0-B831BE90CC2F}" srcOrd="0" destOrd="0" presId="urn:microsoft.com/office/officeart/2018/2/layout/IconCircleList"/>
    <dgm:cxn modelId="{9559FAC4-33FF-47D5-9DD1-2A30B1E742C1}" type="presParOf" srcId="{B949091B-473E-4996-8D9A-7E324A63E06F}" destId="{8187A7DE-0D12-48F3-A33A-CD894C9E2AB2}" srcOrd="1" destOrd="0" presId="urn:microsoft.com/office/officeart/2018/2/layout/IconCircleList"/>
    <dgm:cxn modelId="{FD461483-9C51-43C7-9F50-A00AA14980A1}" type="presParOf" srcId="{B949091B-473E-4996-8D9A-7E324A63E06F}" destId="{57B66C58-20DE-4708-A60E-E227CD83FA35}" srcOrd="2" destOrd="0" presId="urn:microsoft.com/office/officeart/2018/2/layout/IconCircleList"/>
    <dgm:cxn modelId="{4131D631-3B48-4958-870D-AAE713947052}" type="presParOf" srcId="{B949091B-473E-4996-8D9A-7E324A63E06F}" destId="{A9EE56E4-DE25-4B44-BC51-E714326F75B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7D230E-3311-4755-8948-D9AC70277924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E6DC538-58D9-403F-9463-83A5B40D1D10}">
      <dgm:prSet/>
      <dgm:spPr/>
      <dgm:t>
        <a:bodyPr/>
        <a:lstStyle/>
        <a:p>
          <a:r>
            <a:rPr lang="en-US" dirty="0"/>
            <a:t>A web service is a web server that exposes an API for clients to programmatically access</a:t>
          </a:r>
        </a:p>
      </dgm:t>
    </dgm:pt>
    <dgm:pt modelId="{29A7114B-429D-4FB6-B42F-40E01764C695}" type="parTrans" cxnId="{F9D1EB59-28B7-4549-994C-D6FD390FFB2B}">
      <dgm:prSet/>
      <dgm:spPr/>
      <dgm:t>
        <a:bodyPr/>
        <a:lstStyle/>
        <a:p>
          <a:endParaRPr lang="en-US"/>
        </a:p>
      </dgm:t>
    </dgm:pt>
    <dgm:pt modelId="{01B9FDD9-E3AF-499C-A334-1FC61B511596}" type="sibTrans" cxnId="{F9D1EB59-28B7-4549-994C-D6FD390FFB2B}">
      <dgm:prSet/>
      <dgm:spPr/>
      <dgm:t>
        <a:bodyPr/>
        <a:lstStyle/>
        <a:p>
          <a:endParaRPr lang="en-US"/>
        </a:p>
      </dgm:t>
    </dgm:pt>
    <dgm:pt modelId="{C481858B-5E51-4D81-BCB0-3514DB7DC9F0}">
      <dgm:prSet/>
      <dgm:spPr/>
      <dgm:t>
        <a:bodyPr/>
        <a:lstStyle/>
        <a:p>
          <a:r>
            <a:rPr lang="en-US" dirty="0"/>
            <a:t>Web services are intended to be abstractions for entire business units of code</a:t>
          </a:r>
        </a:p>
      </dgm:t>
    </dgm:pt>
    <dgm:pt modelId="{4BA17DF2-EE1E-4A5E-BFB4-FF90F2A690FE}" type="parTrans" cxnId="{32403FD5-9D35-416D-8C59-BE85773662FE}">
      <dgm:prSet/>
      <dgm:spPr/>
      <dgm:t>
        <a:bodyPr/>
        <a:lstStyle/>
        <a:p>
          <a:endParaRPr lang="en-US"/>
        </a:p>
      </dgm:t>
    </dgm:pt>
    <dgm:pt modelId="{ECB7D3D7-2A09-47F6-9E14-DC94218DED75}" type="sibTrans" cxnId="{32403FD5-9D35-416D-8C59-BE85773662FE}">
      <dgm:prSet/>
      <dgm:spPr/>
      <dgm:t>
        <a:bodyPr/>
        <a:lstStyle/>
        <a:p>
          <a:endParaRPr lang="en-US"/>
        </a:p>
      </dgm:t>
    </dgm:pt>
    <dgm:pt modelId="{C6128CA7-A504-42E7-B17E-059D3193ACAE}" type="pres">
      <dgm:prSet presAssocID="{BD7D230E-3311-4755-8948-D9AC702779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D59546-CFFC-4A60-9E77-9F28ABB41CE2}" type="pres">
      <dgm:prSet presAssocID="{CE6DC538-58D9-403F-9463-83A5B40D1D10}" presName="hierRoot1" presStyleCnt="0"/>
      <dgm:spPr/>
    </dgm:pt>
    <dgm:pt modelId="{83B2FA71-A4DF-44A0-BBE4-BAAE5C52B773}" type="pres">
      <dgm:prSet presAssocID="{CE6DC538-58D9-403F-9463-83A5B40D1D10}" presName="composite" presStyleCnt="0"/>
      <dgm:spPr/>
    </dgm:pt>
    <dgm:pt modelId="{C1987200-BC73-438E-B41C-C943A6C122F4}" type="pres">
      <dgm:prSet presAssocID="{CE6DC538-58D9-403F-9463-83A5B40D1D10}" presName="background" presStyleLbl="node0" presStyleIdx="0" presStyleCnt="2"/>
      <dgm:spPr/>
    </dgm:pt>
    <dgm:pt modelId="{D5C0FCE2-C8B2-424A-B5D0-927B36691805}" type="pres">
      <dgm:prSet presAssocID="{CE6DC538-58D9-403F-9463-83A5B40D1D10}" presName="text" presStyleLbl="fgAcc0" presStyleIdx="0" presStyleCnt="2">
        <dgm:presLayoutVars>
          <dgm:chPref val="3"/>
        </dgm:presLayoutVars>
      </dgm:prSet>
      <dgm:spPr/>
    </dgm:pt>
    <dgm:pt modelId="{1D8C1CCF-602D-4B0B-8713-25ADBF391664}" type="pres">
      <dgm:prSet presAssocID="{CE6DC538-58D9-403F-9463-83A5B40D1D10}" presName="hierChild2" presStyleCnt="0"/>
      <dgm:spPr/>
    </dgm:pt>
    <dgm:pt modelId="{22BC1B1D-3B7F-4D5D-A758-AADEA61C0185}" type="pres">
      <dgm:prSet presAssocID="{C481858B-5E51-4D81-BCB0-3514DB7DC9F0}" presName="hierRoot1" presStyleCnt="0"/>
      <dgm:spPr/>
    </dgm:pt>
    <dgm:pt modelId="{6D8449F4-43A2-4428-83B2-364BFA102909}" type="pres">
      <dgm:prSet presAssocID="{C481858B-5E51-4D81-BCB0-3514DB7DC9F0}" presName="composite" presStyleCnt="0"/>
      <dgm:spPr/>
    </dgm:pt>
    <dgm:pt modelId="{1067F1D3-29F1-4267-BA43-AE2EB604779F}" type="pres">
      <dgm:prSet presAssocID="{C481858B-5E51-4D81-BCB0-3514DB7DC9F0}" presName="background" presStyleLbl="node0" presStyleIdx="1" presStyleCnt="2"/>
      <dgm:spPr/>
    </dgm:pt>
    <dgm:pt modelId="{FF124D85-9488-49F0-951B-CAFAE4018C47}" type="pres">
      <dgm:prSet presAssocID="{C481858B-5E51-4D81-BCB0-3514DB7DC9F0}" presName="text" presStyleLbl="fgAcc0" presStyleIdx="1" presStyleCnt="2">
        <dgm:presLayoutVars>
          <dgm:chPref val="3"/>
        </dgm:presLayoutVars>
      </dgm:prSet>
      <dgm:spPr/>
    </dgm:pt>
    <dgm:pt modelId="{2F8E84E5-8CDB-4196-A4F8-C48C82C6E71D}" type="pres">
      <dgm:prSet presAssocID="{C481858B-5E51-4D81-BCB0-3514DB7DC9F0}" presName="hierChild2" presStyleCnt="0"/>
      <dgm:spPr/>
    </dgm:pt>
  </dgm:ptLst>
  <dgm:cxnLst>
    <dgm:cxn modelId="{F9D1EB59-28B7-4549-994C-D6FD390FFB2B}" srcId="{BD7D230E-3311-4755-8948-D9AC70277924}" destId="{CE6DC538-58D9-403F-9463-83A5B40D1D10}" srcOrd="0" destOrd="0" parTransId="{29A7114B-429D-4FB6-B42F-40E01764C695}" sibTransId="{01B9FDD9-E3AF-499C-A334-1FC61B511596}"/>
    <dgm:cxn modelId="{F8562C8F-B320-4FB2-932C-A4640F89D74F}" type="presOf" srcId="{C481858B-5E51-4D81-BCB0-3514DB7DC9F0}" destId="{FF124D85-9488-49F0-951B-CAFAE4018C47}" srcOrd="0" destOrd="0" presId="urn:microsoft.com/office/officeart/2005/8/layout/hierarchy1"/>
    <dgm:cxn modelId="{19F44AA3-F209-47A2-9F2B-1643F6597ADA}" type="presOf" srcId="{BD7D230E-3311-4755-8948-D9AC70277924}" destId="{C6128CA7-A504-42E7-B17E-059D3193ACAE}" srcOrd="0" destOrd="0" presId="urn:microsoft.com/office/officeart/2005/8/layout/hierarchy1"/>
    <dgm:cxn modelId="{0FEC84B6-EBB2-4786-874E-609C62931D6F}" type="presOf" srcId="{CE6DC538-58D9-403F-9463-83A5B40D1D10}" destId="{D5C0FCE2-C8B2-424A-B5D0-927B36691805}" srcOrd="0" destOrd="0" presId="urn:microsoft.com/office/officeart/2005/8/layout/hierarchy1"/>
    <dgm:cxn modelId="{32403FD5-9D35-416D-8C59-BE85773662FE}" srcId="{BD7D230E-3311-4755-8948-D9AC70277924}" destId="{C481858B-5E51-4D81-BCB0-3514DB7DC9F0}" srcOrd="1" destOrd="0" parTransId="{4BA17DF2-EE1E-4A5E-BFB4-FF90F2A690FE}" sibTransId="{ECB7D3D7-2A09-47F6-9E14-DC94218DED75}"/>
    <dgm:cxn modelId="{DDC73003-92AC-4B81-B73B-1DB107B9A347}" type="presParOf" srcId="{C6128CA7-A504-42E7-B17E-059D3193ACAE}" destId="{C2D59546-CFFC-4A60-9E77-9F28ABB41CE2}" srcOrd="0" destOrd="0" presId="urn:microsoft.com/office/officeart/2005/8/layout/hierarchy1"/>
    <dgm:cxn modelId="{AC893A73-4131-4138-96E1-3BC6FBA466D8}" type="presParOf" srcId="{C2D59546-CFFC-4A60-9E77-9F28ABB41CE2}" destId="{83B2FA71-A4DF-44A0-BBE4-BAAE5C52B773}" srcOrd="0" destOrd="0" presId="urn:microsoft.com/office/officeart/2005/8/layout/hierarchy1"/>
    <dgm:cxn modelId="{85B9FCDA-3F9E-4399-B83C-36158A470113}" type="presParOf" srcId="{83B2FA71-A4DF-44A0-BBE4-BAAE5C52B773}" destId="{C1987200-BC73-438E-B41C-C943A6C122F4}" srcOrd="0" destOrd="0" presId="urn:microsoft.com/office/officeart/2005/8/layout/hierarchy1"/>
    <dgm:cxn modelId="{D37FD7DC-7A61-4536-A285-E182F15F7875}" type="presParOf" srcId="{83B2FA71-A4DF-44A0-BBE4-BAAE5C52B773}" destId="{D5C0FCE2-C8B2-424A-B5D0-927B36691805}" srcOrd="1" destOrd="0" presId="urn:microsoft.com/office/officeart/2005/8/layout/hierarchy1"/>
    <dgm:cxn modelId="{C4EE2A71-BF7E-4C8C-BB77-9BBEBC9AD002}" type="presParOf" srcId="{C2D59546-CFFC-4A60-9E77-9F28ABB41CE2}" destId="{1D8C1CCF-602D-4B0B-8713-25ADBF391664}" srcOrd="1" destOrd="0" presId="urn:microsoft.com/office/officeart/2005/8/layout/hierarchy1"/>
    <dgm:cxn modelId="{B297D0E2-C077-4B26-B09B-E40686E127BE}" type="presParOf" srcId="{C6128CA7-A504-42E7-B17E-059D3193ACAE}" destId="{22BC1B1D-3B7F-4D5D-A758-AADEA61C0185}" srcOrd="1" destOrd="0" presId="urn:microsoft.com/office/officeart/2005/8/layout/hierarchy1"/>
    <dgm:cxn modelId="{9B9B84A3-AC08-4608-9439-A8B1BF322F3C}" type="presParOf" srcId="{22BC1B1D-3B7F-4D5D-A758-AADEA61C0185}" destId="{6D8449F4-43A2-4428-83B2-364BFA102909}" srcOrd="0" destOrd="0" presId="urn:microsoft.com/office/officeart/2005/8/layout/hierarchy1"/>
    <dgm:cxn modelId="{3FEBB959-D879-450B-8903-452B3A3FAFBA}" type="presParOf" srcId="{6D8449F4-43A2-4428-83B2-364BFA102909}" destId="{1067F1D3-29F1-4267-BA43-AE2EB604779F}" srcOrd="0" destOrd="0" presId="urn:microsoft.com/office/officeart/2005/8/layout/hierarchy1"/>
    <dgm:cxn modelId="{0B9CCF4A-3D39-49A0-AB8D-CDACE2858A7D}" type="presParOf" srcId="{6D8449F4-43A2-4428-83B2-364BFA102909}" destId="{FF124D85-9488-49F0-951B-CAFAE4018C47}" srcOrd="1" destOrd="0" presId="urn:microsoft.com/office/officeart/2005/8/layout/hierarchy1"/>
    <dgm:cxn modelId="{FF59D060-32DE-46FE-A419-028EA4D38BFE}" type="presParOf" srcId="{22BC1B1D-3B7F-4D5D-A758-AADEA61C0185}" destId="{2F8E84E5-8CDB-4196-A4F8-C48C82C6E7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01543-EC25-42F3-BE28-0808021C257E}">
      <dsp:nvSpPr>
        <dsp:cNvPr id="0" name=""/>
        <dsp:cNvSpPr/>
      </dsp:nvSpPr>
      <dsp:spPr>
        <a:xfrm>
          <a:off x="291191" y="884072"/>
          <a:ext cx="921733" cy="92173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D4D5C-D06A-4AB4-B683-4CAE92465650}">
      <dsp:nvSpPr>
        <dsp:cNvPr id="0" name=""/>
        <dsp:cNvSpPr/>
      </dsp:nvSpPr>
      <dsp:spPr>
        <a:xfrm>
          <a:off x="484755" y="1077636"/>
          <a:ext cx="534605" cy="5346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1341E-FB02-4D31-A96A-F5726CFCA92E}">
      <dsp:nvSpPr>
        <dsp:cNvPr id="0" name=""/>
        <dsp:cNvSpPr/>
      </dsp:nvSpPr>
      <dsp:spPr>
        <a:xfrm>
          <a:off x="1410439" y="884072"/>
          <a:ext cx="2172656" cy="921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bg1"/>
              </a:solidFill>
            </a:rPr>
            <a:t>A server is a program on one computer that listens for connections from client programs on other computers</a:t>
          </a:r>
        </a:p>
      </dsp:txBody>
      <dsp:txXfrm>
        <a:off x="1410439" y="884072"/>
        <a:ext cx="2172656" cy="921733"/>
      </dsp:txXfrm>
    </dsp:sp>
    <dsp:sp modelId="{F6EC3AB7-35F2-4213-B42B-0B5AFCC74711}">
      <dsp:nvSpPr>
        <dsp:cNvPr id="0" name=""/>
        <dsp:cNvSpPr/>
      </dsp:nvSpPr>
      <dsp:spPr>
        <a:xfrm>
          <a:off x="3961665" y="884072"/>
          <a:ext cx="921733" cy="92173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EEE0E-40B4-46AF-A231-643380795974}">
      <dsp:nvSpPr>
        <dsp:cNvPr id="0" name=""/>
        <dsp:cNvSpPr/>
      </dsp:nvSpPr>
      <dsp:spPr>
        <a:xfrm>
          <a:off x="4155229" y="1077636"/>
          <a:ext cx="534605" cy="5346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B0EA9-42AE-4175-B484-E67C025F3550}">
      <dsp:nvSpPr>
        <dsp:cNvPr id="0" name=""/>
        <dsp:cNvSpPr/>
      </dsp:nvSpPr>
      <dsp:spPr>
        <a:xfrm>
          <a:off x="5080912" y="884072"/>
          <a:ext cx="2172656" cy="921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bg1"/>
              </a:solidFill>
            </a:rPr>
            <a:t>Servers and client programs communicate over the internet with packets of binary data</a:t>
          </a:r>
        </a:p>
      </dsp:txBody>
      <dsp:txXfrm>
        <a:off x="5080912" y="884072"/>
        <a:ext cx="2172656" cy="921733"/>
      </dsp:txXfrm>
    </dsp:sp>
    <dsp:sp modelId="{8A2266D6-55CD-41A2-AD7F-8D6D61962B0E}">
      <dsp:nvSpPr>
        <dsp:cNvPr id="0" name=""/>
        <dsp:cNvSpPr/>
      </dsp:nvSpPr>
      <dsp:spPr>
        <a:xfrm>
          <a:off x="7632138" y="884072"/>
          <a:ext cx="921733" cy="92173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4A000-03FE-41AA-BF93-8C676BF5528A}">
      <dsp:nvSpPr>
        <dsp:cNvPr id="0" name=""/>
        <dsp:cNvSpPr/>
      </dsp:nvSpPr>
      <dsp:spPr>
        <a:xfrm>
          <a:off x="7825702" y="1077636"/>
          <a:ext cx="534605" cy="5346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46EF1-9A36-4D98-A822-2241D4FD87BA}">
      <dsp:nvSpPr>
        <dsp:cNvPr id="0" name=""/>
        <dsp:cNvSpPr/>
      </dsp:nvSpPr>
      <dsp:spPr>
        <a:xfrm>
          <a:off x="8751386" y="884072"/>
          <a:ext cx="2172656" cy="921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bg1"/>
              </a:solidFill>
            </a:rPr>
            <a:t>A server listens for client connections and data at a specific address on the host computer, called a port.</a:t>
          </a:r>
        </a:p>
      </dsp:txBody>
      <dsp:txXfrm>
        <a:off x="8751386" y="884072"/>
        <a:ext cx="2172656" cy="921733"/>
      </dsp:txXfrm>
    </dsp:sp>
    <dsp:sp modelId="{060122B9-0788-49F7-BE39-4B3CE120D6C1}">
      <dsp:nvSpPr>
        <dsp:cNvPr id="0" name=""/>
        <dsp:cNvSpPr/>
      </dsp:nvSpPr>
      <dsp:spPr>
        <a:xfrm>
          <a:off x="291191" y="2545532"/>
          <a:ext cx="921733" cy="92173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E686A-7232-4197-90A3-736D0D3F472F}">
      <dsp:nvSpPr>
        <dsp:cNvPr id="0" name=""/>
        <dsp:cNvSpPr/>
      </dsp:nvSpPr>
      <dsp:spPr>
        <a:xfrm>
          <a:off x="484755" y="2739096"/>
          <a:ext cx="534605" cy="5346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99D02-CB16-48B2-BDA2-2238F2C8FB45}">
      <dsp:nvSpPr>
        <dsp:cNvPr id="0" name=""/>
        <dsp:cNvSpPr/>
      </dsp:nvSpPr>
      <dsp:spPr>
        <a:xfrm>
          <a:off x="1410439" y="2545532"/>
          <a:ext cx="2172656" cy="921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bg1"/>
              </a:solidFill>
            </a:rPr>
            <a:t>A physical server can have many software servers, each listening on  a different port</a:t>
          </a:r>
        </a:p>
      </dsp:txBody>
      <dsp:txXfrm>
        <a:off x="1410439" y="2545532"/>
        <a:ext cx="2172656" cy="921733"/>
      </dsp:txXfrm>
    </dsp:sp>
    <dsp:sp modelId="{CD6E8711-1D06-4218-BE42-563BA3B54546}">
      <dsp:nvSpPr>
        <dsp:cNvPr id="0" name=""/>
        <dsp:cNvSpPr/>
      </dsp:nvSpPr>
      <dsp:spPr>
        <a:xfrm>
          <a:off x="3961665" y="2545532"/>
          <a:ext cx="921733" cy="92173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413F9-FFE3-4C00-B4C5-5FF0DBDE978C}">
      <dsp:nvSpPr>
        <dsp:cNvPr id="0" name=""/>
        <dsp:cNvSpPr/>
      </dsp:nvSpPr>
      <dsp:spPr>
        <a:xfrm>
          <a:off x="4155229" y="2739096"/>
          <a:ext cx="534605" cy="5346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B9E0D-7352-4BB4-8687-3DF7AFF4C52F}">
      <dsp:nvSpPr>
        <dsp:cNvPr id="0" name=""/>
        <dsp:cNvSpPr/>
      </dsp:nvSpPr>
      <dsp:spPr>
        <a:xfrm>
          <a:off x="5080912" y="2545532"/>
          <a:ext cx="2172656" cy="921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bg1"/>
              </a:solidFill>
            </a:rPr>
            <a:t>Only one software server can listen on a given port at a time</a:t>
          </a:r>
        </a:p>
      </dsp:txBody>
      <dsp:txXfrm>
        <a:off x="5080912" y="2545532"/>
        <a:ext cx="2172656" cy="921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86A90-93BB-4534-9C32-C3F0B32753F5}">
      <dsp:nvSpPr>
        <dsp:cNvPr id="0" name=""/>
        <dsp:cNvSpPr/>
      </dsp:nvSpPr>
      <dsp:spPr>
        <a:xfrm>
          <a:off x="291191" y="884072"/>
          <a:ext cx="921733" cy="9217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B7EC4-EED1-4E3D-B51A-3CB6B7652121}">
      <dsp:nvSpPr>
        <dsp:cNvPr id="0" name=""/>
        <dsp:cNvSpPr/>
      </dsp:nvSpPr>
      <dsp:spPr>
        <a:xfrm>
          <a:off x="484755" y="1077636"/>
          <a:ext cx="534605" cy="5346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BCAE0-26F3-48A4-83FE-4175309A72D2}">
      <dsp:nvSpPr>
        <dsp:cNvPr id="0" name=""/>
        <dsp:cNvSpPr/>
      </dsp:nvSpPr>
      <dsp:spPr>
        <a:xfrm>
          <a:off x="1410439" y="884072"/>
          <a:ext cx="2172656" cy="921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When a server program listens for client connections and data, it expects to receive that data according to some protocol</a:t>
          </a:r>
        </a:p>
      </dsp:txBody>
      <dsp:txXfrm>
        <a:off x="1410439" y="884072"/>
        <a:ext cx="2172656" cy="921733"/>
      </dsp:txXfrm>
    </dsp:sp>
    <dsp:sp modelId="{B7BCE18B-F96D-41F5-A764-7F955D2E40D1}">
      <dsp:nvSpPr>
        <dsp:cNvPr id="0" name=""/>
        <dsp:cNvSpPr/>
      </dsp:nvSpPr>
      <dsp:spPr>
        <a:xfrm>
          <a:off x="3961665" y="884072"/>
          <a:ext cx="921733" cy="9217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B2294-91CA-4B7F-B8E9-965D2BE8C23B}">
      <dsp:nvSpPr>
        <dsp:cNvPr id="0" name=""/>
        <dsp:cNvSpPr/>
      </dsp:nvSpPr>
      <dsp:spPr>
        <a:xfrm>
          <a:off x="4155229" y="1077636"/>
          <a:ext cx="534605" cy="5346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4F306-3993-403E-B389-718F8600EFA5}">
      <dsp:nvSpPr>
        <dsp:cNvPr id="0" name=""/>
        <dsp:cNvSpPr/>
      </dsp:nvSpPr>
      <dsp:spPr>
        <a:xfrm>
          <a:off x="5080912" y="884072"/>
          <a:ext cx="2172656" cy="921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There are many protocols for specialized tasks, like file transfer (FTP and SFTP), remote shell access (SSH), and email (IMAP and POP)</a:t>
          </a:r>
        </a:p>
      </dsp:txBody>
      <dsp:txXfrm>
        <a:off x="5080912" y="884072"/>
        <a:ext cx="2172656" cy="921733"/>
      </dsp:txXfrm>
    </dsp:sp>
    <dsp:sp modelId="{21784B01-1CD7-478B-837C-64A8C983E8DE}">
      <dsp:nvSpPr>
        <dsp:cNvPr id="0" name=""/>
        <dsp:cNvSpPr/>
      </dsp:nvSpPr>
      <dsp:spPr>
        <a:xfrm>
          <a:off x="7632138" y="884072"/>
          <a:ext cx="921733" cy="9217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DA8ED-C2CF-4F28-9417-443A315B111D}">
      <dsp:nvSpPr>
        <dsp:cNvPr id="0" name=""/>
        <dsp:cNvSpPr/>
      </dsp:nvSpPr>
      <dsp:spPr>
        <a:xfrm>
          <a:off x="7825702" y="1077636"/>
          <a:ext cx="534605" cy="5346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126F2-562B-4D68-8C29-AFF27253B892}">
      <dsp:nvSpPr>
        <dsp:cNvPr id="0" name=""/>
        <dsp:cNvSpPr/>
      </dsp:nvSpPr>
      <dsp:spPr>
        <a:xfrm>
          <a:off x="8751386" y="884072"/>
          <a:ext cx="2172656" cy="921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web server is a server program that understands HTTP, the HyperText Transfer Protocol</a:t>
          </a:r>
        </a:p>
      </dsp:txBody>
      <dsp:txXfrm>
        <a:off x="8751386" y="884072"/>
        <a:ext cx="2172656" cy="921733"/>
      </dsp:txXfrm>
    </dsp:sp>
    <dsp:sp modelId="{11EC3713-2B16-40CD-9E71-5EFB3145B9E7}">
      <dsp:nvSpPr>
        <dsp:cNvPr id="0" name=""/>
        <dsp:cNvSpPr/>
      </dsp:nvSpPr>
      <dsp:spPr>
        <a:xfrm>
          <a:off x="291191" y="2545532"/>
          <a:ext cx="921733" cy="9217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1612E-D93C-409E-B216-169ADB6195B9}">
      <dsp:nvSpPr>
        <dsp:cNvPr id="0" name=""/>
        <dsp:cNvSpPr/>
      </dsp:nvSpPr>
      <dsp:spPr>
        <a:xfrm>
          <a:off x="484755" y="2739096"/>
          <a:ext cx="534605" cy="5346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AF3E7-2CD1-4036-B5AC-B430DA3B13B3}">
      <dsp:nvSpPr>
        <dsp:cNvPr id="0" name=""/>
        <dsp:cNvSpPr/>
      </dsp:nvSpPr>
      <dsp:spPr>
        <a:xfrm>
          <a:off x="1410439" y="2545532"/>
          <a:ext cx="2172656" cy="921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HTTP was originally designed for sharing HTML (HyperText Markup Language) documents</a:t>
          </a:r>
        </a:p>
      </dsp:txBody>
      <dsp:txXfrm>
        <a:off x="1410439" y="2545532"/>
        <a:ext cx="2172656" cy="921733"/>
      </dsp:txXfrm>
    </dsp:sp>
    <dsp:sp modelId="{7309EA7D-996B-4081-B1E0-B831BE90CC2F}">
      <dsp:nvSpPr>
        <dsp:cNvPr id="0" name=""/>
        <dsp:cNvSpPr/>
      </dsp:nvSpPr>
      <dsp:spPr>
        <a:xfrm>
          <a:off x="3961665" y="2545532"/>
          <a:ext cx="921733" cy="9217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7A7DE-0D12-48F3-A33A-CD894C9E2AB2}">
      <dsp:nvSpPr>
        <dsp:cNvPr id="0" name=""/>
        <dsp:cNvSpPr/>
      </dsp:nvSpPr>
      <dsp:spPr>
        <a:xfrm>
          <a:off x="4155229" y="2739096"/>
          <a:ext cx="534605" cy="5346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E56E4-DE25-4B44-BC51-E714326F75B5}">
      <dsp:nvSpPr>
        <dsp:cNvPr id="0" name=""/>
        <dsp:cNvSpPr/>
      </dsp:nvSpPr>
      <dsp:spPr>
        <a:xfrm>
          <a:off x="5080912" y="2545532"/>
          <a:ext cx="2172656" cy="921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 the web has grown, HTTP and web servers have grown with it</a:t>
          </a:r>
        </a:p>
      </dsp:txBody>
      <dsp:txXfrm>
        <a:off x="5080912" y="2545532"/>
        <a:ext cx="2172656" cy="921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87200-BC73-438E-B41C-C943A6C122F4}">
      <dsp:nvSpPr>
        <dsp:cNvPr id="0" name=""/>
        <dsp:cNvSpPr/>
      </dsp:nvSpPr>
      <dsp:spPr>
        <a:xfrm>
          <a:off x="1369" y="396352"/>
          <a:ext cx="4805355" cy="3051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C0FCE2-C8B2-424A-B5D0-927B36691805}">
      <dsp:nvSpPr>
        <dsp:cNvPr id="0" name=""/>
        <dsp:cNvSpPr/>
      </dsp:nvSpPr>
      <dsp:spPr>
        <a:xfrm>
          <a:off x="535297" y="903584"/>
          <a:ext cx="4805355" cy="3051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 web service is a web server that exposes an API for clients to programmatically access</a:t>
          </a:r>
        </a:p>
      </dsp:txBody>
      <dsp:txXfrm>
        <a:off x="624669" y="992956"/>
        <a:ext cx="4626611" cy="2872656"/>
      </dsp:txXfrm>
    </dsp:sp>
    <dsp:sp modelId="{1067F1D3-29F1-4267-BA43-AE2EB604779F}">
      <dsp:nvSpPr>
        <dsp:cNvPr id="0" name=""/>
        <dsp:cNvSpPr/>
      </dsp:nvSpPr>
      <dsp:spPr>
        <a:xfrm>
          <a:off x="5874581" y="396352"/>
          <a:ext cx="4805355" cy="3051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124D85-9488-49F0-951B-CAFAE4018C47}">
      <dsp:nvSpPr>
        <dsp:cNvPr id="0" name=""/>
        <dsp:cNvSpPr/>
      </dsp:nvSpPr>
      <dsp:spPr>
        <a:xfrm>
          <a:off x="6408510" y="903584"/>
          <a:ext cx="4805355" cy="3051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Web services are intended to be abstractions for entire business units of code</a:t>
          </a:r>
        </a:p>
      </dsp:txBody>
      <dsp:txXfrm>
        <a:off x="6497882" y="992956"/>
        <a:ext cx="4626611" cy="2872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614" y="2807208"/>
            <a:ext cx="7077456" cy="1243584"/>
          </a:xfrm>
        </p:spPr>
        <p:txBody>
          <a:bodyPr/>
          <a:lstStyle/>
          <a:p>
            <a:r>
              <a:rPr lang="en-US" dirty="0"/>
              <a:t>Spring Fundamentals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Servers and Services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What is a Server?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2" name="Text Placeholder 9">
            <a:extLst>
              <a:ext uri="{FF2B5EF4-FFF2-40B4-BE49-F238E27FC236}">
                <a16:creationId xmlns:a16="http://schemas.microsoft.com/office/drawing/2014/main" id="{EB9CF467-FF83-4ED5-AAE5-296C4593C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7748766"/>
              </p:ext>
            </p:extLst>
          </p:nvPr>
        </p:nvGraphicFramePr>
        <p:xfrm>
          <a:off x="443365" y="1825625"/>
          <a:ext cx="112152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Software and Physical Servers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6" name="Content Placeholder 4" descr="A close up of a screen&#10;&#10;Description automatically generated">
            <a:extLst>
              <a:ext uri="{FF2B5EF4-FFF2-40B4-BE49-F238E27FC236}">
                <a16:creationId xmlns:a16="http://schemas.microsoft.com/office/drawing/2014/main" id="{1EC37DD2-AFDC-4912-91E8-2A826C4A4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05" y="1825625"/>
            <a:ext cx="7667555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0698-52FB-48B9-ABD8-D7DD8DC8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What is a Web 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78D4A1-D6D5-4611-94CA-BBE0CE5B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602605ED-E189-4843-BFEA-46544B6A3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8090635"/>
              </p:ext>
            </p:extLst>
          </p:nvPr>
        </p:nvGraphicFramePr>
        <p:xfrm>
          <a:off x="443365" y="1825625"/>
          <a:ext cx="112152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75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E8D2-C3CF-481D-A5E8-49E58892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What is a Web Service?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8637B-9B2B-4D57-BFAB-836BAC36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33D2BF76-5D28-42CC-BBB7-D6573A3DD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743385"/>
              </p:ext>
            </p:extLst>
          </p:nvPr>
        </p:nvGraphicFramePr>
        <p:xfrm>
          <a:off x="443365" y="1825625"/>
          <a:ext cx="112152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400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FE151-25C4-459F-B2C0-EF6DB744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7781544" cy="859055"/>
          </a:xfrm>
        </p:spPr>
        <p:txBody>
          <a:bodyPr anchor="b">
            <a:normAutofit/>
          </a:bodyPr>
          <a:lstStyle/>
          <a:p>
            <a:r>
              <a:rPr lang="en-US" dirty="0"/>
              <a:t>How do we build them?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54B213-B25D-4A19-89B7-D2DF196BE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>
            <a:normAutofit/>
          </a:bodyPr>
          <a:lstStyle/>
          <a:p>
            <a:r>
              <a:rPr lang="en-US" dirty="0"/>
              <a:t>(In Java)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81A691-97F1-40A5-848A-8227662B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4412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6C06-49C9-4321-BDA3-1930B300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137303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245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Trade Gothic LT Pro</vt:lpstr>
      <vt:lpstr>Trebuchet MS</vt:lpstr>
      <vt:lpstr>Office Theme</vt:lpstr>
      <vt:lpstr>Spring Fundamentals</vt:lpstr>
      <vt:lpstr>Web Servers and Services</vt:lpstr>
      <vt:lpstr>What is a Server?</vt:lpstr>
      <vt:lpstr>Software and Physical Servers</vt:lpstr>
      <vt:lpstr>What is a Web Service</vt:lpstr>
      <vt:lpstr>What is a Web Service?</vt:lpstr>
      <vt:lpstr>How do we build them?</vt:lpstr>
      <vt:lpstr>Spring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creator>Will Marttala</dc:creator>
  <cp:lastModifiedBy>Will Marttala</cp:lastModifiedBy>
  <cp:revision>3</cp:revision>
  <dcterms:created xsi:type="dcterms:W3CDTF">2021-01-07T17:31:35Z</dcterms:created>
  <dcterms:modified xsi:type="dcterms:W3CDTF">2021-01-12T23:10:51Z</dcterms:modified>
</cp:coreProperties>
</file>