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572" y="2807208"/>
            <a:ext cx="7077456" cy="1243584"/>
          </a:xfrm>
        </p:spPr>
        <p:txBody>
          <a:bodyPr/>
          <a:lstStyle/>
          <a:p>
            <a:r>
              <a:rPr lang="en-US" dirty="0"/>
              <a:t>Testing with Postman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Trade Gothic LT Pro</vt:lpstr>
      <vt:lpstr>Trebuchet MS</vt:lpstr>
      <vt:lpstr>Office Theme</vt:lpstr>
      <vt:lpstr>Testing with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creator>Will Marttala</dc:creator>
  <cp:lastModifiedBy>Will Marttala</cp:lastModifiedBy>
  <cp:revision>5</cp:revision>
  <dcterms:created xsi:type="dcterms:W3CDTF">2021-01-12T22:09:09Z</dcterms:created>
  <dcterms:modified xsi:type="dcterms:W3CDTF">2021-01-15T21:49:21Z</dcterms:modified>
</cp:coreProperties>
</file>