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551E-5C1B-4DE1-880F-900E54AEA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6BAB-2EBA-4ACF-AADD-25C54D147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more functionality to our API </a:t>
            </a:r>
            <a:r>
              <a:rPr lang="en-US" b="1" dirty="0"/>
              <a:t>(PART 2)</a:t>
            </a:r>
          </a:p>
        </p:txBody>
      </p:sp>
    </p:spTree>
    <p:extLst>
      <p:ext uri="{BB962C8B-B14F-4D97-AF65-F5344CB8AC3E}">
        <p14:creationId xmlns:p14="http://schemas.microsoft.com/office/powerpoint/2010/main" val="325522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8</cp:revision>
  <dcterms:created xsi:type="dcterms:W3CDTF">2021-01-12T22:09:09Z</dcterms:created>
  <dcterms:modified xsi:type="dcterms:W3CDTF">2022-10-25T21:30:55Z</dcterms:modified>
</cp:coreProperties>
</file>