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60" r:id="rId6"/>
    <p:sldId id="259"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119" d="100"/>
          <a:sy n="119" d="100"/>
        </p:scale>
        <p:origin x="216" y="10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1/14/2021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1920" max="3840" units="cm"/>
          <inkml:channel name="Y" type="integer" max="1080" units="cm"/>
          <inkml:channel name="T" type="integer" max="2.14748E9" units="dev"/>
        </inkml:traceFormat>
        <inkml:channelProperties>
          <inkml:channelProperty channel="X" name="resolution" value="108.47458" units="1/cm"/>
          <inkml:channelProperty channel="Y" name="resolution" value="36.1204" units="1/cm"/>
          <inkml:channelProperty channel="T" name="resolution" value="1" units="1/dev"/>
        </inkml:channelProperties>
      </inkml:inkSource>
      <inkml:timestamp xml:id="ts0" timeString="2021-01-14T22:33:36.162"/>
    </inkml:context>
    <inkml:brush xml:id="br0">
      <inkml:brushProperty name="width" value="0.05292" units="cm"/>
      <inkml:brushProperty name="height" value="0.05292" units="cm"/>
      <inkml:brushProperty name="color" value="#FF0000"/>
    </inkml:brush>
  </inkml:definitions>
  <inkml:trace contextRef="#ctx0" brushRef="#br0">12771 9472 0,'0'0'0,"-18"35"0,18-17 16,-88 141-1,88-142-15,-18 1 0,18 0 0,-18-1 0,1 1 0,17 0 16,0-1-16,-18-17 0,18 18 0,-17-1 0,17 1 0,-18 0 0,18-1 0,-18 1 0,18 0 0,-17-1 0,-1 1 0,18 0 16,-18-1-16,18 1 0,-17 0 0,-1-1 0,18 1 0,0-1 0,-18-17 0,18 18 0,-17 0 0,17-1 0,-18 1 15,0 0-15,18-1 0,-17 1 0,17 0 0,-18-18 0,18 17 0,-17 1 0,17-1 16,-18 1-16,18 0 0,-18-18 16</inkml:trace>
  <inkml:trace contextRef="#ctx0" brushRef="#br0" timeOffset="609.76">13282 9578 0,'0'0'15,"0"18"-15,0-1 0,0 1 0,0-1 0,0 1 16,0 0-16,0-1 0,0 1 0,0 0 0,0-1 0,0 1 0,0 0 15,0-1-15,0 1 0,0-1 0,0 1 0,0 0 0,0-1 0,0 1 16,0 0-16,0-1 0,0 1 0,0 0 0,0-1 0,0 1 16,0 0-16,0-1 0,0 1 0,0-1 0,0 1 15,0 0-15,0-1 0,0 1 16,0 0-16,0-1 16,0 1-16,0 0 15</inkml:trace>
  <inkml:trace contextRef="#ctx0" brushRef="#br0" timeOffset="1260.13">13600 10001 0,'0'0'0,"52"0"32,-34 0-32,0 0 0,-1 0 15,1 0 1,-18-17-16,18 17 0,-18-18 16,17 0-16,-17 1 15,0-1 1,0 0-1,-17 1 1,-1 17-16,0 0 31,1 0-31,-1 0 16,0 0-16,1 0 16,-1 0-16,18 17 15,-17-17-15,17 18 0,-18-18 0,18 18 16,-18 35-1,18-36-15,0 1 0,0 0 16,0-1-16,0 1 0,0-1 16,0 1-16,18-18 0,-18 18 0,18-18 15,-18 17-15,17-17 0,-17 18 16,18-18-16,-1 0 16,1 0 30,17 0-30,-35-18-16,18 18 0</inkml:trace>
  <inkml:trace contextRef="#ctx0" brushRef="#br0" timeOffset="1930.28">13899 10054 0,'0'18'0,"0"-36"0,0 53 0,18-35 0,-18 18 16,0 0-16,0-1 15,18-17 48,-18-17-63,17-54 16,-17 54-16,18 17 0,-18-18 0,0 0 0,18 1 15,-18-1-15,0 0 16,17 18-16,-17-17 15,18 17 17,0 17-17,-18 1-15,17-18 16,-17 18-16,18-18 0,-1 0 16,1 0 15,-18-18-31,18 18 0,-18-18 15,17 18-15,-17-17 0,18 17 0,-18-18 16,18 18-16,-18-18 0,17 18 0,1-17 16,-18 34 15,18 36-15,-18-35-16,17-18 0,-17 18 15,18-18-15,-18 17 0,18-17 16,-18 18-16,17-18 62</inkml:trace>
  <inkml:trace contextRef="#ctx0" brushRef="#br0" timeOffset="2477.54">14534 9878 0,'-17'0'15,"17"17"1,-18-17-16,18 18 15,0 0-15,0-1 0,0 1 16,0 0-16,0-1 16,0 1-16,0 0 15,18-18-15,-1 0 16,1 0 0,0 0-1,-1 0 1,1-18-1,17-53 1,-17 71-16,-18-17 0,0-1 16,0-17-1,0 17 1,-18 18-16,1 0 16,17-18-16,-18 18 15,0 0 1</inkml:trace>
  <inkml:trace contextRef="#ctx0" brushRef="#br0" timeOffset="3804.5">14834 9931 0,'0'17'16,"0"1"-16,0 0 0,0-1 15,0 1-15,0 0 0,0-1 16,0 1-16,0-1 0,0 1 16,0 0-16,18-36 78,-18 0-78,18 18 15,-18-17-15,17-1 0,-17 1 0,18 17 16,-18-18-16,17 18 0,-17-18 0,18 18 0,-18-17 16,18-1-16,-1 18 0,-17-18 0,18 18 15,-18-17-15,18 17 0,-18-18 0,17 18 0,-17-18 16,18 18-16,0-17 15,-1 17-15,1 0 32,0 0-17,-18 17-15,17-17 0,-17 18 0,18-18 16,-18 18-16,17-18 0,-17 17 0,0 1 16,18-18-16,-18 18 0,0-1 0,0 1 15,0 0-15,18-18 0,-18 17 0,0 1 0,0-1 16,0 1-16,0 0 0,0-1 15,17-17 48</inkml:trace>
  <inkml:trace contextRef="#ctx0" brushRef="#br0" timeOffset="4424.04">15558 9913 0,'0'0'0,"-18"0"16,18 18-16,-18-18 0,18 17 16,-17-17-16,-1 0 0,18 18 0,-18-18 15,1 18 1,-1-18 0,18 17-1,0 1 1,0 0-1,0-1-15,18-17 16,-18 18 0,17-18-16,1 0 15,0 0 1,-18-18-16,17 18 16,-17-17-16,18-1 15,-18 0-15,18-35 31,-1 53 32,-17 36-47,18-36-16,-18 17 0,0 1 15,0 0-15,0-1 16,17 1-1,1-18 17,0 0-32,-1-18 15,-17 1-15,18 17 0,-18-18 0,18 18 16</inkml:trace>
  <inkml:trace contextRef="#ctx0" brushRef="#br0" timeOffset="4827.05">15963 9507 0,'0'53'16,"18"-35"-16,-18 0 0,0-1 0,0 1 15,0-1-15,0 1 0,0 0 0,0-1 0,17-17 0,-17 18 0,0 0 16,0-1-16,0 1 0,0 0 0,18-18 0,-18 17 0,0 1 0,0-1 16,0 1-16,0 0 0,18-1 0,-18 1 15,0 0-15,0-1 16,0-34 46,-36-36-46,36 35-16,-17 18 16,17-18-16</inkml:trace>
  <inkml:trace contextRef="#ctx0" brushRef="#br0" timeOffset="5037.59">15946 9842 0,'0'0'0,"0"18"0,-18 0 16,18-1-16,-18-17 0,18 18 0,0 0 16,0-1-16,0 1 15,0 0 1,0-1-16,18-17 16,-18 18-16,18-18 15,-1 0-15,-17 18 0,18-18 16,-1 0-16,1 0 15,0 0-15,-1-18 0,1 18 16,-18-18-16,18 18 0,-18-17 0,17 17 0,-17-18 16,18 18-16,-18-18 0,18 18 0,-18-17 0,17 17 15,-17-18-15</inkml:trace>
  <inkml:trace contextRef="#ctx0" brushRef="#br0" timeOffset="5470.42">16228 9895 0,'0'0'0,"0"18"0,17-18 16,1 0 0,-18-18-1,18 18-15,-18-17 16,0-1 15,0 0 0,-18 18-15,0 0 0,1 36-1,17-19 1,0 1-1,0 0-15,0-1 0,0 1 16,0 0-16,17-18 16,-17 17-16,18-17 0,0 0 15,-1 18-15,1-18 16,0 0 0,-1-18-1,1-17-15,0 35 0</inkml:trace>
  <inkml:trace contextRef="#ctx0" brushRef="#br0" timeOffset="5983.37">16563 9807 0,'-18'18'31,"18"-1"-15,-17-17-16,17 18 15,-18-18-15,18 18 0,0-1 31,0 1-15,0 0-16,0-1 16,0 1-16,18-18 15,-18 18-15,17-18 16,-17 17 0,18-17-16,-18 18 78,-35 0-47,17-18-31,-35 35 31,53-18-31,-18-17 16</inkml:trace>
  <inkml:trace contextRef="#ctx0" brushRef="#br0" timeOffset="8949.25">8008 9419 0,'0'0'0,"-70"-35"32,52 35-32,18-18 0,-18 18 0,1 0 15,-1 0-15,18-17 16,-18 17-16,1 0 0,-1 0 16,0 0 15,1 17-31,-1 1 0,0 0 15,1-1-15,-1 1 0,1-1 16,17 1-16,-18-18 0,18 18 0,-18-18 0,18 17 0,0 1 16,-17-18-16,17 18 0,-18-1 0,18 1 15,-18 0-15,18-1 0,0 1 16,-17-18-16,17 17 0,0 1 0,0 0 16,-18-1-16,18 1 0,0 0 15,0-1-15,0 1 0,0 0 0,0-1 16,18 54-1,-18-54-15,0 1 0,0 0 0,17-1 16,-17 1-16,0 0 0,18-18 0,-18 17 0,18 1 16,-18 0-16,17-18 0,-17 17 15,18-17-15,0 18 0,-1-1 16,1-17-16,-18 18 0,17-18 0,-17 18 16,18-18-16,0 17 0,-1-17 0,-17 18 0,18-18 15,-18 18-15,18-18 0,-1 0 0,-17 17 0,18-17 0,0 18 16,-1-18-16,1 18 0,0-18 15,-1 0-15,-17 17 0,18-17 0,-1 0 16,1 0 0,0 0-1,-18-17-15,0-1 16,0 0 0,0 1-16,0-1 0,0 0 15,-18 18-15,18-17 0,-18 17 16,18-18-16,-17 18 0,17-18 15,-18 18-15,1-17 16,-1 17-16,18-18 0,-18 18 16,18-17-16,-17 17 15,17-18 17,0-17-1,0 17-16,0 0-15,17 18 0,-17-17 16,18 17-16,-18-18 0,18 18 16,-18-18-16,17 18 0,1 0 15,-1 0-15,-17-17 16,18 17-16,0 0 16,-1 0-1,1 0-15,0 0 16,-1 0-1,19 0 1,-19 0 0,18-18-16,-17 18 15,-18-18-15</inkml:trace>
  <inkml:trace contextRef="#ctx0" brushRef="#br0" timeOffset="9333.34">8555 9419 0,'0'71'16,"0"-54"-16,0 1 0,0 0 0,0-1 0,0 1 0,0 0 16,0-1-16,0 1 0,0-1 0,0 1 0,0 0 0,0-1 0,-18 1 15,18 0-15,0-1 0,0 1 0,0 0 0,0-1 0,0 1 0,0-1 0,0 1 0,-17-18 16,17 18-16,0-1 0,-18 107 15,18-106-15,0-1 0,0 1 0,0-1 0,0 1 0,0 0 16,0-1-16,0 1 0,0 0 0,0-1 16,0-34 15,0-1-15,18-70-1</inkml:trace>
  <inkml:trace contextRef="#ctx0" brushRef="#br0" timeOffset="9654.02">8520 9437 0,'35'0'31,"-18"0"-31,1 0 0,-18 17 0,18-17 0,123 0 32,-123 0-32,-1 0 0,1 0 0,-1 0 0,1-17 15,0 17-15,-1 0 0,1 0 0,0 0 16,-18-18-16,17 18 0,1 0 0,0 0 0,-18-17 0,17 17 15,1 0-15,-18-18 0,17 18 0,1 0 16,-18-18-16,18 18 0</inkml:trace>
  <inkml:trace contextRef="#ctx0" brushRef="#br0" timeOffset="10026.77">8643 9860 0,'53'0'31,"-35"0"-31,-1 0 0,1 0 0,0 0 16,-1 0-16,1 0 0,-1-18 0,1 18 0,0 0 16,-1-17-16,1 17 0,0 0 0,-1 0 0,-17-18 0,18 18 15,0 0-15,-1 0 0,-17-17 0,18 17 16</inkml:trace>
  <inkml:trace contextRef="#ctx0" brushRef="#br0" timeOffset="10393.99">8643 10195 0,'0'18'0,"0"0"0,18-18 16,-18 17-16,17-17 0,-17 18 16,18-18-16,17 17 15,-17-17-15,0 0 0,-1 0 0,1 0 16,-1 0-16,1 0 0,0 0 0,-1 0 0,1-17 16,0 17-16,-1 0 0,-17-18 0,18 18 0,0 0 0,-18-17 0,17 17 0,1 0 0,-18-18 15,17 18-15,1-18 0,0 18 0,-1-17 0,1-1 0,0 18 16,-18-18-16,17 18 0,1 0 0,-18-17 0,18 17 0,-18-18 0,17 18 15</inkml:trace>
  <inkml:trace contextRef="#ctx0" brushRef="#br0" timeOffset="10876.39">9208 9507 0,'17'-17'0,"-34"34"0,52-34 15,-18 17-15,1 0 0,-18-18 0,18 18 0,-1 0 16,1-18-16,0 18 0,-1 0 0,1 0 16,-18-17-16,18 17 0,-1 0 0,1 0 0,-1 0 0,1-18 0,0 18 0,-1 0 0,1-17 15,123-1 1,-123 18-16,-18-18 0,17 18 0,1 0 0,0 0 0,-1 0 0,-17-17 0,18 17 0,0 0 16,-1 0-16,1-18 0,-1 18 0,1 0 0,0 0 15,-18-18-15,17 18 0</inkml:trace>
  <inkml:trace contextRef="#ctx0" brushRef="#br0" timeOffset="11260.97">9631 9525 0,'0'53'16,"0"-35"-16,0-1 0,35 124 31,-35-123-31,0 0 0,0-1 0,0 1 0,0-1 16,0 1-16,0 0 0,0-1 0,0 1 0,0 0 0,0-1 15,-18 72 1,18-72-16,0 1 0,0-1 16,0 1-16,0 0 15,0-1-15,0 1 16</inkml:trace>
  <inkml:trace contextRef="#ctx0" brushRef="#br0" timeOffset="14738.65">7355 8890 0,'0'0'0,"18"0"15,0 0-15,-1 0 0,1 0 0,0 0 16,-1 0-16,-17 18 0,18-18 0,0 0 0,-1 0 0,1 0 0,-1 0 15,1 0-15,0 0 0,-1 0 0,1 0 0,0 0 0,-1 0 0,1 0 0,0 0 16,-1 0-16,1 0 0,-1 0 0,1 0 0,0 0 0,-1 0 0,1 0 0,0 0 0,-1 0 0,19 0 0,-19 0 0,1 0 16,17 0-16,-17 0 0,-1 0 0,1 0 0,17 0 0,-17 0 0,0 0 0,-1 0 0,1 0 0,0 0 0,17 0 0,0 0 15,0 0-15,1-18 0,-19 18 0,1 0 0,0 0 0,-1 0 0,1 0 0,-1 0 0,19 0 0,-19 0 0,1 0 0,0 0 0,-1 0 16,36 0-16,-18 0 0,-17 0 0,0 0 0,-1 0 0,19 0 0,-19-18 0,36 18 0,-35 0 0,0 0 0,17 0 0,-18 0 0,19 0 16,-19 0-16,19 0 0,-1 0 0,-17 0 0,-1 0 0,18 0 0,-17 0 0,17 0 0,-17-17 0,0 17 0,17 0 0,-17 0 0,-1 0 0,19 0 15,-1 0-15,0 0 0,-17 0 0,17 0 0,-17 0 0,-1 0 0,1 0 0,17 0 0,-17 0 0,17 0 0,-17 0 0,-1 0 16,19 0-16,-1 0 0,-17 0 0,-1 0 0,1-18 0,17 18 0,0 0 0,1 0 0,-19 0 0,1 0 0,0 0 0,-1 0 0,1 0 15,-1 0-15,1 0 0,0 0 0,-1 0 0,1 0 0,0 0 0,17 0 0,-17 0 0,-1 0 16,-17-18-16,18 18 0,0 0 0,-1 0 0,1 0 0,-1 0 0,1 0 16,0 0-16,-1 0 15,1 0-15,0 0 0,-1 0 16,1 0-16,0 0 0,-1 0 16,1 0-1,-1 0-15,-17 18 156,18-18-156,-18 18 0,0-1 16,0 1-16,0 0 0,0-1 0,0 1 16,0 0-16,0-1 0,0 1 0,0-1 0,0 1 15,0 0-15,0-1 0,0 1 0,0 0 16,0-1-16,0 1 0,0 0 0,0-1 0,0 1 0,0 0 16,0-1-16,0 1 0,0-1 0,0 1 0,0 0 0,0-1 15,0 1-15,0 0 0,0-1 0,0 1 0,0 0 0,0-1 0,0 1 16,0-1-16,0 1 0,0 0 0,0-1 0,0 1 0,0 0 0,0-1 0,0 1 15,0 0-15,0-1 0,0 1 0,0-1 0,0 1 0,0 0 0,0-1 16,0 1-16,0 0 0,0-1 0,0 1 0,0 0 0,0-1 0,0 1 0,0-1 16,0 1-16,0 0 0,0-1 0,0 1 0,0 0 0,0-1 0,0 1 15,0 105 1,0-105-16,0 0 0,18-18 0,-18 17 0,0 1 0,0 0 0,0-1 16,0 1-16,0 0 0,0-1 15,0 1-15,0-1 0,0 1 16,0 0-16,0-1 15,0 1-15,0 0 16,-18-18 140,0 0-156,1 0 0,-1 0 16,1 0-16,-1 0 0,0 0 0,1 0 16,-1 0-16,0 0 0,1 0 0,-1 0 0,0 0 0,1 0 0,-1 0 15,1 0-15,-1 17 0,0-17 0,1 0 0,-1 0 0,0 0 0,1 18 0,-1-18 0,0 0 0,1 0 16,-1 0-16,-17 18 0,17-18 0,1 0 0,-1 0 0,-17 17 0,-1-17 0,19 0 0,-1 0 0,-17 18 15,0-18-15,-1 0 0,19 18 0,-1-18 0,-352 70 16,352-70-16,-35 18 0,35-18 0,-70 17 0,53-17 0,0 0 0,17 18 16,-17-18-16,17 0 0,-17 0 0,17 18 0,-17-18 0,0 0 0,17 17 0,-70-17 0,70 0 0,-17 18 0,17-18 0,1 0 15,-19 0-15,1 18 0,0-18 0,17 0 0,-35 17 0,18-17 0,0 0 0,17 0 0,-35 0 0,18 0 0,17 0 0,1 0 16,-1 0-16,0 0 0,-17 18 0,17-18 0,1 0 0,-1 0 0,0 0 0,1 0 0,-1 0 0,1 0 0,-1 0 0,-17 0 0,17 0 0,0 0 16,1 0-16,-1 0 0,0 0 0,1 0 0,-19 0 0,19 0 0,-18 0 0,17 0 0,0 0 0,1 0 0,-1 0 0,0 0 0,1 0 0,-1 0 0,0 0 15,1 0-15,-1 0 0,1 0 0,-1 0 0,0 0 0,-17 0 0,17 0 0,1 0 0,-19 0 0,19 0 0,-1 0 16,0 0-16,1 0 0,-1 0 0,1 0 0,17-18 0,-18 18 0,0 0 0,1 0 15,-54 0 1,53 0 0,18-17 140,0-1-140,0 0-1,0-35 1,0 36-16,0-1 0,0 0 0,0 1 15,0-1-15,0 1 0,0-1 0,0 0 0,18 1 0,-18-1 0,0 0 16,0 1-16,0-1 0,0 0 0,0 1 0,18-1 0,-18 0 0,0 1 0,0-1 16,0 1-16,0-1 0,0 0 0,0 1 0,0-1 0,17 18 0,-17-18 0,0 1 0,0-1 0,0 0 15,0 1-15,0-1 0,0 1 0,0-1 0,0 0 0,0 1 0,0-1 0,0 0 0,0 1 0,0-1 16,0 0-16,0 1 0,0-1 0,0 0 0,0 1 0,0-1 0,0 1 0,0-1 0,0 0 16,0 1-16,0-1 0,0 0 0,0 1 0,0-1 0,0 0 0,0 1 15,0-1-15,0 1 0,0-1 0,0 0 0,0 1 0,0-1 0,0 0 16,0 1-16,0-1 0,-17 18 0,17-18 0,0 1 0,0-1 0,0 1 15,0-1-15,0 0 0,0 1 0,0-1 0,0 0 0,0 1 0,0-1 16,0 0-16,0 1 0,0-1 0,0 1 0,0-1 0,0 0 16,0 1-16,0-1 0,0 0 0,17 1 0,-17-1 0,0 0 15,0 1-15,0-1 0,0 0 0,0 1 0,0-1 16,0 1-16,0-1 0,0 0 0,0 1 16,18-1-16,-18 0 0,0 1 15,0-1-15,0 0 16,18 18 109,-1 0-125,1 0 15,0 0-15,-1 0 16,1 0-16,-1 0 0,1 0 0,0 0 16,-1 0-16,1 0 0,0 0 0,-1 0 15,72 18 1,-72-18-16,1 0 0,-1 0 0,1 0 0,0 0 16,-1 0-16,1 0 0,0 0 0,-1 0 0,1 0 0,0 0 15,-1 0-15,1 0 0,-1 0 0,1 0 0,-18 18 16,18-18-16,17 0 15,-17 0-15</inkml:trace>
  <inkml:trace contextRef="#ctx0" brushRef="#br0" timeOffset="22982.39">10989 10548 0,'18'0'0,"52"0"16,-52 0-16,-1 0 0,1 0 0,0 0 16,-1-18-16,1 18 0,0 0 0,-1 0 0,1 0 0,0 0 0,-1-17 0,1 17 15,0 0-15,-1 0 0,1 0 0,-1 0 0,1 0 0,0-18 0,-1 18 0,1 0 0,0 0 0,-1 0 16,1 0-16,17 0 0,-35-17 0,18 17 0,-1 0 0,1 0 0,0 0 0,-1 0 0,19 0 0,-19-18 0,1 18 0,0 0 0,-1 0 16,1 0-16,0 0 0,-1 0 0,1 0 0,-1 0 0,1-18 0,0 18 0,17 0 0,0 0 0,1 0 0,-19 0 0,1 0 0,-1 0 15,1-17-15,17 17 0,495-36 16,-513 36-16,18 0 0,1 0 0,-19 0 0,1 0 15,17 0-15,1 0 0,-19 0 0,18 0 0,1 0 0,-19-17 0,1 17 0,0 0 0,35 0 0,-18 0 0,-17 0 0,17 0 0,0 0 16,-17 0-16,-1 0 0,1 0 0,0 0 0,-1 0 0,1-18 0,17 18 0,0 0 0,1 0 0,-19 0 0,1 0 0,0 0 16,-1 0-16,1 0 0,0 0 0,-1 0 0,1 0 0,-1 0 0,19 0 0,-19 0 0,1 0 0,0 0 0,-1 0 0,1-18 0,0 18 0,-1 0 0,1 0 0,-1 0 15,19 0-15,-19 0 0,1 0 0,0 0 0,-1 0 0,1 0 0,0 0 0,-1 0 0,1 0 0,0 0 0,17 0 0,-18 0 16,1 0-16,0 0 0,-1 0 0,1-17 0,17 17 0,1 0 0,-19 0 0,1 0 0,17 0 0,-17 0 0,-1 0 0,1 0 0,17 0 16,1 0-16,-19 0 0,1 0 0,0 0 0,17 0 0,-18 0 0,1-18 0,0 18 0,17 0 0,-17 0 15,-1 0-15,1 0 0,0 0 0,17 0 0,-18 0 0,1 0 0,0 0 0,-1 0 0,1 0 0,0 0 16,-1 0-16,1 0 0,0 0 0,-1-18 0,1 18 0,-1 0 0,1 0 0,0 0 0,-1 0 0,1 0 15,0 0-15,-1 0 0,1 0 0,0 0 0,-1 0 0,1 0 0,-1 0 16,1 0-16,0 0 0,-1 0 0,1 0 0,0 0 0,-1 0 0,1 0 16,0 0-16,-1 0 0,1 0 0,0 0 0,-1 0 0,1 0 15,52 0-15,-52 0 16,0 0-16,-1 0 0,1 0 0,0 0 16,-1 0-16,1 0 0,-1 0 0,1 0 0,0 0 15,-1 0-15,1 0 0,0 0 0,-1 0 0,1 0 0,0 0 16,87 0-16,-87 0 15,0 0-15,-1 0 0,1 0 0,0 0 0,-1 0 0,1 0 16,0 0-16,-1 0 0,1 0 0,-1 18 0,1-18 0,0 0 16,-1 0-16,1 0 0,0 0 0,-1 0 15,1 0-15,0 0 0,-1 0 0,1 0 0,-1 0 16,-17 18-16,18-18 0,0 0 0,-1 0 0,1 0 16,0 0-16,35 0 15,-36 0-15,1 0 0,-1 0 0,1 0 0,0 0 16,-1 0-16,1 0 0,0 0 0,-18 17 15,17-17-15,1 0 0,0 0 0,-1 0 16,1 0-16,0 0 0,-1 0 0,1 0 16,-1 0-16,1 0 0,0 0 0,-1 0 15,1 0-15,0 0 0,-1 0 0,1 0 16,0 0-16,-1 0 0,1 0 16,-1 0-16,1 0 15,0 0-15,-1 0 0,1 0 16,0 0-16,-1 0 15,1 0 1,-36 0 93,1 0-77,-1 0 155</inkml:trace>
  <inkml:trace contextRef="#ctx0" brushRef="#br0" timeOffset="25085.16">11007 9543 0,'0'17'15,"0"1"-15,17 35 16,-17-36-16,0 1 16,18 123-1,-18-123-15,0-1 0,0 1 16,0 0-16,0-1 0,0 1 0,0 0 0,0-1 15,0 1-15,0 0 0,0-1 0,0 1 16,-18-18-16,18 18 0,0-1 0,0 1 16,0-1-1</inkml:trace>
  <inkml:trace contextRef="#ctx0" brushRef="#br0" timeOffset="25411.49">11077 9895 0,'35'0'15,"-17"0"-15,0 0 16,-1 0-16,1 0 0,0 0 16,-1-17-16,1 17 15,0-18-15,-1 18 16,1-18-16,-18 1 15</inkml:trace>
  <inkml:trace contextRef="#ctx0" brushRef="#br0" timeOffset="25814.76">11377 9631 0,'0'17'31,"0"1"-31,0 0 0,0 70 16,0-70-16,0-1 15,0 1-15,0-1 0,0 1 0,0 0 0,18-18 0,-18 17 0,0 1 16,0 53-16,0-54 0,0 1 15,0 0-15,0-1 0</inkml:trace>
  <inkml:trace contextRef="#ctx0" brushRef="#br0" timeOffset="26353.1">11518 9895 0,'0'18'31,"0"0"-15,0-1-16,-17-17 15,-1 36 1,18-19-16,18-17 47,-1 0-32,1 0 48,-18-17-63,0-19 0,0 19 16,0-1-16,17 18 0,-17-18 0,0 1 15,0-1-15,0 0 0,0 1 16</inkml:trace>
  <inkml:trace contextRef="#ctx0" brushRef="#br0" timeOffset="27065.34">11748 9790 0,'-18'0'62,"0"0"-62,1 0 16,-1 0-16,18 17 16,-18-17-16,36 0 47,-18 18-47,18-18 15,-18 17-15,17 1 16,-17 0-16,18-18 0,-18 17 15,18-17-15,-18 18 16,0 0 31</inkml:trace>
  <inkml:trace contextRef="#ctx0" brushRef="#br0" timeOffset="27483.53">12065 9472 0,'18'0'16,"-18"18"-16,0-1 15,0 1-15,0 0 0,0-1 0,0 1 0,0 0 16,0-1-16,0 1 0,0-1 0,0 1 15,0 0-15,0-1 0,0 1 0,0 0 0,0-1 0,0 1 16,0 0-16,0-1 0,0 1 0,0-1 16,0 1-16,0 0 15,-18-18-15</inkml:trace>
  <inkml:trace contextRef="#ctx0" brushRef="#br0" timeOffset="27851.34">11924 9772 0,'18'0'0,"52"0"15,-52 0-15,-1 0 0,1 0 16,0 0-16,-1 0 0,1-18 0,0 18 16,-1 0-16,1 0 0,-1 0 0,1-17 15,0 17 1</inkml:trace>
  <inkml:trace contextRef="#ctx0" brushRef="#br0" timeOffset="82564.32">9490 11448 0,'17'0'16,"1"0"0,0 0-16,-1 0 0,1 0 0,0 0 15,105 0 1,-105 0-16,-1 0 0,1 0 15,0 0-15,-1 0 0,1 0 0,-1 0 0,1 0 16,-18 17-16,18-17 0,-1 0 0,1 0 0,0 0 16,-18 18-16,17-18 0,1 0 15,-18 18-15,0-1 16,0 1-16,0-1 16,0 1-16,-18-18 0,-35 53 15,36-53-15,17 18 16,-18-18-16,18 17 0,-18-17 0,1 0 0,-1 18 15,1-18-15,-1 0 16,18 18 78,18-18-94,-18 17 0,17-17 15,1 18-15,-1-18 0,-17 18 0,18-18 0,-18 17 16,18-17-16,-18 18 0,17-18 0,1 17 0,-18 1 0,18-18 0,-18 18 0,17-18 16,-17 17-16,18-17 0,-18 18 0,18-18 0,-18 18 0,0-1 15,17 19-15,-17-19 16,0 1-16,-17-18 0,17 17 16,-18-17-16,0 18 0,1-18 0,-1 0 15,0 0-15,18 18 0,-17-18 0,-1 0 0,0 0 0,1 0 16,-1 0-16,1 17 0,-1-17 0,0 0 0,1 0 15,-1 0-15,0 0 0,1 0 0,-1 0 16,0 0-16,1 0 31,17-17-15</inkml:trace>
  <inkml:trace contextRef="#ctx0" brushRef="#br0" timeOffset="84338.62">9701 12118 0,'18'0'62,"0"0"-46,-18 18-16,17-18 0,1 0 0,0 0 15,-18 17-15,35 1 0,-18-18 16,1 0-16,-18 17 0,18-17 0,-18 18 0,17-18 16,1 18-16,0-18 0,-18 17 0,17-17 0,1 18 15,-18 0-15,18-18 0,-18 17 16,17-17-16,-17 18 0,18-18 0,-18 18 15,0-1-15,0 1 16,0-1-16,0 1 16,0 0-16,-18-1 15,18 1-15,-17-18 0,17 18 16,-18-18-16,18 17 0,-18-17 0,18 18 0,-17-18 16,-1 0-16,18 18 0,-18-18 0,1 0 31,-1 0-31,0 0 15</inkml:trace>
  <inkml:trace contextRef="#ctx0" brushRef="#br0" timeOffset="86165.59">9825 16122 0,'-18'18'47,"1"-18"-47,-1 0 0,0 0 16,1 17-16,-1-17 0,0 0 16,1 0-16,-1 18 0,0-18 0,1 0 15,-1 0-15,1 17 16,-1-17-16,18 18 62,18-18-62,-1 0 16,-17 18-16,18-18 0,-1 0 0,-17 17 0,18-17 0,0 0 0,-18 18 16,17-18-16,1 0 0,-18 18 0,18-18 0,-1 0 0,-17 17 0,18-17 0,0 0 15,-1 18-15,1-18 0,-18 18 0,17-18 0,1 0 16,-18 17-16,18-17 0,-18 18 0,17-18 0,-17 18 31,-70-1 0,52-17-31,1 0 0,-1 18 0,0-18 0,1 0 0,-1 0 16,0 0-16,18 17 0,-17-17 0,-1 0 0,0 0 0,1 0 0,17 18 16,-18-18-16,1 0 0,-1 0 0,18 18 0,-18-18 0,1 0 0,17 17 15,-18-17-15,0 0 0,1 18 0,-1-18 0,0 18 16,1-18-16,17 17 15,17-17 1,1 0 0,0 0-16,-18 18 0,17-18 0,1 0 0,0 0 15,-1 0-15,1 0 0,-18 18 0,18-18 0,-1 0 16,1 0-16,-1 0 0,1 0 16,0 0-16,-18 17 0,17-17 0,1 0 15,-18 18-15,18-18 16,-18 17-16,0 1 15,0 0-15,0-1 0,0 1 0,-18-18 0,18 18 0,0-1 16,-18 1-16,18 0 0,-17-18 0,17 17 0,0 1 0,-18-18 0,18 18 0,-18-1 16,1 1-16,17-1 0,-18 1 0,18 0 0,-17-1 0,17 1 15,-18 0-15,-106 140 16,124-140-16,-17 0 0,-1-1 0,1 1 0,17 0 0,-18-18 16,18 17-16,-18 1 0,18-1 0,0 1 0,-17-18 0,17 18 0,0-1 15,0 1-15,0 0 0,17-18 0,1 0 16,35 17-1,-53 1-15,17-18 0,1 0 0,0 0 16,-1 0-16,1 0 16,0 0-16,-1 0 0,1 0 15,35 0-15</inkml:trace>
  <inkml:trace contextRef="#ctx0" brushRef="#br0" timeOffset="92830.89">10742 12629 0,'-18'0'47,"1"0"-32,-1 0-15,1 0 0,-1 0 16,0 0-16,1 0 0,-1 0 0,0 0 16,1 0-16,-1 0 15,-17-17 1,35 34 62,0 1-62,0 0-16,0-1 15,0 1-15,0 0 0,0-1 0,0 1 16,0 0-16,0-1 0,0 1 0,0-1 0,0 1 15,0 0-15,0-1 0,0 1 0,0 0 0,0-1 16,0 1-16,0 0 0,0-1 0,17 1 16,-17 0-16,0-1 0,0 1 15,0-1 1,0 19 0,0-19-16,0 1 125,18-18-94,0 0-16,-1 0-15,1 0 16,0 0-16,-1 0 0,1 0 16,0-18-16,-1 18 15,1 0-15,-1 0 16,1 0-16,0 0 16</inkml:trace>
  <inkml:trace contextRef="#ctx0" brushRef="#br0" timeOffset="94160.61">10266 15258 0,'17'0'0,"1"0"15,0 0 1,-18 17-16,17-17 0,1 0 16,0 0-16,-1 0 0,1 0 0,0 0 15,-1 0-15,124-17 16,-123-1-16,0 18 0,-1 0 16,1-18-16,0 18 0,-1 0 0,-17-17 0,18 17 0,-1 0 15,1 0-15,0 0 0,-1 0 0,-17-18 0,18 18 16,0 0-16,-1 0 15,-17 18 48,0-1-63,0 1 16,0 0-16,0-1 0,0 1 15,0 0-15,0-1 0,0 1 0,0-1 16,0 125-1,0-125-15,0 1 16,0 0-16,0-1 0,0 1 0,0-1 16,0 1-16,0 0 0,0-1 0,0 1 0,0 0 15,0-1-15,0 1 0,0 0 16,-17-18 156,-1 0-172,0 0 15,1 0-15,-1 0 0,0 0 16,-87 0 0,87 0-16,0 0 0,1 0 0,-1 0 0,0 0 0,1 0 0,-1 0 15,1 0-15,-1 0 0,0 0 0,1 0 0,-1 0 0,0 0 16,1 0-16,-1 0 0,0-18 0,18 0 62</inkml:trace>
  <inkml:trace contextRef="#ctx0" brushRef="#br0" timeOffset="95537.5">11465 13159 0,'-17'0'31,"-1"0"-16,0 0 1,1 0 0,17 17-16,-18-17 0,0 0 15,18 18-15,-17-18 0,17 18 16,-18-18-16,1 17 16,17 1-1,-18-18-15,18 17 0,0 1 31,0 0-15,0-1 0,18-17-1,-18 18-15,17-18 0,1 18 16,-1-18-16,-17 17 109,-17-17-93,17 18 0,-18-18-1,18 18 1,0-1 31,18-17-47,-1 18 15,36 17 1,-35-35-16,-18 18 0,18-18 16,-18 17-16,17-17 0,-17 18 31,18-18-16,-18 18 32,-18-18-47,18 17 0,-17 1 16,17 0-16,-18-18 0,18 17 0,-18-17 16,18 18-16,-17-18 0,17 17 0,-18 1 0,18 0 15,-18-18-15,18 17 0,0 1 0,0 0 16,0-1 15,36-17-15,-36 18-16,17-18 15</inkml:trace>
  <inkml:trace contextRef="#ctx0" brushRef="#br0" timeOffset="97029.1">11395 14199 0,'17'0'16,"1"0"-1,0 0-15,-18 18 0,17-18 0,1 0 16,0 0-16,-1 0 0,-17 18 16,18-18-16,-1 0 0,1 0 15,-18 17-15,18-17 0,-36 0 78,-17 18-46,17-18-32,-35 35 31,53-17-16,0-1 1,36 19 15,-19-36-31,-17 17 0,18-17 0,-1 18 16,1-18-16,0 18 0,-1-18 16,-17 17-16,18-17 0,0 0 0,-18 18 15,17-18-15,-17 18 16,0-1-1,0 1 1,0-1-16,-17-17 0,17 18 16,-18-18-16,0 18 0,1-1 15,-1 1-15,0 0 0,1-1 16,-1 1-16,18 0 0,-17-18 0,17 17 16,-18-17-16,18 18 0,-18-18 0,18 17 0,-17-17 15,17 18-15,-18-18 16,0 0-1,1 0 1,17-18 0,-18 18-16,18-17 0</inkml:trace>
  <inkml:trace contextRef="#ctx0" brushRef="#br0" timeOffset="97985.33">13652 13159 0,'-17'0'15,"17"17"-15,-18-17 0,1 0 0,17 18 0,-18-18 0,0 0 16,1 18-16,-1-18 0,0 17 0,1-17 0,-1 0 0,0 18 0,1-18 15,-1 0-15,1 17 0,-1-17 0,0 18 0,1-18 0,-1 0 0,0 18 0,1-18 0,-1 0 0,0 17 0,1-17 0,-18 18 16,17-18-16,0 0 0,1 18 0,-1-18 0,0 0 0,-17 17 0,17-17 0,1 0 0,-1 18 0,-17-18 0,17 18 16,1-18-16,-1 0 0,0 17 0,1-17 0,-1 0 0,0 18 0,1-18 0,-1 0 0,0 17 0,1-17 0,-18 0 15,-89 53-15,106-53 0,1 18 16,-1-18-16,1 18 0,-1-18 0,18 17 0,-18-17 16</inkml:trace>
  <inkml:trace contextRef="#ctx0" brushRef="#br0" timeOffset="98524.62">12682 13406 0,'0'17'0,"-105"54"32,105-54-32,-18-17 0,18 18 0,-18-18 0,1 18 0,-1-1 0,0-17 0,18 18 15,-17-18-15,-1 18 0,0-1 0,1-17 0,17 18 0,-18-18 0,0 17 0,1 1 16,-1-18-16,1 18 0,-1-1 0,0 1 0,1 0 16,-1-18-16,18 17 0,-18-17 0,18 18 0,0 0 46,18-18-30,17 0 0,-17 0-16,-18 17 0,18-17 0,-1 0 0,1 0 15,-1 0-15,1 0 0,-18 18 0,18-18 16,-1 0-16,1 0 0,0 0 0,-1 0 16,-17 18-16,18-18 0,0 0 0,-1 0 0,1 0 15,0 0-15,-1 0 0,1 0 0,-1 0 0,1 0 16,0 0-16,-1 0 0,1 0 15,0 0-15</inkml:trace>
  <inkml:trace contextRef="#ctx0" brushRef="#br0" timeOffset="99310.66">13952 12876 0,'0'18'31,"0"0"-31,0-1 16,0 1-16,0 0 0,0-1 0,0 1 16,0 0-16,18-1 0,-18 1 0,0-1 15,0 1-15,0 0 0,0-1 0,0 1 16,0 0-16,18-1 0,-18 1 15,0 0-15,0-1 16,0 1-16,0-1 0,0 1 16,0 0-16,0-1 15,17-17 1,1 0 0,17 18 15,-17-18-31,-1 0 0,72 18 31,-72-18-31,1 0 16</inkml:trace>
  <inkml:trace contextRef="#ctx0" brushRef="#br0" timeOffset="99922.34">14305 13212 0,'18'0'31,"-18"-18"-31,17 18 16,1 0-1,-18-18-15,0 1 32,0-1-17,0 0-15,-18 18 16,18-17-16,-17 17 0,-1 0 0,18-18 16,-17 18-16,-1 0 15,0 0 16,18 18-31,-17-18 16,17 17-16,0 1 0,-18 0 16,18-1-16,0 1 0,0 0 15,0 17 1,0-18-16,0 1 0,0 0 16,18-18-1,-18 17-15,17-17 0,1 18 16,0-18 15,-1 0 0</inkml:trace>
  <inkml:trace contextRef="#ctx0" brushRef="#br0" timeOffset="100628.21">14464 13229 0,'18'0'0,"-18"18"15,0-1-15,0 1 0,17-18 0,-17 18 16,0-1-16,18-17 0,-18 18 16,0-36 30,0 1-46,17 17 0,-17-18 0,0 0 0,0 1 16,0-1-16,0 1 0,18 17 0,-18-18 0,0 0 0,0 1 16,18 17-16,-18-18 0,0 0 0,0 1 0,17 17 0,-17-18 15,0 0-15,18 18 0,-18-17 0,18 17 16,-18-18-16,17 18 47,-17 18-47,0-1 15,18 1-15,-18 0 0,0-1 16,18-17-16,-18 18 0,17-18 16,1 0 15,-1-18-31,-17 1 16,18 17-16,-18-18 0,18 18 0,-18-18 0,17 18 0,-17-17 0,0-1 15,18 18-15,-18-17 0,18 17 0,-18-18 0,17 18 0,-17-18 0,18 18 0,-18-17 16,18-1-16,-1 18 0,-17-18 0,18 18 31,-1 0-15,-17 18-16,0 0 0,18-18 0,-18 17 0,0 1 15,18 0-15,-18-1 0,0 1 0,17-18 16,-17 17-16,0 1 0,0 0 0,18-18 0,-18 17 0,0 1 16,0 0-16,0-1 15,18-17 16,-18-17-15</inkml:trace>
  <inkml:trace contextRef="#ctx0" brushRef="#br0" timeOffset="101085.31">15099 13070 0,'-18'0'31,"18"18"-31,-17-18 15,17 18-15,-18-18 0,18 17 0,0 1 0,0 0 16,-18-18-16,18 17 0,0 1 0,0 0 16,0-1-1,18-17-15,0 18 16,-1-18 0,1 0-16,0 0 0,-1 0 15,-17-18-15,18 18 0,-18-17 0,17 17 0,-17-18 16,18 18-16,-18-18 0,0 1 15,0-1-15,0 0 16,0 1-16,0-1 31,-18 18-15</inkml:trace>
  <inkml:trace contextRef="#ctx0" brushRef="#br0" timeOffset="101555.22">15240 13141 0,'0'35'16,"0"-17"-16,0 0 15,0-36 32,0 0-31,18 18-16,-18-17 0,0-1 15,35-35 1,-35 35-16,18 18 0,-1-17 0,1 17 31,-1 0-15,-17 17 0,36 36-1,-19-53-15,-17 18 0,18 0 16,0-18-1,-18-18 48</inkml:trace>
  <inkml:trace contextRef="#ctx0" brushRef="#br0" timeOffset="102123.68">15628 13018 0,'0'17'15,"-18"-17"-15,1 35 32,17-17-32,-18-18 0,18 18 0,0-1 15,-17-17-15,17 18 0,0 0 0,0-1 16,0 1-16,17-18 31,-17 18-31,18-18 0,-1 0 16,1-18-1,-18 0 1,0-35 0,0 36-16,0-1 0,0 0 15,0 1-15,0-1 16,-18 18 31,18 18-32,0-1-15,18-17 16,-18 18-16,18-18 16,-18-18 30,35-17-46</inkml:trace>
  <inkml:trace contextRef="#ctx0" brushRef="#br0" timeOffset="102726.96">15981 12471 0,'0'0'0,"0"17"0,0 1 15,0 0-15,0-1 0,0 1 0,0 0 0,0-1 0,0 1 16,0-1-16,0 1 0,17 0 0,-17-1 0,0 1 0,0 0 0,0-1 16,0 1-16,18 0 0,-18-1 0,0 1 0,0-1 0,0 1 0,0 0 0,18-1 0,-18 1 0,0 0 15,0-1-15,0 1 0,17 0 0,-17-1 0,0 1 0,0 0 0,0-1 16,18 54 0,-18-89 30,0 0-46,-18 1 16,-17-18 0,35 17-16,-18 18 0,1-18 15,-36 18 1,35 0-16,1 0 16,-1 0-16,0 0 15,18 18 1,0 17-1,0-17-15,0-1 0,0 1 16,18 0-16,0-18 16,-1 17-16,1-17 0,0 0 15,34 0 1,-34 0-16,-18-17 0,18 17 16,-18-18-16,17 0 0,-17 1 15,18 17-15,-18-18 0,0 1 0,18 17 16,-18-18-16</inkml:trace>
  <inkml:trace contextRef="#ctx0" brushRef="#br0" timeOffset="103220.78">16175 12982 0,'17'0'47,"1"-35"-32,-18 0-15,0 17 16,0 0-16,0 1 15,-18-1-15,1 18 16,-18-18 15,17 18-31,18 18 16,0 0 0,0-1-16,-18 1 0,18 0 15,0-1-15,0 1 0,0 0 0,0-1 0,0 1 16,0 0-16,18-1 0,-18 1 15,18-18-15,-1 0 16,1 0 31,-18-18-31,0 1-1</inkml:trace>
  <inkml:trace contextRef="#ctx0" brushRef="#br0" timeOffset="105063.91">16192 13035 0,'18'0'32,"0"0"-1,-1 0-15,-17 18-16,18-18 46,0 0-30,-1 0 0,1 0-1,17 0 1,-17 0 0,0 0 46,-18-18-31,17 18 110</inkml:trace>
  <inkml:trace contextRef="#ctx0" brushRef="#br0" timeOffset="126479.43">19562 7461 0,'-18'0'15,"0"0"-15,1 0 0,-1 0 0,0 0 16,1 18-16,-1-18 0,0 0 0,1 0 0,-1 0 15,18 18-15,-17-18 0,-1 0 0,0 0 0,1 0 0,17 17 0,-18-17 0,0 0 16,1 0-16,-1 0 0,18 18 0,-18-18 0,1 0 0,-1 0 16,0 17-16,1-17 0,-1 0 0,18 18 15,-17-18-15,-1 0 0,0 18 0,1-18 0,-1 17 16,0 1 0,18 0-16,0-1 15,18-17-15,-18 18 0,18 0 0,-18-1 16,17-17-16,-17 18 0,18-1 0,0 1 0,-1 0 0,1-1 15,-18 1-15,17-18 0,-17 18 0,18-18 0,0 17 0,-18 1 0,17-18 0,-17 18 0,18-18 0,0 17 0,-1 1 16,1 0-16,0-1 0,-1-17 0,-17 18 0,18-18 0,0 17 0,-1 1 0,1 0 0,-1-1 16,1-17-16,-18 18 0,18-18 0,-18 18 0,17-18 0,-17 17 0,18-17 0,0 18 15,-1 0-15,-17-1 0,18-17 0,-18 18 16,0-1-16,0 1 16,0 0-16,0-1 0,0 1 15,-18-18-15,18 18 0,-17-18 0,17 17 0,-18-17 0,0 18 16,-87 52-1,87-70-15,-70 36 16,70-19-16,0-17 0,1 0 0,-1 0 16,18 18-16,-18-18 0,1 0 0,-1 0 0</inkml:trace>
  <inkml:trace contextRef="#ctx0" brushRef="#br0" timeOffset="127063.33">19756 8308 0,'17'0'16,"-17"-18"-1,18 18-15,-18-17 0,17 17 16,-17-18-16,18 18 0,-18-18 0,18 18 0,-18-17 0,17-1 16,1 0-16,-18 1 0,18 17 0,-18-18 0,0 1 15,17 17-15,1-106 16,-18 88-16,0 0 16,0 1-16,0-1 0,-18 1 15,1 17-15,17-18 0,-18 18 16,0 0-16,1 0 0,-1 0 15,0 0-15,1 0 16,17 18-16,-18-18 0,1 17 0,17 1 0,-18-18 0,18 17 16,0 1-16,-18 0 0,18-1 0,0 1 0,0 0 0,0-1 15,0 1-15,0 0 0,0-1 0,0 1 0,0-1 0,0 1 0,0 0 16,0-1-16,0 1 0,0 0 0,18-18 0,-18 17 0,0 1 0,18-18 0,-18 18 16,17-1-16,1 1 0,-1-1 0,1-17 0,-18 18 15,18-18-15,-1 0 0,-17 18 0,18-18 0,0 0 0,-1 0 16,1 17-16,0-17 0,-1 0 15,1 0-15,-1 0 16,1 0 0,0 0-1,-1 0 1</inkml:trace>
  <inkml:trace contextRef="#ctx0" brushRef="#br0" timeOffset="127503.45">20144 8378 0,'0'18'31,"0"-36"32,0 1-63,0-1 0,0 1 16,0-1-16,0 0 0,0 1 15,0-1-15,0 0 0,17 18 0,-17-17 0,0-1 0,0 0 16,18 1-16,-18-1 0,0 1 0,18 17 15,-18-18-15,0 0 0,17 18 0,-17-17 0,18 17 16,-18-18-16,17 18 31,54 0 1,-53 0-32,-1 0 0,1 0 15,0 0-15,-1 0 0,1 0 16,-1 0-16,1-18 15</inkml:trace>
  <inkml:trace contextRef="#ctx0" brushRef="#br0" timeOffset="127873.19">20549 8149 0,'0'18'15,"0"-1"-15,0 1 16,0 0-16,0-1 0,0 1 16,0 0-16,18-1 0,-18 1 15,0 0-15,0-1 0,0 1 0,18-1 16,-18 1-16,0 0 0,17-18 15,-17-18 48,18-70-32,-18 70-31,0 1 0,0-1 0,18 0 0,-18 1 16,0-1-16,0 0 0,17 18 0,-17-17 0,0-1 15,18 18-15,-18-17 0,17 17 0,-17-18 0</inkml:trace>
  <inkml:trace contextRef="#ctx0" brushRef="#br0" timeOffset="128445.37">20920 8061 0,'17'0'31,"-17"-18"16,0-17-31,0 17-16,-17 18 15,-1 0 1,0 0 0,1 0-16,17 18 0,0 0 15,-18-1-15,18 1 0,0 0 0,0-1 16,0 1-16,0 0 0,-17-1 0,17 1 0,0-1 16,0 1-16,0 0 0,0-1 0,0 1 0,0 0 15,17-1-15,1 1 0,-1 0 16,1-18-16,0 0 15,-1 0-15,1 0 16,0 0-16,-1 0 0,-17-18 16,18 18-16,-18-18 0,0 1 15,18 17-15,-18-18 0,0 0 0,0 1 0,0-1 16,0 0 0</inkml:trace>
  <inkml:trace contextRef="#ctx0" brushRef="#br0" timeOffset="128836.7">21026 8184 0,'0'18'31,"0"-36"47,17-52-62,-17 52-16,18 1 0,-18-1 15,0 0-15,17 18 0,-17-17 0,0-1 16,18 18-16,-18-18 0,18 18 16,-1 0 46</inkml:trace>
  <inkml:trace contextRef="#ctx0" brushRef="#br0" timeOffset="150151.82">20884 8149 0,'18'0'31,"0"0"-15,-1 0 78</inkml:trace>
  <inkml:trace contextRef="#ctx0" brushRef="#br0" timeOffset="156525.06">6350 7673 0,'18'0'16,"-1"0"-1,1 0-15,0 0 16,-1 0-16,1 0 0,-1 0 0,1 0 15,0 0-15,-1 0 0,1 0 0,0 0 0,-1 0 0,1 0 16,0 0-16,-1 0 0,-17-18 0,18 18 0,0 0 0,-1 0 0,1 0 16,-1 0-16,1 0 0,0 0 0,-1 0 0,1 0 0,0 0 0,-1-17 15,1 17-15,0 0 0,-1 0 0,1 0 0,-1 0 16,-17-18-16,18 18 0,0 0 0,-1 0 16,1 0-16,0 0 0,-1 0 0,1 0 15,0 0-15,-1 0 0,1 0 16,-18-18-16,17 18 0,1 0 15,0 0 1,-1 0-16,1 0 16,0 0-1,-1 0 1,1 0 0,0 0-1,-1 0 1,18 0-1,-17 0-15,0 0 32,-1 18 15,1-18-1,0 0-14,-1 0-17,1 0 1,0 0 46,-1 0-46,1 0-16,0 0 31</inkml:trace>
  <inkml:trace contextRef="#ctx0" brushRef="#br0" timeOffset="158518.18">13406 10319 0,'17'0'47,"1"0"-32,-1 0-15,1 0 0,0 0 0,-1 0 16,1 0-16,0 0 0,-1 0 0,1 0 0,0 0 16,-1 0-16,1 0 0,-1 0 0,1 0 0,0 0 0,-1 0 0,1 0 15,106 0 1,-107 0-16,1 0 0,-1 0 0,1 0 0,0 0 0,-1 0 0,1 0 16,0 0-16,-1 0 0,1 0 0,0 0 0,-1 0 0,1 0 0,-1 0 15,1 0-15,0 0 0,-1 0 0,1 0 0,0 0 0,-1 0 0,1-18 0,0 18 0,-1 0 16,1 0-16,0 0 0,-1 0 0,1 0 0,-1 0 0,1 0 0,0 0 15,-1 0-15,1 0 0,0 0 0,-1 0 0,1 0 0,0 0 0,-1 0 0,1 0 16,-1 0-16,1 0 0,0 0 0,-1 0 0,1 0 0,0 0 0,-1 0 0,1 0 16,0 0-16,-1 0 0,1 0 0,-1 0 0,1 0 0,0 0 0,-1 0 0,1 0 15,0 0-15,-18 18 0,17-18 0,1 0 0,0 0 0,-1 0 0,1 0 0,35 0 16,-36 0-16,1 0 0,0 0 0,-1 0 0,1 0 0,0 0 0,-1 0 16,1 0-16,0 0 0,-1 0 0,1 0 0,-1 0 0,1 0 0,0 0 15,-1 0-15,-17 17 0,18-17 0,0 0 0,-1 0 0,1 0 0,0 0 0,-1 0 16,89 0-1,-88 0-15,-1 0 0,1 0 0,0 0 16,-1 0-16,1 0 0,-18 18 0,18-18 0,-1 0 0,1 0 16,-1 0-16,1 0 0,0 0 0,-1 0 15,54 0 1,-53 0-16,-1 0 0,1 0 0,-1 0 16,1 0-16,0 0 0,-1 0 15,1 0-15,0 0 0,-1 0 0,1 0 0,0 0 16,-1 0-16,1 0 0,-1 0 0,1 0 0,0 0 15,-1 0-15,1 0 0,0 0 0,-1 0 16,1 0-16,0 0 16,-1 0-16,1 0 15,-1 0 1,1 0-16,0 0 16,-1 0-16,-17-18 15,18 18-15,0 0 0,-1 0 16,1 0 15,0 0-15,-1 0-16,1 0 15</inkml:trace>
  <inkml:trace contextRef="#ctx0" brushRef="#br0" timeOffset="159723.75">13370 10777 0,'18'0'16,"0"0"-16,-1 0 15,1 0-15,-1 0 0,1-17 0,0 17 0,-1 0 16,160-18-1,-160 18-15,1 0 0,0 0 16,-1 0-16,1 0 0,0 0 0,-1 0 0,1 0 0,0 0 0,-1 0 0,1 0 16,-1 0-16,1 0 0,0 0 0,-1 0 0,-17-18 0,18 18 0,0 0 0,-1 0 0,1 0 0,0 0 15,-1 0-15,1 0 0,-1 0 0,1 0 0,0 0 0,-1 0 0,1 0 0,17 0 0,-17 0 16,0 0-16,-1 0 0,1 0 0,0 0 0,-1 0 0,1 0 0,-1 0 0,1 0 0,0 0 16,-1 0-16,1 0 0,0 0 0,-1 0 0,1 0 0,0 0 0,-1 0 0,1 0 0,-1 0 0,1 0 15,0 0-15,-1 0 0,1 0 0,0 0 0,-1 0 0,1 0 0,0 0 0,-1 0 0,1 0 0,-1 0 0,1 0 16,0 0-16,-1 0 0,1 0 0,0 0 0,-1 0 0,1 0 0,0 0 0,-1 0 0,1 0 0,-1 0 15,1 0-15,0 0 0,-1 0 0,1 0 0,0 0 0,-1 0 0,1 0 0,0 0 0,-1 0 0,1 0 0,0 0 16,-1 0-16,1 0 0,-1 0 0,1 0 0,0 0 0,17-17 0,-17 17 0,-1 0 0,1 0 0,0 0 16,-1 0-16,1 0 0,-1 0 0,1 0 0,0 0 0,-1 0 0,1 0 0,0 0 15,-1 0-15,54 0 0,-53 0 0,-1 0 0,1 0 16,-1 0-16,1 0 0,0-18 0,-1 18 0,1 0 16,0 0-16,-1 0 0,1 0 0,0 0 15,-1 0-15,1 0 16,17 0-16,-17 0 15,-1 0-15,1 0 16,0 0 0,-1 0-16,1 0 15,17 0 1,-17 0 0,-1 0-16,-17-17 15,18 17-15,0 0 0,-1 0 16,1 0-1,0 0-15,-1 0 0,1 0 16,0 0 0,-1 0-1,1 0 1,-1 0 0,1 0-1,0 0 1,-1 0-1,1 0 1,0 0-16,-1 0 16,1 0-16,0 0 31,-1 0-31,1 0 16,0 0-16,-1 0 15,1 0-15,-1 0 16,1 0 15</inkml:trace>
  <inkml:trace contextRef="#ctx0" brushRef="#br0" timeOffset="171522.18">20708 10319 0,'0'17'15,"0"1"-15,0 0 0,0-1 0,0 1 16,-18 0-16,18-1 0,0 1 0,-17 0 0,17-1 0,0 1 0,-18-1 16,18 1-16,0 0 0,-17-1 0,17 1 0,-18 0 0,18-1 0,-18 1 0,18 0 15,-17-1-15,-19 71 16,36-70-16,0 0 0,-17-18 0,17 17 0,0 1 0,-18-18 16,18 18-16,0-1 0</inkml:trace>
  <inkml:trace contextRef="#ctx0" brushRef="#br0" timeOffset="172403.29">20990 10460 0,'0'18'16,"0"-1"0,-17-17-16,17 18 0,0-1 0,0 1 15,0 0-15,0-1 0,-18 1 0,18 0 0,0-1 16,0 1-16,0 0 0,0-1 16,0 1-16,0-1 15,0 1 16</inkml:trace>
  <inkml:trace contextRef="#ctx0" brushRef="#br0" timeOffset="173015.38">21184 10689 0,'18'0'31,"-18"-17"16,18 17-31,-18-18-1,0 0 17,-18 18 30,18 18-46,0 0-1,0-1 1,18-17 0,-18 18-16,17-18 15,1 0 1,-1 17-16,1-17 31,0 0-31,-18 18 47,17-18-47</inkml:trace>
  <inkml:trace contextRef="#ctx0" brushRef="#br0" timeOffset="173686.04">21484 10672 0,'0'0'0,"-17"0"0,17 17 15,-18-17-15,18 18 16,-18-18-16,18-18 63,18 18-63,-18-17 15,18 17-15,-18-18 0,17 0 0,-17 1 16,18 17-16,-18-18 0,17 18 0,-17-18 0,18 18 15,17-35 1,-17 53 31,-18-1-47,0 1 0,18-18 16,-18 18-16,0-1 0,17-17 0,-17 18 0,18 0 15,0-18 1,-1 0-1,1 0 1,-1 0-16,-17-18 0,18 18 16,-18-18-16,18 18 0,17-35 15,-35 17-15,18 18 0,-1 0 0,-17-17 16,18 17 0,-18 17-1,0 1-15,0 0 0,18-1 16,-18 1-16,0 0 0,17-18 0,-17 17 0,0 1 15,18-18-15,-18 17 0,18-17 16,-18 18-16,0-36 47,17 18-47,-17-17 0</inkml:trace>
  <inkml:trace contextRef="#ctx0" brushRef="#br0" timeOffset="174140.79">22137 10583 0,'-18'0'16,"1"0"15,17 18-31,-18 0 16,18-1-16,0 1 15,0 0 1,18-18 0,34 17-1,-34-17 1,17 18 0,-17-18-16,0 0 15,-18-18 1,0 1-1,0-1 1</inkml:trace>
  <inkml:trace contextRef="#ctx0" brushRef="#br0" timeOffset="174725.16">22331 10724 0,'0'0'0,"0"18"0,-18-18 0,18 18 16,-17-18-16,17 17 0,17-17 62,36-123-46,-35 105-16,-18 1 0,17-1 16,-17 0-16,0 1 0,18 17 0,17-53 15,-17 53-15,-18-18 16,18 18-16,-18 18 31,17-1-15,-17 1-16,35 70 15,-35-70 1,18-18-16,-18 18 0,0-1 0,18-17 16,-1 0 46,1 0-46</inkml:trace>
  <inkml:trace contextRef="#ctx0" brushRef="#br0" timeOffset="175259.01">22737 10601 0,'-18'0'16,"0"18"-16,1-1 16,-1 1-16,18 0 15,-18-18-15,18 17 0,-17 1 0,17-1 16,0 1-16,0 0 15,17-18 1,1 0 0,0 0-16,-1 0 15,-17-18-15,18 18 0,-18-18 16,0 1-16,18 17 0,-18-18 0,0 1 16,17 17-16,-17-18 0,0 0 0,18 18 78,-1 18-63,-17 0-15,18-18 16,-18 17-16,18-17 47,-1 0-32,19-53 1</inkml:trace>
  <inkml:trace contextRef="#ctx0" brushRef="#br0" timeOffset="175574.62">23036 10160 0,'0'71'15,"0"-54"-15,0 1 16,0 141 0,0-142-16,18 71 31,-36-88 47,1 0-62</inkml:trace>
  <inkml:trace contextRef="#ctx0" brushRef="#br0" timeOffset="175732.57">22966 10566 0,'0'0'0,"0"17"0,0 1 16,0 0-16,17-18 16,-17 17-16,18-17 0,0 0 15,-1 0 1,1 0 0,-18-17-16,18 17 0,-18-18 15,17 18-15,-17-18 0,0 1 16,18 17-16</inkml:trace>
  <inkml:trace contextRef="#ctx0" brushRef="#br0" timeOffset="176072.31">23142 10548 0,'36'0'16,"-36"-18"-1,35-34 1,-35 34-1,0-35 1,-18 53 47,1 35-48,17-17-15,0 0 16,-18-18-16,18 17 0,0 1 0,0-1 15,0 1-15,0 0 0,0-1 16,0 1-16,18-18 16,-1 0 15</inkml:trace>
  <inkml:trace contextRef="#ctx0" brushRef="#br0" timeOffset="177130.13">23583 10054 0,'18'0'0,"-1"0"16,-34 0 62,-1 0-78,18 18 0,-17-18 16,-19 17-1,19-17-15,17 18 0,-18-18 16,18 18-16,0-1 16,0 1-1,0 53 1,18-71-16,-18 17 0,17 1 0,-17-1 0,18-17 0,-18 18 16,18 0-16,-18-1 0,17-17 0,-17 18 0,18-18 0,-18 18 0,17-18 0,-17 17 0,18-17 0,-18 18 15,18-18-15,-18 18 0,17-18 0,-17 17 0,18-17 0,-18 18 0,18-18 0,-18 18 0,17-18 16,-17 17-16,18-17 0,-18 18 0,18-18 0,-18 17 0,17-17 0,-17 18 0,18-18 15,-18 18-15,0-1 0,17-17 16,-17 18-16,0 0 16,-17-18-1,17 17-15,-18-17 0,1 0 16,-1 0-16,0 18 0,1-18 0,-1 0 16,-70 0-1,70 0-15,1 0 0,-1 0 16,18 18-16,-18-18 0</inkml:trace>
  <inkml:trace contextRef="#ctx0" brushRef="#br0" timeOffset="177473.27">23883 10178 0,'0'53'16,"0"-36"-16,0 1 0,0-1 0,0 1 0,0 0 0,0-1 15,0 1-15,18 0 0,-18-1 0,0 1 16,0 0-16,17-18 0,-17 17 0,0 1 0,0 0 16,0-1-1,0 1 17</inkml:trace>
  <inkml:trace contextRef="#ctx0" brushRef="#br0" timeOffset="177763.5">23812 10407 0,'0'0'16,"71"0"-1,-53 0-15,-1 0 0,1 0 16,-18-18 0,18 18-16,-1 0 15,1 0 1,0 0-1</inkml:trace>
  <inkml:trace contextRef="#ctx0" brushRef="#br0" timeOffset="178288.32">24112 10389 0,'-17'0'16,"17"18"-16,-18-18 0,0 0 15,18 18-15,-17-18 0,17 17 0,-18-17 0,18 18 16,0 0-16,-17-18 0,17 17 0,0 1 15,0-1 1,17-17 15,1 0-15,-18-17 0,17 17-16,-17-18 0,0 1 15,18 17 63,0 0-62,-18 17 0,17-17-16,1 0 15,-18 18-15,18-18 63,-1-18-48</inkml:trace>
  <inkml:trace contextRef="#ctx0" brushRef="#br0" timeOffset="178692.7">24218 10460 0,'0'-18'94,"0"1"-94,0-1 0,0 0 15,0 1-15,0-1 16,18 18-16,-18-18 0,17 18 31,-17 18 1,36 53-17,-19-71-15,-17 17 16,18 54-1,-18-54 1,0-34 31,18 17-47,-18-18 0,0 1 0,0-1 16,17 0-16,-17 1 0</inkml:trace>
  <inkml:trace contextRef="#ctx0" brushRef="#br0" timeOffset="179034.1">24500 9895 0,'0'18'0,"0"88"15,0-88-15,18 17 16,-18-18-16,0 1 0,0 0 0,0-1 0,18 1 0,-18 0 16,0-1-16,0 1 0,17-18 0,-17 18 0,0-1 0,0 1 0,0-1 15,0 1-15,18-18 0,-18 18 0,0-1 0,0 1 16,18-18-16,-36 0 62,-35-35-30,53 17-32,-18 18 0,1 0 0,17-18 0,-18 18 0</inkml:trace>
  <inkml:trace contextRef="#ctx0" brushRef="#br0" timeOffset="179214.14">24395 10354 0,'0'0'0,"35"124"31,-17-124-31,-18 17 0,17-17 0,1 0 16,-1 0 31,-17-17-31,18 17-16,-18-18 0,18 18 15,-18-18-15,17 18 0</inkml:trace>
  <inkml:trace contextRef="#ctx0" brushRef="#br0" timeOffset="179758.34">24800 10195 0,'0'18'31,"-17"-18"-31,17 18 16,-18-18-16,18 17 15,-18-17-15,18 18 0,0-1 16,-17-17-16,17 18 0,0 0 16,0-1-16,0 1 0,0 0 15,0-1-15,17-17 0,-17 18 0,18-18 16,-18 18-16,18-18 0,-18 17 0,17-17 15,-17 18-15,18-18 16,-36 0 47,1 0-48,17 18-15,-18-18 16,0 0-16</inkml:trace>
  <inkml:trace contextRef="#ctx0" brushRef="#br0" timeOffset="183057.62">25559 9613 0,'0'18'32,"0"-1"-17,0 72 1,0-72-16,0 1 0,0 0 0,-18-1 0,18 1 0,0-1 0,0 1 15,0 0-15,-18-1 0,-17 160 16,18-160-16,17 1 0,0 0 0,0-1 0,-18 1 0,18 0 0,0-1 0,0 1 16,-18 0-16,18-1 0,0 1 0,-17-1 0,17 1 0,0 0 0,-18-18 0,18 17 0,0 1 0,-18 0 0,18-1 15,0 1-15,-17 0 0,17-1 0,-18 1 0,18 0 0,-18-1 0,18 1 0,-17-1 0,17 1 0,0 0 16,-18-18-16,18 17 0,0 1 0,-17 0 0,17-1 0,0 1 0,-18-18 0,18 18 0,0-1 16,0 1-16,-18-18 0,18 17 0,0 1 0,0 0 15</inkml:trace>
  <inkml:trace contextRef="#ctx0" brushRef="#br0" timeOffset="184237.52">25912 9948 0,'0'0'0,"17"0"0,-17-17 0,18 17 0,-1 0 0,1 0 15,-18-18-15,18 18 0,-1 0 16,1 0-16,0 0 15,-1 0-15,1 0 16,0 0 0,-1 0-16,-17 18 0,18-18 0,-18 17 15,17-17-15,-17 18 0,18 0 0,-18-1 16,0 1-16,0 0 0,0-1 0,0 1 0,0-1 0,0 1 16,0 0-16,0-1 0,-18-17 0,18 18 0,0 0 0,-17-1 0,17 1 15,-18 0-15,18-1 0,-17-17 0,17 18 0,0-1 0,-18-17 0,18 18 0,-18 0 16,18-1-16,-17-17 0,17 18 0,-18 0 0,18-1 0,-18-17 15,18 18-15,0 0 0,-17-18 0,17 17 16,-18-17-16,0 0 47,-17 0-16,18 0-15,17-17 46,52-1-46,-52 0-16,18 18 0,0 0 0,-18-17 16,17 17-16,1 0 0,0 0 0,-18-18 15,17 18-15,1 0 0,0 0 0,-1 0 16,1 0-1,-1 0-15,1 0 0,0 0 16,-1 0-16,1 0 16,0 0-16,-18 18 31,17-18-15,1 0-1,0 0-15,-1 17 31</inkml:trace>
  <inkml:trace contextRef="#ctx0" brushRef="#br0" timeOffset="192994.01">2240 3140 0,'18'0'31,"-1"0"-31,-17 17 15,18-17-15,88 18 16,-88-18-16,-1 0 0,1 0 0,-18 18 0,17-18 0,1 0 0,0 0 16,-1 0-16,1 0 0,0 0 0,-1 17 0,1-17 0,0 0 0,-1 0 0,18 0 0,1 18 0,-19-18 0,1 0 15,0 0-15,334 53 16,-334-53-16,0 0 0,17 0 0,0 0 0,-17 0 0,0 0 0,17 17 0,-18-17 0,1 0 0,0 0 0,17 0 0,-17 0 0,-1 0 16,36 0-16,-18 18 0,-17-18 0,17 0 0,-17 0 0,17 0 0,-17 0 0,17 0 0,1 0 0,-1 18 0,-18-18 0,19 0 0,-19 0 0,36 0 15,-35 0-15,17 0 0,0 0 0,1 0 0,-1 0 0,0 0 0,-17 0 0,17 17 0,1-17 0,-19 0 0,18 0 0,1 0 0,-1 0 0,-17 0 16,17 0-16,0 0 0,-17 0 0,17 0 0,-17 0 0,17 0 0,0 0 0,-17 18 0,17-18 0,0 0 0,1 0 0,-19 0 0,19 0 0,-19 0 0,1 0 0,17 0 15,-17 0-15,17 0 0,-17 0 0,17 0 0,-17 0 0,17 18 0,36-18 0,-54 0 0,1 0 0,17 0 0,-17 0 0,-1 0 0,19 0 0,-1 0 16,0 0-16,18 0 0,-18 0 0,1 17 0,-19-17 0,1 0 0,17 0 0,18 0 0,-35 0 0,-1 0 0,19 0 16,-1 0-16,-17 18 0,-1-18 0,1 0 0,0 0 0,17 0 0,0 0 0,0 18 0,-17-18 0,0 0 0,17 0 0,0 0 15,-17 0-15,-1 0 0,1 0 0,0 17 0,35-17 0,-18 0 0,0 0 0,-17 0 0,-1 18 0,1-18 0,17 0 0,1 0 0,-19 0 16,1 0-16,0 17 0,-1-17 0,1 0 0,17 0 0,-17 0 0,-1 0 0,1 18 0,17-18 0,-17 0 0,0 0 0,-1 0 0,19 18 16,-1-18-16,0 0 0,-17 0 0,17 0 0,-17 0 0,17 17 0,0-17 0,-17 0 0,0 0 0,-1 0 0,18 0 0,-17 0 0,17 0 0,-17 0 0,546 18 31,-511-18-31,-35 0 0,17 0 0,-17 0 0,17 0 0,0 0 0,18 0 0,-35 0 15,0 0-15,-1 0 0,1 0 0,17 0 0,-17 0 0,-1 0 0,19 0 0,-1 0 0,0 0 0,1 0 0,-19 0 0,1 0 0,0 0 0,-1 0 16,18 0-16,-17 0 0,17 0 0,-17 0 0,0 0 0,17 0 0,-17 0 0,-1 0 0,1 0 0,-1 0 0,1 0 0,0 0 16,-1 0-16,1 0 0,17 0 0,-17 0 0,0 0 0,-1 0 0,1 0 0,-1 0 0,1 0 0,0 0 0,-1 0 0,1 0 0,17 0 15,-17 0-15,0 0 0,-1 0 0,1 0 0,-1 0 0,1 0 0,0 0 0,-1 0 0,1 0 0,0 0 0,-1 0 0,1 0 0,0 0 16,35 0-16,-36 18 0,1-18 0,-1 0 0,1 0 0,0 0 0,-1 0 0,1 0 0,0 0 0,-1 0 0,1 0 0,0 0 16,-1 0-16,1 0 0,-1 0 0,1 0 0,0 17 0,-1-17 0,1 0 0,17 0 0,1 0 0,-19 0 0,54 0 0,-54 0 15,19 0-15,-19 0 0,19 0 0,-19 18 0,1-18 0,0 0 0,-1 0 0,1 0 0,-1 0 0,1 0 0,0 0 0,-1 0 16,1 0-16,0 0 0,-1 0 0,1 18 0,0-18 0,-1 0 0,1 0 0,-1 0 0,1 0 0,0 0 0,-1 0 0,1 0 0,17 17 0,1-17 15,334 18 1,-352-18-16,-1 0 0,1 0 0,0 0 0,-1 0 0,1 0 0,-1 18 0,19-18 16,-1 0-16,-17 0 0,-1 0 0,19 0 0,-1 0 0,18 0 0,-18 0 0,0 0 0,1 0 15,334 0 1,-317 0-16,-18 0 0,0 17 0,1-17 0,-19 0 0,1 0 0,0 0 0,-1 0 16,1 0-16,0 0 0,-1 0 0,1 0 0,0 0 0,-1 0 0,1 0 0,-1 0 0,1 0 0,0 0 0,-1 0 0,1 0 0,0 0 0,-1 0 0,1 0 15,0 0-15,-1 0 0,18 0 0,-17 0 0,17 0 0,1 0 0,-19 0 0,1 0 0,0 0 0,-1 0 0,1 0 0,0 0 0,-1 0 0,1 0 16,-1 0-16,1 0 0,0 0 0,-1 0 0,1 0 0,0 0 0,-1 0 0,1 0 0,0 0 0,-1 0 0,1 0 0,-1 0 0,1 0 0,0 0 0,17 0 0,0 0 15,1 0-15,-19 0 0,1 0 0,35 0 0,-36 0 0,19 0 0,-19 0 0,1 0 0,0 0 0,-1 0 0,1 0 16,17 0-16,0 0 0,-17 0 0,0 0 0,17 0 0,-17 0 0,-1 0 0,19 0 0,-19 0 0,1 0 0,-1 0 0,1 0 0,0 0 16,35 0-16,-18 0 0,-17 0 0,17-17 0,-18 17 0,1 0 0,17 0 0,1 0 0,-1 0 0,-17 0 0,35 0 0,-36 0 15,1 0-15,35 0 0,-18-18 0,0 18 0,1 0 0,-19 0 0,1 0 0,-1 0 0,1 0 0,17 0 0,-17 0 16,17 0-16,-17 0 0,0 0 0,17 0 0,0 0 0,-17-18 0,-1 18 0,1 0 0,35 0 0,-18 0 0,0 0 0,-17 0 0,17 0 16,1 0-16,-19 0 0,1 0 0,0 0 0,-1-17 0,1 17 0,17 0 0,0 0 0,-17 0 0,0 0 0,-1 0 0,19 0 0,-1-18 15,-17 18-15,34 0 0,-34 0 0,0 0 0,-1 0 0,1-18 0,17 18 0,1 0 0,-19 0 0,1 0 0,0 0 0,-1 0 0,1-17 16,17 17-16,0 0 0,1 0 0,17 0 0,-18-18 0,0 18 0,-17 0 0,-1 0 0,19-18 15,-19 18-15,1 0 0,17 0 0,-17 0 0,-1-17 0,1 17 0,0 0 0,-1 0 0,19 0 0,-19 0 0,1 0 0,0-18 16,-1 18-16,1 0 0,-1 0 0,1 0 0,0 0 0,-1 0 0,1 0 0,0 0 0,-1-18 0,1 18 0,0 0 0,-1 0 16,1 0-16,0 0 0,-1 0 0,1 0 0,-1 0 0,19-17 0,-19 17 0,1 0 0,0 0 0,-1 0 0,1-18 15,0 18-15,-1 0 0,1 0 0,-1 0 0,1 0 0,0 0 0,-1-17 0,1 17 0,0 0 16,-1 0-16,1 0 0,0 0 0,-1 0 0,1-18 0,17 18 0,-17 0 0,-1 0 0,1 0 16,0 0-16,-1 0 0,1 0 0,-18-18 0,18 18 0,-1 0 0,1 0 0,0 0 0,-1 0 0,1 0 15,-1 0-15,1 0 0,0 0 0,-1 0 0,1 0 0,0-17 16,-1 17-16,1 0 0,0 0 0,-1 0 0,1 0 15,-1 0-15,1 0 0,0 0 0,-1 0 0,1 0 16,0 0-16,-1 0 0,1 0 0,0 0 16,-1 0-16,1 0 0,-1 0 0,1 0 0,0 0 0,-1 0 15,142 0 1,-141 0-16,-1 0 16,89 0-1,-88 0 1,17 0-1</inkml:trace>
</inkml:ink>
</file>

<file path=ppt/ink/ink2.xml><?xml version="1.0" encoding="utf-8"?>
<inkml:ink xmlns:inkml="http://www.w3.org/2003/InkML">
  <inkml:definitions>
    <inkml:context xml:id="ctx0">
      <inkml:inkSource xml:id="inkSrc0">
        <inkml:traceFormat>
          <inkml:channel name="X" type="integer" min="-1920" max="3840" units="cm"/>
          <inkml:channel name="Y" type="integer" max="1080" units="cm"/>
          <inkml:channel name="T" type="integer" max="2.14748E9" units="dev"/>
        </inkml:traceFormat>
        <inkml:channelProperties>
          <inkml:channelProperty channel="X" name="resolution" value="108.47458" units="1/cm"/>
          <inkml:channelProperty channel="Y" name="resolution" value="36.1204" units="1/cm"/>
          <inkml:channelProperty channel="T" name="resolution" value="1" units="1/dev"/>
        </inkml:channelProperties>
      </inkml:inkSource>
      <inkml:timestamp xml:id="ts0" timeString="2021-01-14T22:37:01.814"/>
    </inkml:context>
    <inkml:brush xml:id="br0">
      <inkml:brushProperty name="width" value="0.05292" units="cm"/>
      <inkml:brushProperty name="height" value="0.05292" units="cm"/>
      <inkml:brushProperty name="color" value="#FF0000"/>
    </inkml:brush>
  </inkml:definitions>
  <inkml:trace contextRef="#ctx0" brushRef="#br0">5292 5398 0,'17'0'32,"1"0"-32,0 0 0,-1 0 0,1 0 15,0 0-15,-1 0 0,1 0 0,-1 0 0,1 0 0,0 0 0,-1 0 16,1 0-16,0 0 0,-1 0 0,1 0 0,0 0 0,-1 0 0,1 0 0,-1 0 0,1 0 0,0 0 15,-1 0-15,1 0 0,0 0 0,-1 0 0,1 0 0,0 0 0,17 0 0,-18-18 0,1 18 0,0 0 0,-1 0 16,1 0-16,17 0 0,-17-18 0,0 18 0,-1 0 0,1 0 0,-1 0 0,1 0 0,0 0 0,-1-17 0,1 17 0,0 0 16,-1 0-16,1 0 0,0-18 0,35 18 0,-36 0 0,1 0 0,-1 0 0,1 0 0,17 0 0,-17 0 0,0-18 15,-1 18-15,177-17 16,-176 17-16,0 0 0,-1 0 0,1 0 0,0 0 0,-1 0 0,18 0 0,-17 0 0,0 0 16,-1 0-16,1 0 0,0 0 0,-1 0 0,1 0 0,0 0 0,-1 0 0,1 0 0,-1 0 0,1 0 0,0 0 15,193 0 1,-193 0-16,0 17 0,-1-17 0,1 0 0,0 0 0,-1 0 0,1 0 0,-1 0 0,1 0 0,194 0 31,-195 0-31,1 0 0,0 0 0,-1 0 0,1 0 0,0 0 0,-1 0 0,1 0 0,0 0 0,-1 0 16,-17-17-16,35 17 0,-17 0 0,0 0 0,-1 0 0,1 0 0,0 0 0,-1 0 15,1 0-15,0 0 0,-1 0 0,1 0 16,0 0-16,-1 0 0,1 0 0,-1 0 16,1 0-16,0 0 0,-1 0 15,1 0-15,0 0 0,-1 0 16,1 0-16,0 0 15,-1 0-15,1 0 0,-1 0 16,1 0-16,0 0 0,35 0 16,-36 0-16,1 0 15,0 0-15,-1 0 0,1 0 0,-1 0 16,72 17-16,-72-17 16,1 0-16,0 0 0,-1 0 0,1 0 0,-1 0 0,1 0 15,0 0-15,-1 0 0,-17 18 0,18-18 0,0 0 0,-1 0 0,1 0 16,0 0-16,87 18 0,-87-18 15,0 0-15,-1 0 0,1 0 0,0 0 0,-1 17 0,1-17 0,0 0 0,-1 0 16,1 0-16,-1 0 0,1 0 0,0 0 0,-1 0 0,1 0 0,0 0 0,-1 0 16,1 18-16,0-18 0,-1 0 0,1 0 0,0 0 0,-1 0 0,1 0 0,-1 0 15,1 0-15,0 0 0,-1 0 0,1 0 0,0 0 0,-1 0 16,1 0-16,0 0 0,-1 0 0,1 0 0,-1 0 0,1 0 0,0 0 16,-1 18-16,1-18 0,0 0 0,-1 0 0,1 0 15,0 0-15,-1 0 0,1 0 0,-1 0 0,1 0 0,0 17 16,-1-17-16,1 0 0,0 0 0,-1 0 0,1 0 15,0 18-15,-1-18 0,1 0 0,-1 0 0,1 0 0,0 0 16,-1 0-16,1 0 0,-18 17 0,18-17 0,-1 0 0,1 0 16,0 0-16,-1 0 0,1 0 15,0 0-15,-1 0 0,1 0 16,-1 0-16</inkml:trace>
  <inkml:trace contextRef="#ctx0" brushRef="#br0" timeOffset="14377">2099 6403 0,'18'0'16,"-1"0"-16,1 18 16,35-18-16,-36 0 15,1 0-15,0 0 0,-1 0 0,1 0 16,0 0-16,-1 0 0,1 0 0,-18 17 0,18-17 16,-1 0-16,1 0 0,0 0 0,-1 0 15,1 0-15,-1 0 0,1 0 16,70-17-1,-70-1 1,0 18-16,-1 0 0,1 0 16,-1-18-16,1 18 0,0 0 15,-1 0-15,1 0 0,0 0 16,-1 0-16,54 0 16,-53 0-16,-1 0 15,1 0-15,-1 0 0,1 0 16,0 0-16,-1 0 0,-17-17 15,18 17-15,0 0 0,-1 0 0,1 0 16,0 0-16,-1 0 16,1 0-16,-1 0 15,1 0-15,0 0 16,-1 0 0,1 0-16,0 0 15,-1 0-15,1 0 16,0 0-16,-1 0 15,1 0-15,-1 0 16,1 0-16,0 0 16,-1 0-1,1 0 1,0 0-16,-1 0 16,-17 17-16,18-17 0,0 0 15,-1 0 1,1 0-16,-1 0 15,1 0 1,0 0 15,-1 0 1,1 0-32,0 0 15,35 18 1,-36-18-1,1 0-15,0 0 16,-1 0 15,1 0-15,-36 0 78,18-18-79,-17 18-15,17-17 16,0-1-16,0 0 0,-18 1 16,18-1-16,0 0 15,0-34-15,0 34 16,0 0-16,0 1 0,0-1 0,0 0 15,0 1-15,0-1 0,0 0 0,0 1 0,0-1 16,0 0-16,0 1 0,0-1 0,0 1 16,0-36-16,0 35 0,0 0 15,0 1-15,0-1 0,0 0 16,0 1-16,-18-1 0,18 1 0,0-1 16,0 0-16,0 1 0,0-1 0,-17 18 15,17-18-15,0 1 0,0-1 0,0 0 16,0 1-16,0-1 15,-18 18 32,18-17-31,-18 17 78,1 0-79,-1 0-15,0 0 16,1 0-16,-1 0 16,0 0-16,1 0 0,-1 0 0,1 0 15,-1 0-15,0 0 0,1 0 0,-1 0 0,0 0 16,-70 0-16,71 0 15,-89 0-15,88 0 0,0 0 16,1 0-16,-1 17 0,1-17 0,-1 0 0,0 0 0,1 0 0,-1 0 16,0 0-16,1 0 0,-1 0 0,0 0 0,1 0 0,17 18 0,-18-18 0,1 0 0,-1 0 15,0 0-15,1 0 0,-1 0 0,0 0 0,1 0 0,-1 0 16,0 0-16,1 0 0,-1 17 0,0-17 0,1 0 16,-1 0-16,1 0 0,-1 0 0,0 0 15,1 18-15,-1-18 0,0 0 16,1 0-16,-1 0 0,0 0 15,1 0-15,-1 0 0,1 0 16,-1 0-16,0 0 0,1 0 0,-1 0 16,0 0-16,1 0 0,-1 0 15,-17 0-15,17 0 16,0 0-16,1 0 16,-1 0-16,1 0 31,-1 0 16,0 0-16,1 0-15,-1 0-1,18 18 79,0-1-78,0 1-16,0 0 15,0-1-15,0 1 0,0 0 16,0 17-16,0-18 0,0 1 15,0 0-15,18-1 0,-18 1 0,0 0 16,0-1-16,17 1 0,-17 0 0,0-1 16,0 1-16,18-18 0,-18 17 0,0 1 15,0 0-15,0-1 0,0 1 16,0 0-16,0-1 0,0 1 16,0 0-1</inkml:trace>
  <inkml:trace contextRef="#ctx0" brushRef="#br0" timeOffset="16505.22">2081 7338 0,'0'17'47,"0"1"-32,0 0-15,0-1 0,0 1 16,0 35 0,0-35-16,0-1 0,0 1 0,0-1 15,0 1-15,0 0 0,0-1 0,0 1 16,0 0-16,0-1 0,18-17 0,-18 18 0,0 0 15,0-1-15,0 1 0,0-1 0,0 1 16,0 0-16,0-1 0,0 1 16,0 0-16,0-1 15,0 1-15,0 0 16,0-1-16,0 1 16,0 0-1,0-1 1,0 1 46,0-1-46,-18 1-16,18 0 16,0-1-1,0 1-15,0 0 47,36-18-16,-19 0-31,1 0 16,0 0-16,-1 0 0,1 0 0,-1 0 16,1 0-16,0 0 0,-1 0 0,1 0 0,0 0 15,-1 0-15,1 0 0,0 0 0,-1 0 0,1 0 0,0 0 16,-18-18-16,17 18 0,1 0 0,-1 0 0,1 0 15,0 0-15,-1 0 0,1 0 0,0 0 0,-1 0 16,1 0-16,0 0 0,-1 0 0,1 0 0,-1 0 16,1 0-16,0 0 0,-1 0 0,1 0 15,70-18 1,-70 18-16,0 0 0,-1 0 0,1 0 16,-1 0-16,1 0 0,0 0 0,-1 0 15,1 0-15,0 0 16,-1 0-16,1 0 0,0 0 15,-1 0 1,1 0 0,-1 0-1,19 0 1,-19 0-16,1 0 0,0 0 16,-1 0-16,1 0 15,0 0 32,-1 0-16,1 0-15,-18-17 109,0-1-125,0 0 0,0 1 16,0-1-16,0 1 0,0-1 0,0 0 15,0 1-15,0-1 0,17 0 0,-17 1 0,0-1 16,0 0-16,0 1 0,0-1 0,0 0 0,18 18 15,-18-17-15,0-1 0,0 1 0,0-1 0,0 0 0,0 1 0,0-1 16,0 0-16,18 18 0,-18-17 0,0-1 0,0 0 16,0 1-16,0-1 0,0 1 0,0-1 15,17 18-15,-17-18 0,0 1 16,0-1-16,0 0 16,0 1-16,0-1 15,-17 18-15,17-18 16,-18 18-1,18-17-15,-18 17 63,18-18-63,-17 18 47,-1 0-32,1 0 1,-1 0-16,0 0 16,1 18-16,-1-18 0,0 0 15,1 0-15,-1 0 0,0 0 0,1 0 0,-1 0 16,1 0-16,-1 0 0,0 0 0,1 0 0,-1 0 16,0 0-16,1 0 0,-1 0 0,0 0 0,1 0 0,-1 0 15,1 0-15,-1 0 0,0 0 0,1 0 0,-1 0 0,0 0 0,1 0 16,-1 0-16,0 0 0,1 0 0,-1 0 0,0 0 0,1 0 15,-1 0-15,1 0 0,-1 0 0,0 0 0,1 0 0,-1 0 16,0 0-16,1 0 0,-1-18 0,0 18 0,1 0 0,-1 0 16,1 0-16,-1 0 0,0 0 0,1 0 0,-1-18 0,0 18 15,1 0-15,-1 0 0,0 0 0,1 0 0,17-17 16,-18 17-16,0 0 0,1 0 0,-1 0 16,1 0-16,-1 0 31,18-18-31</inkml:trace>
  <inkml:trace contextRef="#ctx0" brushRef="#br0" timeOffset="24652.06">22631 7885 0,'0'0'0,"-18"0"0,18-18 0,-18 18 0,1 0 16,-1 0-16,0 0 0,18-18 0,-17 18 16,-1 0-16,1 0 0,-1 0 15,0 0 1,-17 0 0,35 18-16,-18-18 15,-17 71 1,17-54-16,1 36 15,17-35-15,-18-1 0,18 1 16,0 0-16,0-1 0,-17 89 16,17-88-16,0-1 15,17-17-15,-17 18 0,71 88 16,-71-89-16,17-17 16,1 18-16,0 0 0,-1-1 0,1-17 15,-18 18-15,18-18 0,-1 18 0,1-18 0,-1 17 16,1-17-16,0 0 0,-1 0 0,-17 18 15,18-18-15,0 0 0,-1 0 0,1 0 16</inkml:trace>
  <inkml:trace contextRef="#ctx0" brushRef="#br0" timeOffset="25170.14">22895 7867 0,'18'18'15,"-18"-1"1,0 1-16,18 0 16,-18 52-1,0-52-15,0-1 0,0 1 16,0 0-16,0-1 0,0 1 0,0 0 16,0-1-16,0 1 0,0-1 0,0 1 15,0 0-15,0-1 0,0 1 0,0 0 16,0-1-16,0 1 15,0 0-15,0-1 0,0 1 16,0-1-16</inkml:trace>
  <inkml:trace contextRef="#ctx0" brushRef="#br0" timeOffset="26219.99">22860 7849 0,'18'0'16,"-1"0"-16,-17-17 0,88-1 31,-88 0-31,18 18 0,0 0 15,-1-17-15,1 17 0,0 0 16,-1 0-16,1 0 16,0 0-16,-1 0 0,1 0 15,0 0-15,-1 0 16,1 0-16,-1 0 16,1 0-16,-18 17 15,18-17-15,-18 18 0,0 0 16,0-1-16,17 1 0,-17 0 15,0-1-15,-35 36 32,35-35-32,-18-18 15,1 17-15,-1-17 0,1 18 16,-1-18 0,0 0-16,1 0 46,17 18-14,-18-18-32,0 0 31,18 17-15,-35 1-1,35 0-15,-18-18 16,-17 35-1,35-17 17,18-18 46,-1 0-63,1 0-15,0 0 16,-1 0-16,-17 17 16,18-17-16,0 0 0,-1 0 15,1 18-15,0-18 16,-1 0-16,1 17 0,-1-17 16,1 0-16,0 18 0,-1-18 15,1 18-15,0-18 16,35 35-1,-36-35 1,-17 18-16,18-18 16,-18 17-16,17-17 15</inkml:trace>
  <inkml:trace contextRef="#ctx0" brushRef="#br0" timeOffset="26905.75">23548 7814 0,'0'18'47,"0"-1"-47,0 1 0,0 0 15,0 52 1,0-52-16,0-1 0,0 1 0,18-18 0,-18 18 0,0-1 16,0 1-16,0 0 0,0-1 15,0 1-15,0 0 0,0-1 16,17 54-1,-17-54-15,18-17 0,-18 18 0,0 0 16,17-1-16,-17 1 0,18 0 16,-18-1-16,18-17 15,-1 18 1,1-18-16,0 0 16,-1 0-1,1 0 1,0 0-1,-18-18-15,17 18 16,-17-17-16,18 17 0,-18-18 16,17 18-16,-17-18 0,18 18 0,-18-17 15,18-1-15,-18 0 16,17 1-16,-17-1 0,0 0 0,18 1 0,-18-1 16,0 1-16,0-1 0,0 0 0,0 1 15,0-1-15,0 0 0,0 1 0,0-1 0,0 0 16,0 1-16,0-1 0,0 1 0,0-1 0,0 0 15,0 1-15,0-1 0,0 0 0,0 1 0,0-1 16,-18 18-16,18-18 0,0 1 0,-17-1 16,17 0-16,0 1 0,0-1 15,0 1 1</inkml:trace>
  <inkml:trace contextRef="#ctx0" brushRef="#br0" timeOffset="27393.95">24077 7796 0,'0'36'32,"0"-19"-32,0 1 0,18-18 0,-18 18 15,0-1-15,0 1 0,0 0 0,0-1 0,0 1 0,0-1 16,17 72-1,-17-72-15,0 1 0,0 0 0,18-1 0,-18 1 16,0-1-16,0 1 0,0 0 16,0-1-16,0 1 15,18-18-15</inkml:trace>
  <inkml:trace contextRef="#ctx0" brushRef="#br0" timeOffset="28085.78">23954 7726 0,'17'0'16,"1"0"-1,0 0-15,-1 0 16,1 0-16,-1 0 0,1 0 16,0 0-16,-1 0 0,1 0 0,0 0 0,-1 0 15,1 0-15,0 0 0,-1 0 0,1 0 16,-1 0-16,1 17 0,0-17 0,-1 0 15,1 0-15,-18 18 0,18-18 0,-1 0 16,-17 18-16,18-18 0,0 0 16,-1 17-16,1-17 0,-18 18 15,18-18-15,-18 18 0,17-18 0,-17 17 0,18-17 16,-18 18-16,17-18 0,-17 18 0,18-1 16,-18 1-16,0 0 0,18-18 0,-18 17 15,0 1-15,0-1 0,0 1 16,0 0-16,0-1 0,0 1 15,0 0-15,-18-18 0,18 17 16,0 1-16,-18-18 0,18 18 0,-17-18 16,17 17-16,-18-17 0,18 18 0,-17-18 15,-36 70 1,35-70-16,18 18 0,-18-18 0,1 0 16,17 18-16,-18-18 0,0 0 15,18 17 1,-17-17-16,-1 0 31</inkml:trace>
  <inkml:trace contextRef="#ctx0" brushRef="#br0" timeOffset="54953.61">12577 12524 0,'0'17'15,"0"1"-15,0 0 16,0-1-16,0 1 0,0-1 0,17 1 0,-17 0 0,0-1 0,0 1 0,0 0 15,0-1-15,0 1 0,0 0 0,0-1 0,0 18 0,0-17 0,0 0 0,0-1 0,0 1 0,0 0 0,0-1 0,0 1 16,0 0-16,0-1 0,0 1 0,0 0 0,0-1 0,0 1 0,0 17 0,0-17 0,0-1 0,0 1 16,0 0-16,0-1 0,0 1 0,0 0 0,0-1 0,0 1 0,0-1 0,0 1 0,0 0 15,0-1-15,0 1 0,-17-18 16,17-18 15,0 1-31,-18-1 0,18 0 0,0 1 16,-18-1-16,18 1 0,0-1 0</inkml:trace>
  <inkml:trace contextRef="#ctx0" brushRef="#br0" timeOffset="55595.06">12506 12365 0,'0'-18'32,"18"18"-32,17 0 15,-17 0 1,-1 0-16,1 0 16,-1 0-16,1 0 31,0 0-31,-1 0 0,1 0 15,-18 18-15,18-18 0,-1 0 0,-17 17 16,18-17-16,0 0 0,-18 18 0,17-18 0,1 0 16,-18 18-16,17-18 0,1 17 0,-18 1 15,18-18-15,-18 18 16,17-18-16,-17 17 0,0 1 0,0 0 16,18-18-16,-18 17 0,0 1 15,18 0-15,-18-1 0,0 1 16,0-1-1,-18 1-15,18 0 0,-18-18 16,18 17-16,-17-17 0,17 18 0,-18-18 0,18 18 0,-18-18 16,18 17-16,-17-17 0,17 18 0,-18 0 0,1-1 15,17 1-15,-18-18 0,0 0 47</inkml:trace>
  <inkml:trace contextRef="#ctx0" brushRef="#br0" timeOffset="56142">13159 12912 0,'-18'17'16,"0"-17"-16,1 0 16,17 18-16,-18-18 0,0 0 15,18 18-15,-17-18 0,17 17 0,-18-17 0,18 18 16,-17-18-16,-1 18 0,18-1 16,-18-17-16,18 18 0,0-1 0,0 1 15,0 0-15,0-1 0,0 1 16,0 0-16,0-1 0,0 1 15,18-18-15,-18 18 0,18-18 16,-1 17-16,1-17 16,-1 0-16,1 18 0,0-18 15,-1 0-15,1 0 0,0 0 16,-18-18-16,17 18 0,-17-17 16,18-1-16,-18 0 0,18 1 0,-18-1 15,0 0-15,17 18 0,-17-17 0,0-1 16,18 0-16,-18 1 0,0-1 0,0 1 15,0-1-15,0 0 0,0 1 16,-18 17-16,18-18 0,-17 18 0,-1 0 16,0 0-16</inkml:trace>
  <inkml:trace contextRef="#ctx0" brushRef="#br0" timeOffset="56827.19">13600 12982 0,'-18'0'15,"0"0"16,1 0 1,17 18-1,-18-18-31,18 18 16,-18-1-16,18 1 0,0-1 0,-17-17 15,17 18-15,-18 35 16,18-35-16,0-1 0,0 1 15,0 0-15,18-1 0,-18 1 16,70 35 0,-52-36-16,0-17 0,-1 18 0,1-18 15,-1 0-15,-17 18 16,-17-1 31,-1-17-47,18 18 15,-17-18-15,-1 18 0,0-18 16,1 17-16,-1-17 16,-17 18-1,17-18-15,18-18 47,18 1-31</inkml:trace>
  <inkml:trace contextRef="#ctx0" brushRef="#br0" timeOffset="57231.8">13811 12435 0,'36'71'16,"-36"-53"-16,0-1 15,17-17-15,-17 18 0,0 0 0,18-18 0,-18 17 0,0 1 0,17-1 0,-17 1 16,0 0-16,18-1 0,-18 1 0,18 0 0,-18-1 0,0 1 0,17 0 0,-17-1 15,0 1-15,18-1 0,-18 1 0,0 0 0,18-1 0,-18 1 0,0 0 16,0-1-16,0 1 0,0 0 0,0-1 0,17-17 0,-17 18 0,0 0 0,0-1 0,0 1 16,0-1-16,0 1 0,0 0 0,0-1 0,0 1 0,0 0 0,0-1 15,0 1-15,0 0 0,0-1 0,0 1 16,0-1-16,0 1 0,0 0 16,18-18-1</inkml:trace>
  <inkml:trace contextRef="#ctx0" brushRef="#br0" timeOffset="57593.87">13864 12894 0,'18'0'31,"-1"0"-31,1 0 16,70 0 0,-70 0-16,0 0 0,-1 0 15,18-18 1,-17 18-16,0-17 16</inkml:trace>
  <inkml:trace contextRef="#ctx0" brushRef="#br0" timeOffset="58537">15646 12435 0,'0'18'16,"0"0"-16,0-1 0,0 1 0,0 0 15,-18 70 1,18-71-16,0 1 0,0 0 0,-18-1 0,18 1 0,0 0 0,0-1 16,-17 1-16,17 0 0,0-1 0,0 1 0,-18-1 0,18 1 0,0 0 0,-17-1 0,17 1 15,0 0-15,0-1 0,0 1 0,-18-18 0,18 18 0,0-1 0,0 1 0,-18 0 0,18-1 16,0 1-16,0-1 0,-17 1 0,17 0 0,0-1 0,0 1 0,0 0 0,-18-1 0,18 1 15,0 0-15,0-1 0,0 1 0,0-1 16,0 1-16,0 0 0</inkml:trace>
  <inkml:trace contextRef="#ctx0" brushRef="#br0" timeOffset="59463.08">16016 12682 0,'0'18'0,"0"0"16,0-1-16,0 1 0,18 52 15,-18-52-15,0 0 0,0-1 0,0 1 0,0 0 0,0-1 16,17 1-16,-17 0 0,0-1 0,0 1 0,0 0 0,0-1 16,0 1-16,18-18 0,-18 17 0,0 1 15</inkml:trace>
  <inkml:trace contextRef="#ctx0" brushRef="#br0" timeOffset="59979.54">16245 13053 0,'36'-35'31,"-19"35"-31,-17-18 0,18 18 16,-18-18-16,18 18 0,-18-17 16,0-1-16,0 0 15,0 1 1,-18-1-1,0 0 1,18 1 0,-17 17-16,-1 0 62,18 17-46,0 36-1,0-35-15,18-18 0,-18 18 0,0-1 0,0 1 16,17-18-16,-17 18 0,0-1 16,0 1-16,18-18 15,-18 17-15,18-17 16,-18 18 0,17-18-16,1 0 15,0 0 1,-1 0-1,-17-18-15,18 18 0,-18-17 0</inkml:trace>
  <inkml:trace contextRef="#ctx0" brushRef="#br0" timeOffset="60597.52">16492 12947 0,'0'35'16,"0"-17"-16,0 0 16,0-36 30,53-88-14,-53 88-32,18-17 15,0 35-15,-18-18 0,17 18 32,-17 18-1,35 35-16,-35-35-15,0-1 0,0 1 0,18-18 16,-18 18-16,0-1 0,18-17 16,-18-17 15,17-1-31,-17 0 16,0 1-16,0-1 0,18 0 0,-18 1 0,18-1 15,-18 0-15,17 1 0,-17-1 0,18 18 0,-18-17 0,18 17 16,-18-18-16,17 18 0,-17-18 0,18 18 0,-18-17 15,18 17-15,-1 0 32,-17 17-32,0 1 15,18-18-15,-18 18 0,0-1 16,0 1 0,0-1-1,17-17 16</inkml:trace>
  <inkml:trace contextRef="#ctx0" brushRef="#br0" timeOffset="60967.16">17057 12735 0,'0'36'32,"-18"-19"-32,18 1 0,0-1 0,-17-17 0,17 18 15,0 0-15,0-1 0,-18-17 0,18 18 16,0 0-16,0-1 0,0 1 0,0 0 15,0-1-15,18-17 16,-1 0 0,1 0-16,-1 0 15,-17-17-15,18-1 0,-18 0 16,18 18-16,-18-17 0,0-1 0,0 0 0,17 18 0,-17-17 16,0-1-16,0 0 0,0 1 0,0-1 15,0 1-15,0-1 0,0 0 16</inkml:trace>
  <inkml:trace contextRef="#ctx0" brushRef="#br0" timeOffset="61418.62">17233 12859 0,'0'0'0,"0"17"0,0 1 15,0 0-15,0-1 16,0 1-16,0 0 16,0-36 30,18 18-46,-1-53 16,1 35-16,-18 1 0,18-1 0,-18 0 16,17 18-16,-17-17 0,18 17 0,-18-18 0,18 18 0,-18-17 0,17 17 15,-17-18-15,18 18 32,0 70-1,-18-52-31,0 0 0,17-18 0,-17 17 0,0 1 15,0 0-15,0-1 0,18-17 0,-18 18 16,17-18-16,-17 18 0,18-18 16,-18-18 15,18 0-31,-18 1 16</inkml:trace>
  <inkml:trace contextRef="#ctx0" brushRef="#br0" timeOffset="61976.12">17586 12788 0,'-18'18'32,"18"-1"-32,-17-17 15,17 18-15,0 0 0,-18-18 0,18 17 0,0 1 0,0 0 16,-18-18-16,18 17 0,0 1 0,0 0 0,0-1 16,0 1-16,0 0 0,18-18 15,0 0 16,-1-18-15,-17 0-16,18 1 16,-18-1-16,0 0 0,18 18 15,-18-17-15,0-1 0,0 0 0,17 18 110,-17 18-110,0 0 15,36 35 1,-19-53 0,1 0 30,-18-18-46,17 0 0,1 1 16</inkml:trace>
  <inkml:trace contextRef="#ctx0" brushRef="#br0" timeOffset="62538.81">17921 12365 0,'18'17'0,"-1"54"16,1-53-16,-18-1 15,0 1-15,0 0 0,18-18 0,-18 17 0,0 1 0,0 0 0,0-1 16,17-17-16,-17 18 0,0-1 0,0 1 0,0 0 0,0-1 15,18 54-15,-18-53 0,0-1 16,0 1-16,18-18 0,-18 17 0,0 1 0,0 0 16,0-1-16,-18-17 62,18-17-46,-71-36-1,54 53-15,17-18 16,-18 18-16,0 0 0,18-17 16,-17 17-16,-1 0 15,18 17 1,-17 36 0,17-35-16,0-1 15,0 1-15,17 0 0,-17-1 16,18-17-16,-1 0 47,36-17-32,-35-1-15,0 0 16,-18 1-16,17-1 0,1 0 0,-18 1 16,18 17-16</inkml:trace>
  <inkml:trace contextRef="#ctx0" brushRef="#br0" timeOffset="63006.94">18133 12735 0,'17'0'15,"-17"-17"-15,18 17 16,0-18-16,-1 0 31,-17 1 1,-35 17-17,17 0 1,1 0-16,-1 0 15,1 0-15,-1 17 16,18 1 0,0 0-16,-18-18 0,18 17 0,0 1 0,0 0 15,0-1-15,0 1 0,0-1 16,0 1-16,18 0 0,-18-1 16,18-17-16,-1 0 0,-17 18 0,18-18 15,-1 0 1,1-18 15,0 18-31,-18-17 0,17-1 16,-17 0-16</inkml:trace>
  <inkml:trace contextRef="#ctx0" brushRef="#br0" timeOffset="63580.47">18433 12594 0,'-18'0'47,"18"18"-47,-18-18 15,18 17-15,0 1 0,-17-18 0,17 18 16,0-1-16,0 1 15,0 0 1,17-18-16,-17 17 16,36 19-1,-19-19-15,1 1 16,17 17 0,-35-17 30,-17-18-30,17 17-16,-18-17 16,0 0-16,1 18 0,-1-18 15,0 0-15,1 0 16,-1 18-16,0-18 16,18 17-1</inkml:trace>
  <inkml:trace contextRef="#ctx0" brushRef="#br0" timeOffset="73637.47">12541 14429 0,'0'17'0,"0"1"0,0 0 16,0-1-16,0 1 0,0-1 0,0 1 0,0 0 0,0-1 0,0 1 16,0 0-16,0-1 0,0 1 0,0 0 0,0-1 0,18 1 0,-18-1 0,0 1 0,0 0 0,0-1 0,18 1 15,-18 0-15,0-1 0,0 1 0,0 0 0,17-18 0,-17 35 0,0-18 0,18 1 0,-18 0 0,0-1 16,0 1-16,17 0 0,-17-1 0,0 1 0,0 0 0,18-1 0,-18 1 0,0 0 0,0-1 0,18 1 0,-18-1 16,0 1-16,0 0 0,0-1 0,17 1 0,-17 0 0,0-1 15,0 1-15,0 0 0,0-1 0,0 1 16,0-36 31,0-70-32,0 70-15</inkml:trace>
  <inkml:trace contextRef="#ctx0" brushRef="#br0" timeOffset="74243.07">12418 14393 0,'0'0'0,"17"0"0,-17-17 0,18 17 0,0 0 15,-18-18-15,17 18 0,1 0 0,0-18 16,-1 18-16,1 0 0,0 0 0,-1-17 16,1 17-16,-1 0 0,1 0 15,0 0-15,-1 0 0,1 0 0,0 0 16,-1 0-16,1 0 0,0 0 0,-1 0 16,1 0-16,-1 0 0,-17 17 15,18-17-15,0 0 0,-18 18 16,17-18-16,-17 18 0,0-1 15,0 1-15,0 0 0,18-1 16,-18 1-16,0 0 0,0-1 0,0 1 0,0-1 16,0 36-1,18-35-15,-18 0 47,-36-1-31,19-17-16,-1 0 0,0 0 0,18 18 15,-17-18-15,-1 0 0,1 0 0,17 18 0,-18-18 16,-53 17 0</inkml:trace>
  <inkml:trace contextRef="#ctx0" brushRef="#br0" timeOffset="75241.49">13123 14517 0,'0'17'16,"0"1"-16,0 0 0,0-1 0,0 1 16,0 0-16,0-1 0,18 1 0,-18 0 0,0-1 15,0 1-15,18-18 0,-18 17 0,0 1 0,0 0 0,17-18 16,-17 17-16,0 1 0,0 0 0,18-1 0,-18 1 16,0 0-16,18-1 0,-18 1 0,0-1 15,17-17-15,-17 18 0,0 0 0,18-1 16,-18 1-16,17-18 15,-17 18-15,18-18 16,-18 17-16,18-17 31,-18-17 16,17-19-31,-17 19-16,18-1 0,-18 0 0,0 1 15,18 17-15,-18-18 0,0 1 0,17 17 0,-17-18 0,0 0 0,18 1 16,-18-1-16,0 0 0,18 18 0,-18-17 0,0-1 16,17 18-16,-17-18 0,0 1 0,0-1 15,0 1-15,0-1 0,0 0 16,0 1-16,0-1 16,18 0-16,-18 1 15,0-1 32</inkml:trace>
  <inkml:trace contextRef="#ctx0" brushRef="#br0" timeOffset="75661.85">13617 14587 0,'53'0'15,"-35"0"1,-1 0-16,1 0 0,35-17 16,-35 17-16,-18-18 0,17 18 0,1 0 15,0 0-15,-1 0 0,-17-18 0,18 18 16,-1 0-16,1 0 0,0 0 62</inkml:trace>
  <inkml:trace contextRef="#ctx0" brushRef="#br0" timeOffset="76034">13776 14640 0,'0'36'15,"0"-19"-15,0 1 0,0-1 16,0 1-16,18-18 0,-18 18 0,0-1 0,0 1 16,0 0-16,0-1 0,0 1 15,0 0-15,0-1 0,0 1 16,0-1-16</inkml:trace>
  <inkml:trace contextRef="#ctx0" brushRef="#br0" timeOffset="79209.7">15505 13988 0,'0'17'16,"0"1"-16,0 0 0,0-1 15,0 1-15,0-1 0,0 1 0,0 0 0,0-1 0,-18-17 0,18 18 0,0 0 16,0-1-16,-71 195 15,54-194-15,17-1 0,0 1 0,-18 0 0,18-1 0,-18 1 0,18-1 0,-17 1 0,17 0 0,0-1 0,-18 1 16,18 0-16,0-1 0,-17 1 0,17 0 0,-18-1 0,18 1 0,0-1 0,0 1 0,-18-18 0,18 18 0,0-1 0,-17-17 16,17 18-16,0 0 0,0-1 0,-18 1 0,18 0 0,0-1 0,-18-17 0,18 18 0,0-1 0,0 1 0,-17 0 15,17-1-15,0 1 0,0 0 0,-18-18 0,18 17 0,0 1 0,0 0 16,0-1-16,-18-17 0,18 18 0,0 0 16,0-1-16</inkml:trace>
  <inkml:trace contextRef="#ctx0" brushRef="#br0" timeOffset="79729.98">15822 14358 0,'0'18'16,"0"-1"-16,0 1 15,0 123 1,0-123-16,0-1 0,0 1 0,0 0 0,0-1 0,0 1 16,0 0-16,0-1 0,0 1 0,0-1 0,0 1 0,0 0 15,18 35 1,-1-53-16,-17 17 0</inkml:trace>
  <inkml:trace contextRef="#ctx0" brushRef="#br0" timeOffset="80275.1">16087 14676 0,'0'0'0,"35"0"15,-17 0-15,-1 0 16,1 0-1,-18-18-15,17 18 16,1-18 0,-18 1-16,0-1 0,18 18 0,-18-18 15,0 1-15,0-1 0,0 0 16,0 1-16,0-1 16,0 1-1,-18 17-15,0 0 0,1 0 16,-1 0-1,18 17 1,-17-17-16,17 18 0,-18-18 0,18 17 0,0 1 16,-18 0-16,18-1 0,0 1 15,-17 88 1,17-89-16,0 1 0,0 0 0,0-1 16,0 1-16,17-18 0,-17 18 0,18-18 0,-18 17 15,18-17-15,-1 18 0,1-18 16,17 0-1,-17 0-15,-1 0 0,1 0 16,0 0 0,-18-18-16,17 18 0,-17-17 0,0-1 15</inkml:trace>
  <inkml:trace contextRef="#ctx0" brushRef="#br0" timeOffset="80784.6">16369 14764 0,'18'0'94,"-18"-18"-94,17 0 15,-17 1-15,18 17 0,-18-18 0,17 1 0,1-1 16,53-70-1,-54 70-15,1 18 0,-18-18 0,18 18 0,-18-17 16,17 17-16,-17-18 0,18 18 0,-18 18 47,17 35-31,-17-36-16,18-17 0,-18 18 0,0 0 0,0-1 0,18-17 15,-18 18-15,0 0 0,0-1 0,0 1 16,17-18-16,1 0 31,0-35-15,-1 35-16,-17-18 0,18 0 0,-18 1 0,18 17 0,-18-18 15,0 0-15,17 18 0,-17-17 0,18 17 0,-18-18 0,18 0 0,-1 1 16,1-1-16,-1 1 0</inkml:trace>
  <inkml:trace contextRef="#ctx0" brushRef="#br0" timeOffset="80956.6">16933 14464 0,'18'0'0,"0"53"31,-18-36-31,0 1 0,0 0 16,17-18-16,-17 17 0,0 1 0,0 0 15,0 52 1,0-52-16,-17-18 16,17 17-16</inkml:trace>
  <inkml:trace contextRef="#ctx0" brushRef="#br0" timeOffset="81397.39">17127 14499 0,'0'18'47,"-17"-1"-47,17 1 15,-18 53 1,18-54-16,0 1 0,0 0 0,0-1 16,0 1-16,0-1 0,18-17 0,17 36 31,-17-36-31,-1 0 16,1-18-1,-18 0-15,18 18 0,-18-17 0,0-1 0,17 1 16,-17-1-16,0 0 0,18 18 0,-18-17 0,0-1 15,0 0-15,0 1 0,0-1 0,0 0 0,0 1 16,0-1-16,0 1 16,0-1-1</inkml:trace>
  <inkml:trace contextRef="#ctx0" brushRef="#br0" timeOffset="81919.28">17339 14517 0,'0'35'31,"0"-17"-31,0-1 0,0 1 0,0 0 16,0-1-16,0 1 16,0 0-16,-18-1 0,18-34 62,0-1-62,0 0 16,18-17-16,-18 17 0,0 1 15,18 17-15,-18-18 0,17 18 16,-17-18-16,18 18 0,0 0 16,-18-17-16,17 17 0,1 0 31,-1 0-15,-17 17-16,18-17 15,-18 18-15,18-18 0,-18 18 0,0-1 16,17-17-16,-17 18 0,0 0 15,0-1-15,0 1 16,0 0-16,0-1 0,0 1 16,18-18-16,0 0 31,-1 0-15</inkml:trace>
  <inkml:trace contextRef="#ctx0" brushRef="#br0" timeOffset="82475.64">17709 14464 0,'0'18'15,"-17"-18"-15,17 17 0,-18-17 0,18 18 16,-17-18-16,17 17 0,-18 1 0,0 0 16,1-1-16,-1 1 0,0 0 0,18-1 15,-17-17-15,17 18 0,-18-18 16,18 18-16,18-18 31,-1 0-15,1 0-16,0 0 15,-1 0-15,-17-18 16,18 0-16,-18 1 0,0-1 16,18 18-16,-18-18 0,0 1 0,0-1 15,0 0-15,0 1 16,0-1-16,0 36 78,0-1-62,17-17-16,18 53 31,-17-53-31,-18 18 0,18-18 16,-18-18 30,17 1-30</inkml:trace>
  <inkml:trace contextRef="#ctx0" brushRef="#br0" timeOffset="83068.25">18027 14005 0,'0'0'0,"0"18"0,0 0 0,0-1 15,0 1-15,0-1 0,0 1 0,0 0 16,0-1-16,0 1 0,0 0 0,0-1 0,0 1 0,0 0 0,0-1 0,0 1 16,0 0-16,0-1 0,0 1 0,0-1 0,0 1 0,0 0 0,0-1 15,18-17-15,-18 18 0,0 0 0,0-1 0,17 1 0,-17 0 16,0-1-16,0-34 47,0-1-32,-17 18-15,-19-35 16,36 17-16,-17 18 0,-1-18 0,0 1 0,1 17 16,17-18-16,-18 18 0,0-18 0,1 18 15,-1 0-15,1 0 16,-1 0 0,18 18-16,-18-18 15,18 18-15,0-1 0,0 1 0,0 0 16,0-1-16,0 1 15,18-18 48,0 0-63,-1 0 0,1 0 16,-18 18-16,17-18 0,1 0 15,0 0-15,-1 0 16</inkml:trace>
  <inkml:trace contextRef="#ctx0" brushRef="#br0" timeOffset="83526.13">18098 14429 0,'17'0'32,"1"0"-17,-1 0-15,1-18 32,-18 0-32,0 1 15,0-1 1,0 0-16,0 1 31,-18 17 16,1 53-31,17-36-16,0 1 0,0 0 15,35 52 1,-17-52-16,-1-18 0,-17 17 0,18-17 15,0 0-15,-1 18 0,1-18 0,0 0 0,-1 0 16,1 0-16,-1 0 0,1 0 0,0-18 16,-18 1-16,17 17 0,-17-18 0,0 1 15,0-1-15,18 0 0,-18 1 0,0-1 16,0 0-16</inkml:trace>
  <inkml:trace contextRef="#ctx0" brushRef="#br0" timeOffset="84044.78">18415 14305 0,'-18'0'31,"18"18"-31,-17-18 16,17 17-16,-18-17 0,18 18 0,-18-18 0,18 18 0,0-1 15,-17-17-15,17 18 0,0 0 16,0-1 15,17-17-31,1 0 16,-18 18-16,18-18 0,-18 18 15,17-18-15,1 0 16,-18 17-16,18-17 16,-18 18 15,-18-18-31,18 17 15,-18-17-15,1 0 0,17 18 16,-18-18-16,0 0 0,1 0 0,-1 0 16,1 0-16,-1 0 0,18 18 0,-18-18 0,1 0 15,-54 0 1,71 17-16,-18-17 0,1 0 16,-1 0-16</inkml:trace>
  <inkml:trace contextRef="#ctx0" brushRef="#br0" timeOffset="84767.98">19262 13723 0,'0'18'0,"0"-1"0,0 1 0,0 0 0,0-1 0,-18 1 0,18 0 16,0-1-16,-18 1 0,18-1 0,0 1 0,-17 0 0,17-1 0,0 1 0,0 0 0,-18-1 0,18 1 16,0 0-16,0-1 0,-18 1 0,18-1 0,0 19 0,-17-19 0,17 1 0,0 0 0,0-1 0,-18 1 0,18 0 0,0-1 15,0 1-15,0 0 0,0-1 0,-17 1 0,17-1 0,0 1 0,0 0 0,0-1 0,-18 19 0,18-19 0,0 1 16,0 0-16,-18 17 0,18-18 0,0 1 0,0 0 0,-17-1 0,17 1 0,0 0 0,0-1 0,0 1 0,0 0 0,0 17 16,0-18-16,0 1 0,-18 0 0,18-1 0,0 1 0,0 0 0,0-1 0,0 1 0,0 0 15,-18-18-15,18 17 0,0 1 0,-17-18 16,17 17-16</inkml:trace>
  <inkml:trace contextRef="#ctx0" brushRef="#br0" timeOffset="86446.75">20197 13935 0,'-18'0'16,"0"0"-16,1 0 0,-1 0 0,0 0 15,1 0-15,-1 0 0,0 0 0,1 0 0,-1 0 0,0 0 16,1 0-16,-1 0 0,1 0 0,-1 0 0,0 0 0,1 0 0,-1 0 16,0 0-16,1 0 0,-1 0 0,18 17 0,-18-17 0,1 0 0,-1 0 15,-35 0 1,53 18 78,18-18-79,-18 18-15,18-18 16,-18 17-16,0 1 0,0 0 16,17-1-16,-17 1 0,0-1 0,0 1 15,0 0-15,0-1 0,0 1 16,0 0-16,0-1 0,0 1 15,18-18-15,-1 0 94,72 35-78,-72-35-16,1 0 15,88 53 1,-89-35-16,1-1 16,0 1-16,-18 0 0,17-18 0,-17 17 15,0 1-15,18-18 0,-18 18 16,0-1-16,0 1 16,-18-18-16,18 18 0,-17-18 15,17 17-15,-18-17 0,0 18 0,1-18 16,17 17-16,-18-17 0,0 0 0,18 18 0,-17-18 15,-1 0-15,18 18 0,-17-18 0,-1 0 16,-35 0 0</inkml:trace>
  <inkml:trace contextRef="#ctx0" brushRef="#br0" timeOffset="110746.42">11307 13935 0,'17'0'47,"1"0"-32,-1 0-15,1 0 0,0 0 0,-1 0 0,1 0 16,70 0-16,-88-18 0,18 18 0,-1 0 16,1 0-16,0 0 0,-1 0 0,1 0 0,0 0 0,-18-18 0,17 18 0,1 0 0,0 0 0,-1 0 0,1-17 15,0 17-15,17 0 0,-18 0 0,1-18 0,0 18 0,-1 0 0,1 0 0,0 0 0,-1 0 0,1-17 0,0 17 0,17 0 16,0-18-16,459-35 15,-459 53-15,1 0 0,-19-18 16,1 18-16,-1 0 0,1 0 0,35 0 0,-35 0 0,-1 0 0,1 0 0,17 0 0,-17 0 0,17 0 0,18 0 0,-18 0 0,-17 0 0,0 0 16,17 0-16,0 0 0,-17 0 0,-1 0 0,36 0 0,0-17 0,-17 17 0,-19 0 0,1 0 0,17 0 0,-17 0 15,-1 0-15,1 0 0,0 0 0,17 0 0,0 0 0,-17 0 0,-1 0 0,1 0 0,0 0 0,17 0 0,18 0 0,-18 0 0,0 0 0,1 0 16,-1 0-16,-17 0 0,17 0 0,-35-18 0,18 18 0,-1 0 0,1 0 0,0 0 0,-1 0 0,18 0 16,-17 0-16,0-18 0,-1 18 0,1 0 0,0 0 0,-1 0 0,1 0 0,0-17 0,17 17 0,-18 0 0,1 0 15,0 0-15,-1-18 0,1 18 0,0 0 0,-1 0 0,1 0 0,0 0 0,-1 0 0,1-18 0,0 18 16,-1 0-16,1 0 0,-1 0 0,1 0 0,0 0 0,-1-17 0,1 17 15,0 0-15,-1 0 0,1 0 0,0 0 0,-1 0 0,1 0 0,-1 0 16,1 0-16,0 0 0,-1 0 0,1 0 0,0 0 0,-1 0 0,1 0 0,0 0 16,-1 0-16,1 0 0,-1 0 0,1-18 0,0 18 15,-1 0-15,1 0 0,0 0 0,-1 0 0,1 0 0,0 0 0,-1 0 0,1 0 16,-1 0-16,1 0 0,0 0 0,-1 0 0,1 0 0,0 0 0,-1 0 0,1 0 16,-18-17-16,18 17 0,-1 0 0,1 0 0,0 0 0,-1 0 0,1 0 15,-1 0-15,1 0 0,0 0 0,-1 0 0,1 0 0,0 0 0,-1 0 0,1 0 0,0 0 0,-1 0 16,1 0-16,-1 0 0,1-18 0,0 18 0,-1 0 0,1 0 0,0 0 0,-1 0 0,1 0 0,0 0 15,-1 0-15,1 0 0,0 0 0,-1 0 0,1 0 0,-1 0 0,1 0 0,0 0 0,-1 0 0,1 0 16,0 0-16,-1 0 0,-17-18 0,18 18 0,0 0 0,-1 0 0,1 0 0,-1 0 0,1 0 0,0 0 0,-1 0 16,1 0-16,105 0 15,-123-17-15,18 17 0,0 0 0,-1 0 0,1 0 0,0 0 0,-1 0 0,1 0 0,0 0 0,-1 0 16,1 0-16,-1 0 0,1 0 0,0 0 0,-1 0 0,1 0 0,0 0 0,-1 0 16,1 0-16,0 0 0,-1 0 0,1-18 0,0 18 0,-1 0 0,1 0 0,-1 0 15,1 0-15,0 0 0,-1 0 0,1 0 0,0 0 0,-1 0 0,1 0 0,0 0 0,-1 0 16,1 0-16,-1 0 0,1 0 0,0 0 0,-1 0 0,1-18 0,0 18 0,-1 0 0,1 0 15,0 0-15,-1 0 0,1 0 0,0 0 0,-1 0 0,1 0 0,-1 0 0,1 0 0,0 0 16,-1 0-16,1 0 0,0 0 0,-1 0 0,1-17 0,0 17 16,-1 0-16,1 0 0,-1 0 0,1 0 0,0 0 0,-1 0 0,1 0 0,0 0 15,158-18 1,-158 18-16,-1 0 0,1 0 0,0 0 0,-1 0 0,1 0 0,-1 0 0,1 0 16,0 0-16,-1 0 0,1 0 0,0 0 0,-1 0 0,1 0 0,0 0 0,-1 0 0,1 0 0,0 0 0,-1 0 15,1 0-15,-1-18 0,1 18 0,0 0 0,-1 0 0,1 0 0,0 0 0,-1 0 0,1 0 0,0 0 16,176-17-1,-177 17-15,1 0 0,0 0 0,-1 0 0,1 0 0,-1 0 0,1 0 0,0 0 0,-1 0 16,1 0-16,0 0 0,-1 0 0,1 0 0,0 0 0,-1 0 0,1 0 0,-1 0 0,1 0 0,0 0 0,-1 0 16,19 0-16,-19 0 0,1 0 0,0 0 0,-1 0 0,1 0 0,-1 0 0,1 0 0,0 0 0,-1 0 15,1 0-15,0 0 0,-1 0 0,1 0 0,0 0 0,-1 0 0,1 0 0,-1 0 16,1 0-16,0 0 0,-1 0 0,1 0 0,0 0 0,-1 0 16,1 0-16,0 0 0,-1 0 0,1 0 0,0 0 15,-1 0-15,1 0 16,-18-18 124,0 1-124,0-1-16,0 0 0,0 1 16,0-1-16,0 0 0,0 1 15,0-1-15,0 0 0,0 1 0,0-1 16,0 1-16,0-1 0,0 0 0,0 1 0,0-1 0,0 0 0,0 1 16,0-1-16,0 0 0,0 1 0,-18-1 0,18 1 0,0-1 0,0 0 0,0 1 15,0-1-15,-17 0 0,17 1 0,0-1 0,0 0 0,0 1 0,0-1 0,-18 0 16,0-140-1,18 140-15,-17 18 0,17-18 0,0 1 0,0-1 0,0 1 0,0-1 16,0 0-16,0 1 0,-18-1 0,18 0 0,0 1 16,0-1-16,0 0 0,0 1 0,0-1 15,-18-70 1,18 70-16,0 1 0,0-1 16,0 0-16,-17 1 0,17-1 0,0 0 15,0 1-15,0-1 0,-18 1 0,18-1 16,0 0-16,0 1 0,-18 17 0,18-18 0,0 0 15,0 1-15,0-1 0,-17 18 0,17-18 0,0 1 0,0-1 16,0 1-16,-18 17 0,18-18 0,0 0 0,0 1 0,0-1 0,0 0 16,-18 18-16,18-17 0,0-1 0,0 0 0,0 1 0,0-1 15,0-52 1,0 52-16,0 0 16,-17 18 93,-1 0-93,18 18-16,-17-18 0,-1 0 0,0 0 15,1 18-15,-1-18 0,0 0 0,1 0 0,-1 0 16,0 0-16,1 17 0,-1-17 0,1 0 0,-1 0 0,0 0 15,1 0-15,-1 0 0,0 0 0,1 0 0,-1 0 0,0 18 0,1-18 0,-1 0 16,1 0-16,-1 0 0,0 0 0,1 0 0,-1 0 0,0 0 0,1 18 0,-19-18 0,19 0 0,-1 0 0,1 0 16,-19 0-16,19 0 0,-1 0 0,0 0 0,-17 0 0,17 17 0,1-17 0,-1 0 0,-17 0 0,17 0 0,1 0 15,-36 0-15,17 0 0,19 0 0,-1 0 0,0 18 0,-17-18 0,18 0 0,-19 0 0,19 0 0,-1 0 16,-17 0-16,-1 0 0,19 0 0,-1 0 0,0 0 0,1 0 0,-18 17 0,-1-17 0,19 0 16,-1 0-16,0 0 0,1 0 0,-19 0 0,19 0 0,-1 0 0,-17 0 0,17 0 0,1 0 15,-1 0-15,0 0 0,1 0 0,-1 0 0,0 18 0,1-18 0,-1 0 0,1 0 0,-1 0 0,0 0 0,1 0 0,-1 0 0,0 0 16,1 0-16,-19 0 0,19 0 0,-1 0 0,1 0 0,-36 0 0,35 0 0,0 0 0,1 0 15,-19 18-15,19-18 0,-1 0 0,0 0 0,1 0 0,-18 0 0,17 0 0,0 0 0,1 0 0,-1 0 0,-17 0 0,-1 0 16,19 0-16,-1 0 0,1 0 0,-1 0 0,0 0 0,1 0 0,-1 0 0,0 0 0,-17 0 0,17 0 0,1 17 16,-1-17-16,0 0 0,1 0 0,-1 0 0,-17 0 0,17 0 0,1 0 0,-1 0 0,0 0 0,1 0 0,-1 0 0,-35 0 15,36 0-15,-1 0 0,0 0 0,1 0 0,-1 0 0,0 0 0,-17 0 0,17 0 0,-17 18 0,18-18 0,-1 0 0,0 0 16,1 0-16,-1 0 0,0 0 0,1 0 0,-1 0 0,0 0 0,1 0 0,-1 0 0,1 0 0,-19 0 0,19 0 0,-1 0 0,-17 18 16,17-18-16,0 0 0,1 0 0,-1 0 0,-17 0 0,17 0 0,1 0 0,-1 0 0,-17 0 0,17 0 0,0 0 0,1 0 15,-1 0-15,0 0 0,1 0 0,-1 0 0,1 17 0,-1-17 0,0 0 0,-17 0 0,0 0 0,-1 0 0,19 0 0,-1 0 0,0 0 16,1 0-16,-1 18 0,1-18 0,-1 0 0,0 0 0,1 0 0,-1 0 0,-35 0 0,18 0 0,0 0 0,17 0 15,0 0-15,1 0 0,-1 0 0,0 18 0,1-18 0,-19 0 0,1 0 0,0 0 0,17 0 0,1 0 0,-1 0 16,0 0-16,-17 0 0,17 0 0,1 0 0,-1 0 0,1 0 0,-1 17 0,0-17 0,1 0 0,-1 0 0,0 0 0,1 0 0,-19 0 16,19 0-16,-19 0 0,19 0 0,-1 0 0,1 0 0,-1 0 0,0 0 0,1 0 0,-1 0 0,0 0 15,1 0-15,-1 0 0,0 0 0,1 0 0,-1 18 0,1-18 0,-1 0 0,0 0 0,1 0 16,-1 0-16,0 0 0,1 0 0,-1 0 0,0 0 0,1 0 0,-1 0 16,0 0-16,1 0 0,-1 0 0,1 0 0,-1 0 0,0 0 0,1 0 15,-1 0-15,0 0 0,1 0 0,-1 0 0,0 0 0,1 0 16,-160 0-1,160 0-15,-1 0 0,1 0 0,-1 0 0,0 0 0,1 0 16,-1 0-16,0 0 0,1 0 0,-1 0 0,0 0 0,1 0 0,-1 0 0,1 0 0,-1 0 16,0 0-16,1 0 0,-1 0 0,0 0 0,1 0 0,-1 0 0,0 0 0,1 0 15,-1 0-15,0 0 0,1 0 0,-1 0 0,1 0 0,-1 0 0,0 0 16,1 0-16,-1 0 0,0 0 0,1 0 0,-1 0 16,0 0-16,1 0 0,-1 0 0,1 0 15,-1 0-15,0 0 16,18-18-16,-17 18 15,-1 0 1,0 0 109,1 0-109,17-17-16,-18 17 0,0 0 0,1 0 0,-1 0 15,-88-36 1,89 36-16,-1 0 0,18-17 0,-18 17 0,1 0 0,-1 0 0,0-18 0,1 18 16,-1 0-16,1 0 0,-1-18 0,0 18 0,1 0 0,-1 0 0,18-17 15,-18 17-15,1 0 0,-1 0 0,0-18 0,1 18 0,-1 0 16,1 0 15,17-18 0,-18 18-15,0 0 46,1 0-46,-1 0-16,0 0 0,1 0 0,-1 0 16,0 0-16,1 0 0,-1 0 0,1 0 0,-1 18 0,0-18 15,1 0-15,-1 0 0,0 0 0,1 0 0,-1 0 16,0 0-16,1 0 0,-1 0 0,0 0 16,1 0-16,-1 0 0,1 0 15,-1 0-15,0 0 16,1 0-1,-1 0 1,18 18 93,0-1-109,0 1 0,0 0 16,0-1-16,0 1 0,0 0 0,0-1 0,0 1 16,0-1-16,0 1 0,0 0 0,0-1 0,0 1 0,0 0 15,0-1-15,0 1 0,0 0 0,0-1 0,0 1 0,0-1 16,0 1-16,0 0 0,0-1 0,0 1 0,0 0 16,18-1-16,-18 1 0,0 0 0,0-1 0,0 1 15,0-1-15,0 1 0,0 0 16,0-1-16,17-17 0,-17 18 15,0 0-15,0-1 16,0 1-16,18-18 0,-18 18 16,0-1-16,18-17 15,-18 18-15,0 0 0,0-1 0,17-17 16,-17 18-16,0-1 0,18 1 0,-18 0 16,0-1-16,17 1 0,-17 0 0,0-1 15,0 1-15,0 0 0,18-1 0,-18 1 0,0-1 16,0 72-1,0-72-15,0 1 0,0 0 0,0-1 0,0 1 0,0 0 0,0-1 16,0 1-16,0-1 0,0 1 0,0 0 0,0-1 0,0 1 0,-18 0 16,18-1-16,0 1 0,0 0 0,0-1 0,0 1 15,0-1-15,0 1 0,0 0 0,0-1 0,0 1 16,0 0-16,0-1 0,0 1 0,0 0 0,0-1 16,0 1-16,0-1 0,0 1 15,0 35 1,0-35-16,0-1 0,0 1 0,0 0 15,0-1-15,0 1 0,0-1 16,0 1 31,0 0-16,0-36 16,0 0-31</inkml:trace>
  <inkml:trace contextRef="#ctx0" brushRef="#br0" timeOffset="116885.74">19562 14781 0,'17'0'31,"1"0"-31,-1 0 16,1 0-16,0 0 0,-1 0 0,1 0 16,0 0-16,-1 0 0,1 0 0,0 0 0,-1 0 0,1 0 0,-1 0 0,1 0 15,0 0-15,-1 0 0,1 0 0,0 0 0,-1 0 0,1 0 0,0 0 0,-1 0 16,1 0-16,-1 0 0,1 0 0,0 0 0,-1 0 0,1 0 0,0 0 0,-1 0 0,1 0 15,0 0-15,-1 0 0,1 0 0,0 0 0,-1 0 0,1 0 0,-1 0 0,1 0 16,0-17-16,-1 17 0,1 0 0,0 0 0,-18-18 0,17 18 16,1 0-16,0 0 0,-18-18 0,17 18 0,1 0 0,-1 0 15,1 0-15,-18-17 0,18 17 0,-1 0 16,1 0-16,0 0 0,-1 0 16,1 0-16,0 0 15,-1 0-15,1 0 0,0 0 16,17 0-16,-18 0 31,-17-18 32,18 18-63,-18-88 31,0 70-31,0 1 0,0-1 0,0 0 0,0 1 0,-18 17 15,18-18-15,0 1 0,0-1 0,0 0 0,-17 1 0,17-1 0,0 0 0,0 1 0,0-1 0,-18-17 16,18 17-16,0 1 0,0-1 0,-17 0 0,17 1 0,0-1 0,0 0 0,-18-17 0,18 17 0,0 1 0,-18-1 16,18 0-16,0 1 0,0-1 0,-17 1 0,17-1 0,0 0 0,0 1 0,-18-1 0,18 0 0,-18 1 0,18-1 15,0 0-15,0 1 0,-17-1 0,17 1 0,-18-1 0,18 0 0,0 1 0,-18 17 0,18-18 0,0 0 16,-17 1-16,17-1 0,-18 0 0,18 1 0,0-1 0,-18 18 0,18-18 16,0 1-16,-17 17 0,17-18 0,0 1 0,-18-1 0,18 0 0,0 1 15,-17 17-15,17-18 0,0 0 16,-18 18 78,0 0-94,1 0 15,-1 0-15,0 0 0,1 0 16,-71-17-1,70 17-15,0 0 0,1 0 0,-1 0 0,0 0 0,1 0 16,-1 0-16,0 0 0,1 0 0,-1 0 0,0 0 0,1 0 16,-1 0-16,1 0 0,-1 17 0,0-17 0,1 0 0,-1 0 0,0 0 0,1 18 0,-1-18 15,-105 35 1,105-35-16,0 0 0,1 0 16,17 18-16,-18-18 0,0 0 15,1 0 48,-1 0-48,18 18 1,-17-18-16,17 17 62,0 1-62,0-1 0,0 1 0,0 0 16,0-1-16,0 1 0,17-18 0,-17 18 0,0-1 0,0 1 0,0 0 16,0-1-16,0 1 0,0 0 0,18-1 0,-18 1 0,0-1 0,0 1 0,0 0 0,0-1 15,0 1-15,0 0 0,17-1 0,-17 1 0,0 0 0,0-1 0,0 1 0,0-1 0,0 1 0,0 0 16,0-1-16,0 1 0,0 0 0,0-1 0,0 1 0,0 0 0,0-1 0,0 1 0,0 0 16,0-1-16,0 1 0,0-1 0,0 1 0,0 0 0,18-1 0,-18 1 15,0 0-15,0-1 0,0 1 0,0 0 0,0-1 0,18 1 16,-18-1-16,0 1 0,0 0 15,0-1-15,0 1 16,0 0-16,0-1 16,0 1-1,0 0-15,0-1 0,0 1 16,0-1-16,0 1 16,0 0-16,0-1 15,0 1 32,0 0-31</inkml:trace>
  <inkml:trace contextRef="#ctx0" brushRef="#br0" timeOffset="126577.75">16351 15099 0,'0'0'0,"18"0"0,0 0 0,-1 0 0,1 0 0,-1 0 0,1-18 0,0 18 15,-1 0-15,1 0 0,0 0 0,-1 0 0,1 0 0,0 0 0,-1 0 0,1 0 0,-1-17 0,1 17 0,0 0 16,-1 0-16,1 0 0,0 0 0,-1 0 0,1 0 0,0 0 0,-1 0 0,1 0 0,0 0 0,-1 0 0,18 0 0,-17-18 0,0 18 16,-1 0-16,1 0 0,0 0 0,-1 0 0,1 0 0,0 0 0,-1 0 0,1 0 0,-1 0 0,36 0 0,-17 0 0,-19 0 0,1 0 0,0 0 0,-1 0 15,1 0-15,-1 0 0,1 0 0,17 0 0,1 0 0,-1 0 0,0 0 0,0 0 0,-17 0 0,0 0 0,-1 0 16,1 0-16,0 0 0,-1 0 0,19 0 0,-19 0 0,1 0 0,0 0 0,-1 0 0,1 0 0,17 0 0,-17 0 15,-1 0-15,1 0 0,-36 0 47,18 18-47,-17-18 0,-1 0 0,0 0 0,1 0 0,-1 0 16,1 0-16,-1 0 0,0 0 0,1 0 0,-1 0 16,0 0-16,1 0 0,-1 0 0,0 0 0,1 0 15,-1 0-15,0 0 0,1 0 0,-1 0 16,1 0-16,-1 0 0,0 0 0,1 0 15,-1 0-15,0 0 0,1 0 16,34 0 31,36-18-31,-35 18-16,0 0 0,-1 0 0,1 0 0,-1 0 0,1 0 0,0-18 15,-1 18-15,1 0 0,0 0 0,-1 0 0,1 0 0,0-17 0,-1 17 0,1 0 0,0 0 16,-1 0-16,1 0 0,-1 0 0,1 0 0,-18-18 0,18 18 0,-1 0 0,1 0 0,0 0 15,-1 0-15,1 0 0</inkml:trace>
  <inkml:trace contextRef="#ctx0" brushRef="#br0" timeOffset="129310.52">20073 14852 0,'18'0'63,"-1"0"-63,1 0 0,0 0 16,-1 0-16,1 0 0,0 0 0,-1 0 0,1 0 15,-1 0-15,1 0 0,0 0 0,-1 0 0,1 0 0,0 0 16,-1 0-16,1 0 0,0 0 0,-1 0 0,1 0 15,-1 0-15,1 0 0,0 0 0,-1 0 0,1 0 16,0 0-16,-1 0 16,-34 0 77,-1 0-93,0 0 0,1 0 16,-1 0-16,0 0 0,1 0 0,17 18 0,-18-18 0,1 0 16,-1 0-16,0 0 0,1 0 0,-1 0 0,0 0 0,1 0 15,-1 0-15,0 0 0,1 0 0,-1 0 0,1 0 0,-1 0 0,0 0 0,1 0 16,-142 17 0,141-17-16,1 0 0,-1 0 0,0 0 0,1 0 0,-1 0 0,0 0 0,1 0 0,-1 0 15,0 0-15,1 0 0,-1 0 16,36 0 78,-1 0-79,107 0 1,-106 0-16,-1 18 0,1-18 0,-1 0 0,1 0 0,0 0 0,-1 0 0,1 0 0,0 0 0,-1 0 15,1 17-15,0-17 0,17 0 0,-17 0 0,-1 0 0,1 0 0,-1 0 0,1 0 0,0 0 0,17 0 0,0 0 16,-17 0-16,0 0 0,-1 0 0,1 0 0,-1 0 0,1 0 0,0 0 0,17 0 0,-17 0 0,-1 0 16,1 0-16,0 0 0,-18 18 0,17-18 0,1 0 0,0 0 0,-1 0 0,1 0 0,-1 0 0,1 0 0,0 0 15,-1 0-15,1 0 0,0 0 0,-1 0 0,1 18 0,0-18 0,-1 0 16,1 0-16,-1 0 0,-34 0 47,-1 0-47,1 17 15,-1-17-15,0 0 0,1 0 16,-1 0-16,0 18 0,1-18 0,-1 0 16,0 0-16,1 0 0,-1 0 0,1 18 0,-1-18 15,0 0-15,1 0 0,-1 0 0,0 0 0,1 0 0,-1 0 16,0 0-16,1 0 0,-1 0 0,0 0 16,1 0-16,-1 0 0,1 0 0,-1 0 0,18 17 0,-18-17 15,1 0-15,-1 0 0,0 0 0,1 0 0,-1 0 0,0 0 16,1 0-16,-1 0 0,1 0 0,-1 0 15,-53 0 1,54 0-16,-1 0 0,0 0 16,36 0 62,106 0-47,-107 0-31,1 0 0,-1 0 16,89 0-1,-88 0-15,0 0 16,-36 0 46,0 0-46,1 0-16,-1 0 0,0 0 16,1 0-16,-1 0 0,0 0 0,1 0 0,-1 0 0,1 0 15,-1 0-15,0 0 0,1 18 0,-1-18 0,0 0 0,1 0 0,-1 0 0,0 0 16,1 0-16,-1 0 0,0 0 0,1 0 0,-1 0 0,1 0 0,-1 18 16,0-18-16,1 0 0,-1 0 0,0 0 0,1 0 15,-1 0-15,18 17 47,35-17-31,-17 0-16,0 0 0,-1 18 0,1-18 0,0 0 15,193 18 1,-193-18-16,0 0 0,-1 0 0,1 0 0,-1 0 0,1 0 0,0 0 0,-1 0 0,1 0 16,0 0-16,-1 0 0,1 0 0,0 17 0,-1-17 0,1 0 0,-1 0 0,1 0 0,0 0 0,-1 0 15,1 0-15,0 0 0,-1 0 0,1 0 0,0 0 0,-1 0 16,19 18-1,-54-18 17,-70 53-1,70-53-31,0 17 0,1-17 0,-1 18 0,0-18 0,1 18 16,-1-18-16,1 0 0,-1 0 0,18 17 0,-18-17 0,1 0 0,17 18 0,-18-18 15,0 0-15,1 18 0,-1-18 0,0 0 0,18 17 0,-17-17 0,-1 18 0,1-18 16,-54 35-1,53-35-15,36 0 32,88 0-1,-89 0-31,1 0 0,0 0 0,-1 0 0,1 0 16,0-18-16,-1 18 0,1 0 0,0 0 15,-36 0 48,-70 36-48,70-19-15,0-17 0,1 0 0,-1 18 0,1-18 16,-1 0-16,18 18 0,-18-18 0,36 0 62,123 0-30,-123 0-32,-1 0 0,1 0 15,-18-18-15,18 18 0,-1 0 0,1 0 16</inkml:trace>
  <inkml:trace contextRef="#ctx0" brushRef="#br0" timeOffset="138045.68">9278 12382 0,'0'-17'16,"-18"-1"-1,1 1-15,-1 17 0,18-18 16,-17 18-16,17-18 0,-18 18 0,18-17 0,-18 17 0,1-18 0,-1 18 16,18-18-16,-18 18 0,1-17 0,-1 17 0,18-18 0,-18 18 0,1-18 15,-1 18-15,0-17 0,1 17 0,-1 0 16,1 0-16,-1 0 0,0 0 0,1 0 15,-1 0-15,0 0 0,1 0 0,-1 0 16,0 0-16,18 17 0,-17-17 0,17 18 0,-18-18 0,1 18 0,-1-18 16,0 17-16,1 1 0,-1 0 0,0-18 0,18 17 0,-17-17 0,-1 18 0,0 0 0,1-1 15,-1-17-15,0 18 0,1-1 0,-1 1 0,1 0 0,-1-18 0,0 17 0,1 1 0,-1 0 0,0-1 0,1 1 0,-1-18 16,0 18-16,1-1 0,-1 1 0,1 0 0,-1-1 0,0 1 0,18-1 0,-17-17 0,17 18 0,-18 0 0,18-1 0,-18 1 16,18 0-16,-17-1 0,17 1 0,0 0 0,-18-1 0,18 1 0,0-1 0,0 1 0,0 0 0,0-1 15,0 1-15,0 0 0,0-1 0,0 1 0,0 0 0,0-1 0,0 1 0,0 0 0,0-1 16,71 107-1,-54-124-15,-17 17 0,18-17 0,0 18 0,-1 0 0,1-18 0,-18 17 0,17-17 0,1 18 0,0-18 16,-1 17-16,1-17 0,0 18 0,-1-18 0,1 0 0,-18 18 0,18-18 0,-1 0 16,1 0-16,-1 0 0,-17 17 0,18-17 0,0 0 0,-1 0 0,1 18 15,0-18-15,-1 0 0,1 0 0,0 18 0,-1-18 0,1 0 16,0 0-16,-1 0 0,-17 17 0,18-17 0,-1 0 0,1 0 0,0 0 16,-1 0-16,1 0 0,0 0 0,-1 0 0,1 0 0,0 18 0,-1-18 15,1 0-15,-1 0 0,1 0 0,0 0 0,-1 0 0,1 0 16,0 0-16,-1 0 0,1 0 0,0 0 15</inkml:trace>
  <inkml:trace contextRef="#ctx0" brushRef="#br0" timeOffset="138772.47">22789 11642 0,'0'17'15,"18"1"-15,0 88 16,-18-89-16,0 1 0,0 0 0,17-1 16,-17 1-16,0 0 0,0-1 0,0 1 0,18 17 0,-18-17 0,0-1 0,0 1 0,18 0 0,-18-1 0,0 1 15,0 0-15,0-1 0,0 1 0,17 0 0,-17-1 0,0 1 0,0-1 0,0 1 0,0 0 0,18-1 0,-18 1 0,0 0 16,0-1-16,0 1 0,18 0 0,-18-1 0,0 1 0,0-1 0,0 1 15,17-18-15,-17 18 0,0-1 0,0 1 0</inkml:trace>
  <inkml:trace contextRef="#ctx0" brushRef="#br0" timeOffset="139528.26">22631 11448 0,'70'-36'31,"-70"19"-31,18 17 0,0 0 0,-18-18 0,17 18 16,1 0-16,-18-18 0,17 18 0,1 0 0,-18-17 0,18 17 0,-1 0 0,1-18 15,0 18-15,-1-17 0,1 17 0,0 0 0,-18-18 0,17 18 0,1 0 16,-1 0-16,1-18 0,0 18 0,-1 0 0,1 0 0,0 0 0,-1 0 15,1 0-15,0 0 0,-1-17 0,1 17 0,0 0 16,-1 0-16,1 0 0,-1 0 0,1 0 16,0 0-16,-18 17 0,17-17 15,19 124 1,-36-107-16,0 1 0,0 0 16,0-1-16,0 1 0,0 0 0,0-1 0,0 1 0,-18-18 0,18 17 0,0 1 0,0 0 0,-18-18 15,18 17-15,0 1 0,-17 0 0,17-1 0,-18 1 0,18 0 0,-18-1 0,18 1 0,-17 0 0,17-1 0,-18 1 16,1-1-16,17 1 0,-18 0 0,0-1 0,18 1 0,-17-18 15,17 18-15,-124 70 16,106-71-16,1-17 16,-1 0-16,18 18 0,-17-18 0,-1 0 0,0 0 15,1 0-15,-1 0 0,0 0 16,1 0-16,-1 18 16,18-1 30,18-17-46,-1 18 0,1-18 0,0 18 16,-1-18-16,-17 17 0,18-17 0,0 0 0,-1 18 16,1-18-16,-1 18 0,1-18 0,-18 17 0,18-17 0,-1 0 15,-17 18-15,18-18 0,53 35 0,-54-17 16,1-18-16,0 17 0,-1-17 0,-17 18 16,18-18-16,-1 0 0,-17 18 15,0-1-15,18-17 16,-18 18-16,0 0 0,0-1 15,0 1-15,0-1 0,0 1 16,0 0-16,0-1 0,0 1 16,18-18-16,-18 18 0</inkml:trace>
  <inkml:trace contextRef="#ctx0" brushRef="#br0" timeOffset="140680.31">25823 11271 0,'-17'0'16,"-1"0"-1,0 0-15,1 0 0,-1 0 16,1 0-16,-1 0 0,0 0 16,18 18-16,-17-18 0,-1 0 0,0 0 0,1 0 0,-1 0 0,0 0 15,1 0-15,-1 18 0,0-18 0,1 0 0,-1 0 0,1 17 16,-1-17-16,0 0 0,1 18 0,-1-18 0,0 0 0,1 17 0,-1-17 0,0 0 15,1 18-15,-1-18 0,1 18 0,-1-18 0,0 17 0,1-17 0,-1 0 16,18 18-16,-18-18 0,1 18 0,-1-18 0,18 17 0,-18-17 0,18 18 0,-17-18 0,17 18 16,-18-18-16,18 17 0,-18-17 0,18 18 0,-17-18 0,17 17 0,0 1 0,-18 0 15,18-1-15,0 1 0,0 0 0,-17-1 0,17 1 0,0 0 0,0-1 0,0 1 16,0 0-16,0-1 0,0 1 0,0-1 0,0 1 0,0 0 0,0-1 0,17 1 0,-17 0 16,0-1-16,0 1 0,0 0 0,18 17 0,-18-18 0,0 1 0,0 0 0,17-18 0,-17 17 0,0 1 15,18 0-15,-18-1 0,0 1 0,18 0 0,-18-1 0,0 1 0,17-18 0,-17 17 0,18 1 16,-18 0-16,18-1 0,-18 1 0,17-18 0,-17 18 0,18-1 0,0 1 0,-18 0 15,17-18-15,-17 17 0,18-17 0,-18 18 0,18-18 0,-1 0 0,-17 17 0,18-17 16,-1 0-16,1 0 0,0 0 16,-1 0-16,1 0 0,0 0 15,-18-17-15,17 17 0,-17-18 0,18 1 0,-18-1 16,18 0-16,-18 1 0,17-1 0,-17 0 0,18 1 0,-18-1 16,17 0-16,-17 1 0,0-1 0,18 1 0,-18-1 0,0 0 0,0 1 15,18 17-15,-18-18 0,0 0 0,0 1 0,0-1 0,0 0 16,-18-70-1,18 71-15,-18 17 0,18-18 0,-17 18 16,17-18-16,-18 18 0,36 0 78,-1 0-78,1 0 16,0 0-16,-1 0 0,1 0 0,0 0 0,88 0 31,-89 0-31,1 0 0,-18-17 0,17 17 0,1 0 0,-18-18 0,18 18 0,-1 0 16,-17-18-16,18 18 0,-18-17 0,18 17 0,-18-18 15,17 18-15,-17-17 16</inkml:trace>
  <inkml:trace contextRef="#ctx0" brushRef="#br0" timeOffset="141348.34">26405 11218 0,'0'0'0,"-17"18"0,17 0 0,0-1 0,0 1 15,0 0-15,0-1 0,0 1 0,0-1 0,0 19 0,0-19 0,0 1 0,0 0 0,0-1 0,0 1 0,0 0 16,0-1-16,0 1 0,0-1 0,0 19 0,0-19 0,0 1 0,0 0 0,0-1 0,0 1 0,0 0 0,0-1 0,17 213 31,-17-213-31,0 1 0,0-1 0,0 1 0,0 17 0,18-17 0,-18 0 0,0-1 0,0 1 0,0 0 0,0-1 16,0 1-16,0-1 0,0 1 0,0 0 0,0-1 0,0 1 0,0 0 0,0-1 15,0 1-15,0 0 0,0-1 0,0 1 16,0-1 0,18-17 30,-18-17-46,0-1 0,0 1 0,0-1 0</inkml:trace>
  <inkml:trace contextRef="#ctx0" brushRef="#br0" timeOffset="141764.32">26494 11201 0,'17'0'31,"19"0"-15,-19 0-16,1 0 0,-18-18 0,17 18 15,1 0-15,0 0 16,-18-18-16,17 18 0,1 0 0,0 0 0,-1 0 15,-17-17-15,18 17 0</inkml:trace>
  <inkml:trace contextRef="#ctx0" brushRef="#br0" timeOffset="142108.32">26388 11924 0,'0'0'0,"17"0"0,1 0 16,0 0-16,-1 0 16,1 0-16,0 0 0,-1 0 15,36 0-15,-35 0 16,-1 0-16,1 0 0,0 0 0,-1 0 0,1 0 15,0 0-15,-1 0 0,1 0 0,0 0 0,-1 0 0,1 0 16</inkml:trace>
  <inkml:trace contextRef="#ctx0" brushRef="#br0" timeOffset="142570.87">26511 12471 0,'0'0'0,"18"0"47,0 0-32,-1 0-15,1 0 16,-1 0-16,1 0 16,0 0-1,-1 0 1,1-18 0,0 18-1</inkml:trace>
  <inkml:trace contextRef="#ctx0" brushRef="#br0" timeOffset="143111.51">27164 11289 0,'18'0'15,"-1"0"1,1 0-16,-18-18 0,17 18 0,1 0 0,0 0 16,-1 0-16,1 0 0,0 0 0,-1 0 0,-17-17 15,18 17-15,105 0 16,-105-18-16,0 18 16,-1 0-16,1 0 0,0 0 15,-1 0-15,1 0 0,-1 0 0,1 0 0,0 0 16,-1 0-16,1 0 0</inkml:trace>
  <inkml:trace contextRef="#ctx0" brushRef="#br0" timeOffset="143486.04">27411 11395 0,'17'88'31,"1"-70"-31,-18-1 0,0 1 0,18-18 0,-18 17 0,0 1 15,17 0-15,-17-1 0,0 1 0,0 0 0,18-18 16,-18 17-16,0 1 0,0 0 0,0-1 0,0 1 0,18 0 0,-18-1 16,0 1-16,0-1 0,0 1 0,0 0 0,0-1 0,0 1 0,0 0 15,0-1-15,0 1 0,0 0 0,0-1 0,0 1 0,0-1 0,0 1 0,0 0 16,0-1-16,0 1 0,0 0 0,0-1 0,0 1 0,-18 0 0,18-1 0,0 1 0,0-1 0,-18 1 16,18 0-16,0-1 0,-17 1 0,17 0 0,0-1 0,-18-17 15,0 53 1</inkml:trace>
  <inkml:trace contextRef="#ctx0" brushRef="#br0" timeOffset="144678.4">29069 11130 0,'0'18'15,"-18"-18"-15,18 17 0,-17 1 0,17 0 0,-71 105 16,53-105-16,18-1 0,-17 1 16,-1 0-16,18-1 0,-18 1 0,18 0 0,-17 17 0,-1-17 0,18-1 0,-17 1 0,-1-1 0,18 1 15,0 0-15,-18-1 0,1 1 0,17 0 0,-18-1 0,0 1 0,18 0 0,-17 17 0,-1-17 0,-17 52 16,17-52-16,18-1 0,-17-17 0,17 18 0,-18 0 0,18-1 0,-18 1 0,1 0 0,17-1 15,-18 1-15,18-1 0,-18-17 0,18 18 0,-17 0 0,17-1 0,-18 1 0,18 0 16,-18-18-16,18 17 0,0 1 0,-17-18 0,17 18 0,0-1 16,-18-17-16,18 18 0,0-1 15,18-34 32</inkml:trace>
  <inkml:trace contextRef="#ctx0" brushRef="#br0" timeOffset="145104.45">29228 11571 0,'0'18'31,"0"-1"-31,0 1 0,0 0 0,0-1 0,0 1 16,0 0-16,0-1 0,0 1 0,0 0 0,0-1 0,-18-17 0,18 18 16,0-1-16,0 1 0,0 0 0,0-1 0,0 1 0,0 0 0,-18-1 0,18 1 0,0 0 15,0-1-15,0 1 0,0-1 0,0 1 0,0 0 0,0-1 0,0 1 16,-17-18-16,17 18 0,0-1 0,0 1 16,17-18 46</inkml:trace>
  <inkml:trace contextRef="#ctx0" brushRef="#br0" timeOffset="145632.1">29492 11942 0,'18'0'15,"-18"-18"1,18 18-1,-18-18-15,0 1 16,0-1 0,0-17-1,0 17-15,0 0 0,0 1 16,0-1-16,-18 18 16,18-17-16,-18 17 15,1 0 1,-19 17 15,36 1-31,-17-18 0,17 17 0,0 1 0,-18 0 0,18-1 16,0 1-16,0 0 0,0-1 0,0 1 15,0 70 1,0-70-16,0-1 0,0 1 16,18-18-1,-1 0 1,1 0-1,0 0-15,-18-18 0,17 18 16,-17-17-16,18 17 0,-18-18 0,18 18 16,-18-18-16,17 18 0,-17-17 0,18 17 15</inkml:trace>
  <inkml:trace contextRef="#ctx0" brushRef="#br0" timeOffset="146298.2">29739 11906 0,'0'18'31,"0"-36"48,0 1-79,18 17 15,70-106 1,-70 106-16,-18-18 0,17 18 0,-17-17 15,18 17-15,0 0 0,-18-18 0,17 18 16,1 0 15,-18 18-15,0-1-16,0 1 0,0-1 16,17 1-16,-17 0 0,0-1 15,18-17-15,-18 18 16,18-18 15,17-18 0,-35 1-31,18 17 0,52-18 32,-70 36-1,0-1-16,0 1-15,0 0 0,18-18 16,-18 17-16,17-17 16,1 0 15,0-17-31,-1-1 16,-17 0-16,18 18 0</inkml:trace>
  <inkml:trace contextRef="#ctx0" brushRef="#br0" timeOffset="146623.32">30374 11712 0,'0'0'0,"0"18"0,0 0 0,-17-18 0,17 17 15,0 1-15,-18-18 0,18 17 0,-18 1 16,18 0-16,-17-18 0,17 17 0,0 1 15,-18-18-15,18 18 0,0-1 16,18-17 0,-1 0 31,1-17-32,-18-1-15,18-35 31,-18 35-31,17 18 0,-17-17 16,0-1-16,0 1 0,18 17 16</inkml:trace>
  <inkml:trace contextRef="#ctx0" brushRef="#br0" timeOffset="147097.42">30462 11818 0,'0'18'0,"0"17"31,0-53 31,0 1-62,0-1 0,18 18 16,-18-18-16,0 1 0,18 17 0,-18-18 0,17 18 16,-17-17-16,18 17 0,-18-18 0,18 18 0,-18-18 15,17 18-15,1 0 31,-18 18-15,0 17 0,0-17-16,0-1 0,0 1 15,17 0 1,1-18 46,-18-18-62</inkml:trace>
  <inkml:trace contextRef="#ctx0" brushRef="#br0" timeOffset="147717.73">30780 11695 0,'0'17'31,"0"1"-15,0 0-16,-18-1 16,18 1-16,0-1 15,0 1 1,0 0-16,18-18 78,17-36-47,-17 36-31,-18-17 0,0-1 16,17 1 0,-17 34 46,0 18-31,0-17-31,0 0 16,18-18 31,-18-18-32,18 18-15</inkml:trace>
  <inkml:trace contextRef="#ctx0" brushRef="#br0" timeOffset="148308.74">31133 11342 0,'0'0'0,"0"17"0,0 1 15,0 0-15,0-1 0,0 1 0,0 0 16,0-1-16,0 1 0,0 0 0,0-1 0,0 1 0,0-1 15,0 1-15,0 0 0,0-1 0,0 1 0,0 0 0,0-1 16,0 1-16,0 0 0,0-1 16,0 1-16,0 0 0,-18-18 15,18 17-15,-18-17 63,18-17-48,-17 17-15,17-18 0,-18 18 0,0-18 16,1 18-16,17-17 16,-18 17-16,18 17 47,0 1-32,0 0-15,0-1 0,0 1 0,0-1 16,0 1-16,0 0 0,0-1 0,0 1 15,0 0-15,0-1 16,0 1-16,18-18 16,-1 0-1,1 0-15,0 0 16,-18-18-16,17 1 0,-17-1 16,18 18-16,-18-18 0,0 1 0,0-1 15</inkml:trace>
  <inkml:trace contextRef="#ctx0" brushRef="#br0" timeOffset="148826.24">31221 11748 0,'0'-18'62,"17"0"-46,-17 1-16,0-1 16,0 0-16,0 1 15,-17 17 32,17 17-47,0 1 16,0 53-1,0-54-15,0 1 0,0-1 16,17 36 0,-17-35-16,18-18 15,0 0 32,-18-18-47,0 1 0,17-1 16</inkml:trace>
  <inkml:trace contextRef="#ctx0" brushRef="#br0" timeOffset="149343.49">31380 11695 0,'-18'0'32,"18"17"-1,0 1-16,0 0 1,0-1 0,18-17-16,-18 18 15,17-1 1,-17 1 31,-17-18 15,17 18-62,-18-1 16,0 1-16,1 0 16,-1-18-1,18 17-15,-18-17 31</inkml:trace>
  <inkml:trace contextRef="#ctx0" brushRef="#br0" timeOffset="149893.5">31944 11112 0,'0'18'0,"0"0"0,-18-1 15,18 1-15,0 0 0,-17-1 0,17 1 0,0 0 16,-18-1-16,18 1 0,0 0 0,-18-18 0,18 17 0,0 1 0,0-1 0,-17-17 0,17 18 0,0 0 16,0-1-16,-18 1 0,18 0 0,0-1 0,-17 1 0,17 0 0,0 17 0,-18-35 0,18 17 0,0 1 0,-18 0 15,18-1-15,0 19 0,-17-36 0,17 17 0,-106 336 32,106-335-32,0-1 0,-18 1 0,18 0 0,0-1 0,0 1 0,-17-18 15,17 18-15,0-1 0,0 1 0,-18-18 0,18 17 0,-18-17 47,18-17-31,0-1-16,0 1 0,18-1 15,-18 0-15,18 1 0,-18-1 0,17 18 0,-17-18 0</inkml:trace>
  <inkml:trace contextRef="#ctx0" brushRef="#br0" timeOffset="150621.71">32262 11412 0,'-18'0'31,"18"18"-15,-18-18-16,1 0 15,-1 0-15,18 18 16,-35-18-1,35 17-15,-18-17 0,18 18 32,-18-18-17,18 18-15,0-1 16,0 1-16,-17-18 0,17 17 16,0 1-16,0 0 15,0-1-15,0 1 78,106 35-62,-89-53 0,-17 18-16,18-18 0,0 0 0,-18 17 0,17-17 15,1 18-15,-1 0 16,-17-1-1,0 1 1,0-1 0,-35 19-16,18-36 0,-1 17 15,0 1-15,1 0 0,-1-18 0,18 17 0,-18-17 16,1 18-16,-1-18 0,18 18 0,-18-18 0,18 17 0,-17-17 0,-1 18 16,1-18-16,-1 17 0,0-17 0,1 18 0,-1-18 15,0 18-15,1-18 0,-1 0 16,18 17-16,-18-17 0,1 0 31</inkml:trace>
  <inkml:trace contextRef="#ctx0" brushRef="#br0" timeOffset="154290.37">13000 15681 0,'18'0'0,"-1"0"0,1 0 0,-1 0 16,-17-18-16,18 18 0,0 0 0,-1 0 0,1 0 0,0 0 0,-1 0 0,1-17 16,0 17-16,-1 0 0,1 0 0,-1 0 0,1 0 0,0 0 0,-1 0 0,1-18 0,0 18 0,17 0 0,-17 0 0,17-18 0,0 18 15,671-52 1,-671 52-16,0 0 0,18-18 0,-18 18 0,1 0 0,-1 0 0,18 0 15,-18 0-15,0 0 0,1-18 0,34 18 0,-52 0 0,35 0 0,-18 0 0,0 0 0,36 0 0,-36-17 0,0 17 0,1 0 0,17 0 0,-18 0 0,0 0 0,36 0 16,-54 0-16,36-18 0,0 18 0,-17 0 0,16 0 0,-16 0 0,17 0 0,-18 0 0,0 0 0,18 0 0,-18 0 0,18 0 0,-17 0 0,87 0 16,-88 0-16,1 0 0,17 0 0,-18 0 0,35 0 0,-34 0 0,87 0 0,-70 0 0,0 0 0,0 0 0,-18 0 0,18 0 0,-18 0 0,36 0 15,-36 0-15,0 0 0,18 18 0,-17-18 0,-1 0 0,36 0 0,-36 0 0,18 0 0,35 0 0,-53 0 0,36 0 0,-36 0 0,0 17 0,18-17 16,-18 0-16,1 0 0,34 0 0,-34 0 0,16 0 0,-34 0 0,35 0 0,53 18 0,-71-18 0,0 0 0,1 0 0,17 0 0,-18 0 0,18 0 16,-18 0-16,0 0 0,1 0 0,17 0 0,-18 0 0,0 0 0,18 0 0,-18 0 0,1 0 0,-1 0 0,0 0 0,0 0 0,1 0 0,-1 0 0,18 0 15,-18 0-15,18 0 0,-18 0 0,1 0 0,-19 0 0,19-18 0,-1 18 0,18 0 0,-18 0 0,0 0 0,1 0 0,-19 0 0,19 0 0,-1 0 0,0 0 0,0-17 16,36 17-16,-53 0 0,17 0 0,-18 0 0,19 0 0,-19 0 0,19 0 0,-19 0 0,1 0 0,17 0 0,-17-18 0,17 18 0,0 0 0,18 0 0,-17 0 15,-19 0-15,1 0 0,0 0 0,-1 0 0,1 0 0,-1-18 0,1 18 0,17 0 0,-17 0 0,0 0 0,-1 0 0,1 0 0,0 0 16,-1 0-16,1 0 0,-1 0 0,1 0 0,0 0 0,-1 0 0,1 0 0,0 0 0,-1 0 0,1 0 0,0 0 16,-1 0-16,1 0 0,-1 0 0,1 0 0,0 0 0,-1 0 0,1 0 0,0 0 0,-1 0 15,1 0-15,0-17 0,-1 17 0,1 0 0,0 0 0,-1 0 0,1 0 0,-1 0 16,1 0-16,0 0 0,-1 0 0,1 0 0,0 0 0,-1 0 0,1 0 16,0 0-16,-1 0 0,1 0 0,-1 0 0,1 0 15,-18-18-15,18 18 16,-1 0-1,1 0 1,0 0-16,-1 0 16,54 0-1,-53 0-15,-36 0 47,-176 0-16,176 0-31,1 0 0,-1 0 0,-17 0 0,17 0 0,0 0 16,1 0-16,-1 0 0,0 0 0,-17 0 0,18 0 0,-19 0 0,1 0 0,17 0 0,-35 0 0,36 0 0,-19 0 0,19 0 0,-18 0 0,17 0 16,-17 18-16,17-18 0,-17 0 0,17 0 0,-35 0 0,18 0 0,0 0 0,-36 0 0,53 0 0,-34 17 0,16-17 0,-17 0 0,18 0 0,0 0 15,-36 0-15,-828 71 16,863-71-16,-17 18 0,18-18 0,-35 0 0,34 0 0,1 0 0,-18 17 16,0-17-16,-53 0 0,89 0 0,-54 0 0,54 18 0,-72-18 0,54 0 0,-18 0 0,18 0 0,-36 0 0,36 17 0,-36-17 0,36 0 0,-35 0 0,-19 0 15,54 18-15,0-18 0,0 0 0,-54 0 0,54 0 0,-35 0 0,34 18 0,-87-18 0,70 0 0,-18 0 0,36 0 0,0 0 0,0 17 0,-1-17 0,-34 0 16,-1 0-16,36 0 0,-53 18 0,52-18 0,-17 0 0,18 0 0,-18 0 0,18 0 0,0 0 0,-18 18 0,-18-18 0,18 0 0,0 0 0,18 0 15,-18 0-15,18 17 0,-36-17 0,36 0 0,-18 0 0,-17 0 0,17 0 0,0 0 0,35 0 0,-35 18 0,18-18 0,0 0 0,17 0 0,-70 0 0,53 0 0,-1 0 16,1 0-16,0 0 0,-1 0 0,-16 0 0,16 0 0,1 0 0,-18 0 0,18 0 0,0 0 0,17 18 0,-53-18 0,36 0 0,0 0 0,-18 0 16,18 0-16,17 0 0,-35 0 0,35 0 0,-17 0 0,0 0 0,17 0 0,-17 0 0,-18-18 0,35 18 0,1 0 0,-19 0 15,19 0-15,-1 0 0,1 0 0,-1 0 0,0 0 0,1 0 0,-1 0 0,0 0 0,1-18 0,-1 18 16,0 0-16,18-17 16,18 17 15,0 0-31,-1 0 0,1 0 15,-18-18-15,18 18 0,-1 0 0,1 0 0,0 0 0,-1 0 0,-17-18 0,18 18 0,-1 0 16,1 0-16,0 0 0,-1 0 0,1-17 0,0 17 0,-1 0 0,1 0 0,17 0 0,1 0 0,-36-18 0,35 18 16,0 0-16,0 0 0,-17-18 0,0 18 0,-1 0 0,19 0 0,-19 0 0,1-17 0,-1 17 0,19 0 0,-19 0 0,19 0 0,-19-18 0,19 18 15,-19 0-15,36 0 0,-35 0 0,17 0 0,-17-17 0,758-36 16,-759 53-16,36 0 16,0 0-16,-17-18 0,-1 18 0,0 0 0,0 0 0,-17 0 0,53 0 0,-36 0 0,-18 0 0,19 0 0,17 0 0,-18 0 0,35 0 0,-34 0 0,-1 0 0,18 0 15,-18 0-15,1 0 0,16 0 0,-16 0 0,52 0 0,-53 0 0,0 0 0,54 0 0,-72 0 0,36 0 0,-35 0 16,17 0-16,0 0 0,71 0 0,-70 0 0,-1 0 0,18 0 0,-36 0 0,36 0 0,-35 0 0,35 0 0,-18 0 0,0 0 0,-17 0 0,35 0 0,-18 0 31,0 0-31,1 0 0,17 0 0,635 0 0,-653 0 0,-17 0 0,17 0 0,18 0 0,-36 0 0,1 0 0,17 0 0,-17 0 0,0 0 16,17 0-16,18 0 0,-36 0 0,1 0 0,0 0 0,-1 0 0,1 0 0,0 0 0,-1 0 0,1 0 0,-1 0 0,1 0 0,0 0 0,-1 0 0,1 0 15,0 0-15,-1 0 0,1 18 0,0-18 0,-1 0 16,-34 0 31,-1 17-47,0-17 0,1 0 15,-1 0-15,0 0 0,1 18 0,-1-18 0,0 0 0,1 0 0,-1 0 0,1 0 16,-1 18-16,0-18 0,1 0 0,-1 0 0,0 0 0,1 0 0,-1 0 0,0 0 0,1 17 0,-1-17 0,1 0 0,-19 0 0,1 0 16,17 0-16,1 0 0,-19 0 0,19 0 0,-1 0 0,-17 0 0,17 0 0,-35 0 0,0 0 0,36 0 0,-18 0 0,-18 0 0,35 0 0,-17 0 15,-1 0-15,1 0 0,0 0 0,-18 0 0,0 0 0,18 0 0,-1 0 0,1 0 0,0 0 0,0 0 0,-18-17 0,17 17 0,1 0 16,0 0-16,0 0 0,-1 0 0,-70-18 0,71 18 0,0 0 0,0 0 0,-36-18 0,36 18 0,0 0 0,-1 0 0,-17 0 0,18-17 0,0 17 0,-36 0 0,36 0 16,0 0-16,-18 0 0,17 0 0,1-18 0,-35 18 0,34 0 0,1 0 0,-18 0 0,18 0 0,-36-18 0,36 18 0,0 0 0,-1 0 0,-16 0 0,16 0 0,1 0 15,0-17-15,-36 17 0,36 0 0,0 0 0,-1 0 0,1 0 0,0 0 0,0 0 0,-18-18 0,17 18 0,1 0 0,0 0 0,17 0 0,-17 0 16,0 0-16,-1 0 0,19 0 0,-19-18 0,19 18 0,-36 0 0,35 0 0,-17 0 0,0 0 0,-1 0 0,1 0 0,17 0 0,1-17 0,-1 17 0,1 0 15,-1 0-15,0 0 0,-88-18 0,89 18 0,17-18 47,17 18-47,1 0 0,0 0 16,-1-17-16,1 17 0,0 0 0,-1 0 0,1 0 0,0 0 0,-1-18 0,18 18 0,1 0 16,-1 0-16,-17 0 0,-1 0 0,1 0 0,0-17 0,17 17 0,-18 0 0,1 0 0,17 0 0,-17 0 0,17 0 0,-17 0 0,35 0 0,-18 0 0,-17 0 15,17 0-15,-17 0 0,17 0 0,0 0 0,1 0 0,-1 0 0,-18 0 0,19 0 0,17 0 0,0 0 0,-18 0 0,35 0 0,-34-18 0,-1 18 16,18 0-16,-18 0 0,0 0 0,1 0 0,-1 0 0,0 0 0,18 0 0,0 0 0,0 0 0,-18 0 0,1 0 0,-1 0 0,18 0 0,0 0 0,-18 0 0,18 0 15,-18 0-15,0 0 0,18 0 0,0 0 0,0 0 0,0 0 0,-18 0 0,36 0 0,-36 0 0,0 0 0,18 0 0,-17 0 0,17 0 0,-1 0 0,1 0 0,-17 0 16,17 18-16,-18-18 0,35 0 0,-17 0 0,-17 0 0,-1 0 0,18 0 0,-18 0 0,36 0 0,-36 0 0,18 17 0,-18-17 0,36 0 0,-36 0 0,0 0 16,36 0-16,-36 0 0,18 0 0,0 0 0,-18 0 0,0 0 0,18 18 0,-17-18 0,17 0 0,-1 0 0,-16 0 0,-1 0 0,18 0 0,-18 0 0,36 17 0,-36-17 15,0 0-15,1 0 0,-1 0 0,0 18 0,0-18 0,18 0 0,-17 0 0,17 0 0,-36 0 0,19 0 0,16 18 0,-16-18 0,17 0 0,-36 0 0,19 0 16,-1 0-16,0 17 0,-17-17 0,17 0 0,-17 0 0,17 0 0,-17 0 0,17 0 0,-18 0 0,1 18 0,0-18 0,35 0 0,-18 0 0,-17 0 16,-1 0-16,1 0 0,-1 0 0,1 0 0,-36 0 31,1 0-31,-1 0 15,1 0-15,-1 0 0,0 0 0,1-18 0,-1 18 0,0 0 0,1 0 0,-1 0 16,0 0-16,1 0 0,-1 0 0,1 0 0,-1 0 0,0 0 0,1 0 0,-1 0 0,0 0 0,1 0 0,-1 0 0,0 0 16,1-17-16,-1 17 0,1 0 0,-19 0 0,19 0 0,-19 0 0,19 0 0,-1 0 0,-17 0 0,17 0 0,-17 0 0,17 0 0,-35 0 0,18 0 0,17 0 15,-35-18-15,36 18 0,-18 0 0,17 0 0,-17 0 0,17 0 0,-17 0 0,-1 0 0,-16 0 0,-1 0 0,35 0 0,-17 0 0,17 0 0,-17 0 16,-1 0-16,-52 0 0,71 0 0,-19 0 0,-34 0 0,35 0 0,-1 0 0,1 0 0,-18 0 0,18 0 0,0-18 0,-1 18 0,-17 0 0,36 0 16,-54 0-16,54 0 0,-54 0 0,36 0 0,-1 0 0,-52 0 0,71 0 0,-107 0 0,89 0 0,0 0 0,-18 0 0,0 0 0,17 0 15,1 0-15,-35 0 0,34 0 0,-17 0 0,0 0 0,18 0 0,0 0 0,17 0 0,-35 0 0,36 0 0,-19 0 0,-34 0 16,35 0-16,-1 0 0,19 0 0,-1 0 0,-35 0 0,36 0 0,-19 0 0,19 0 0,-19 0 0,19 0 0,-19 0 0,-17 0 0,18 0 0,0 0 15,17 0-15,1 0 0,-1 0 0,0 0 0,1 0 0,-1 0 0,0 0 0,1 0 16,34 0 15,1 0-15,0 0-16,-1-17 0,1 17 0,0 0 16,-1 0-16,-17-18 0,18 18 0,0 0 0,-1 0 0,1-17 0,-1 17 0,1 0 15,0 0-15,-18-18 0,17 18 0,1 0 0,0 0 0,-1 0 0,1-18 0,0 18 0,-1 0 16,1 0-16,0 0 0,-1 0 0,1 0 0,-1 0 0,1 0 15,0 0-15,-1 0 0,1-17 0,0 17 16</inkml:trace>
  <inkml:trace contextRef="#ctx0" brushRef="#br0" timeOffset="169008.46">19597 10530 0,'-18'18'31,"1"0"-31,-1-18 16,18 17-16,-106 89 15,106-88-15,-18-18 0,18 17 0,-17 1 0,-1 0 0,1-1 16,-1 1-16,0 0 0,18-1 0,-17 1 0,-1 0 0,18-1 0,-18-17 16,18 18-16,-17-1 0,-1 1 0,0 0 0,1-1 0,17 1 0,-18-18 0,0 18 0,18-1 0,-17-17 15,-1 18-15,1 0 0,-1-1 0,0 1 0,1-1 0,-1-17 0,18 18 0,-18-18 0,1 18 16,-1-1-16,0-17 0,18 18 0,-17-18 0,-1 18 0,18-1 15,-17-17-15,34 0 32</inkml:trace>
  <inkml:trace contextRef="#ctx0" brushRef="#br0" timeOffset="169733.33">18697 11024 0,'0'18'62,"0"0"-62,0-1 16,-35 107 0,35-107-1,0 1-15,0 0 0,0-1 0,0 1 16,0 0-16,0-1 0,0 1 15,18-18 1,-18 17 0,17-17-16,1 0 15,-18 18-15,17-18 16,-17 18-16,18-18 16,-18 17-16,18-17 0,-18 18 15,17-18-15,1 0 0,0 0 16,-18 18-16,17-18 0,1 0 0,0 0 0,-1 0 0,1 0 15,0 0-15,-1 0 0,1 0 0,-1 0 0,1-18 0,0 18 0,-1 0 16,1-18-16,0 18 0,-1 0 0,1-17 0,0 17 0,-1-18 0,1 18 0,-1 0 0,1 0 0,0-18 0,-1 18 16,1-17-16,0 17 0,-1-18 0,1 18 0,0-17 0,-1 17 0,1-18 0,0 18 0,-1 0 15,-17-18-15,18 18 0,-1 0 0,-17-17 0,18 17 0,0 0 0,-1-18 16</inkml:trace>
  <inkml:trace contextRef="#ctx0" brushRef="#br0" timeOffset="178970.15">8731 14482 0,'0'17'47,"0"1"-47,0-1 15,0 1-15,0 0 0,0-1 0,0 1 16,0 0-16,0-1 0,0 1 0,-17-18 16,17 18-16,0-1 0,0 1 0,0-1 0,-18 1 15,18 0-15,0-1 0,0 1 0,-18 0 16,18-1-16,0 1 0,0 0 0,-17-18 15,17 17-15,0 1 0,0-1 0,0 1 16,0 0-16,0-1 0,0 1 16,0 0-16,0-1 0,0 1 15,0 0-15,17-18 0,-17 17 0,0 1 16,18 0-16,-18-1 0,18 1 0,-18-1 16,17 1-16,-17 0 0,0-1 0,18-17 15,-18 18-15,0 0 0,18-18 0,-18 17 0,0 1 16,17-18-16,-17 18 0,18-18 0,-18 17 0,0 1 15,17-18-15,-17 17 0,18-17 0,-18 18 16,18-18-16,-18 18 0,17-18 16,-17 17-16,18-17 0,0 0 15,17 18 1,-35 0-16,18-18 0,-1 0 0,1 0 0,-1 0 16,1 0-16,0 0 0,-1 0 15,1 0-15,0 0 0,-1 0 16,1 0-16,-18-18 0,18 18 0,-1 0 15,-17-18-15,18 18 0,0-17 0,-1 17 16,-17-18-16,18 18 0,-18-18 0,17 18 0,-17-17 0,18 17 0,-18-18 16,18 18-16,-18-17 0,17-1 0,-17 0 0,18 18 0,-18-17 15,53-72 1,-53 72-16,18-1 0,-18 1 0,0-1 16,17 0-16,-17 1 0,0-1 0,0 0 0,0 1 0,0-1 15,0 0-15,0 1 0,0-1 0,0 0 0,0 1 16,0-1-16,0 1 0,0-1 0,0 0 15,0 1-15,0-1 0,0 0 0,0 1 16,0-1-16,-17 18 0,17-18 16,0 1-16,0-1 0,0 1 15,-18 17-15,18-18 0,0 0 16,-18 18-16,18-17 0,0-1 31,0 0-15,0 1-1,0-1 32</inkml:trace>
  <inkml:trace contextRef="#ctx0" brushRef="#br0" timeOffset="183714.53">1993 9684 0,'18'0'0,"70"0"16,-70 17-16,-1-17 0,1 0 0,0 0 0,-1 0 0,1 0 0,-1 0 0,1 0 15,17 0-15,-17 0 0,0 0 0,-1 18 0,1-18 0,0 0 0,-1 0 16,1 0-16,0 0 0,-1 0 0,1 0 0,-1 0 0,1 0 0,0 18 16,-1-18-16,1 0 0,0 0 0,-1 0 15,1 0-15,0 0 0,-1 0 16,1 0-16,-18 17 0,17-17 0,1 0 0,0 0 15,-1 0-15,1 0 0,0 0 0,-1 0 0,1 0 16,0 0-16,-1 0 0,1 0 0,0 0 0,-1 0 16,1 0-16,-1 0 0,1 0 0,0 0 15,-1 0-15,-17-17 0,18 17 0,0 0 0,105 0 32,-105 0-32,-1 0 0,1 0 0,0 0 0,-1 0 15,1 0-15,0 0 0,-1 0 0,1 0 0,-1 0 0,1 0 16,88-18-1,-88 18-15,-1 0 0,1 0 0,-1 0 0,1 0 16,0 0-16,-1 0 0,1 0 16,0 0-16,-18-18 0,17 18 0,1 0 0,0 0 15,-1 0-15,1 0 0,0 0 16,-1 0-16,1 0 0,-1 0 16,1 0-16,0 0 15,-1 0-15,1 0 0,0 0 16,-1 0-1,1 0-15,0 0 16,-1 0 0,1 0-16,-1 0 15,-17 18-15,-17-18 78,-71 35-46,70-35-32,0 0 0,1 0 0,-1 0 0,18 18 0,-35-18 15,17 0-15,1 0 0,-1 0 0,0 0 0,1 0 0,-1 0 0,0 0 0,1 0 0,-1 0 16,0 0-16,1 0 0,-1 0 0,0 0 0,1 0 0,-1 0 0,1 0 0,-1 0 16,0 0-16,1 0 0,-1 0 0,0 0 0,1 0 0,-1 0 0,0 0 0,1 0 0,-1 0 0,1 0 15,-1 0-15,0 0 0,1 0 0,-1 0 0,0 0 0,1 0 0,-1 0 0,0 0 0,1 0 16,-1 0-16,1 0 0,-1 0 0,-141 0 15,142 0-15,-1 0 0,0 0 0,1 0 0,-1 0 0,0 0 0,1 0 0,-1 0 16,0 0-16,1 0 0,-1 0 0,0 0 0,1 0 0,-1 0 0,1 0 16,-1 0-16,0 0 0,1 0 0,-1 0 15,0 0 1,36 0 93,123 0-93,-123 0-16,-1 0 0,1 0 0,0 0 0,-1 0 0,1 0 0,0 0 16,-1 0-16,19 0 0,-1 0 0,-18 0 0,1 0 0,0 0 0,-1 0 0,1 0 0,0 0 0,-1 0 0,1 0 15,0 0-15,-1 0 0,1 0 0,17 0 0,-17 0 0,-1 0 0,1 0 0,0 0 0,-1 0 16,1 0-16,0 0 0,-1 0 0,1 0 0,-1 0 0,1 0 0,0 0 0,-1 0 0,1 0 15,0 0-15,-1 0 0,1 0 0,0 0 0,-1 0 0,1 0 16,-1 0-16,1 0 0,0 0 0,-1 0 16,1 0-16</inkml:trace>
  <inkml:trace contextRef="#ctx0" brushRef="#br0" timeOffset="196233.03">8008 7938 0,'0'17'0,"0"-34"0,18 34 0,-1-17 16,1 0-16,0 0 0,-1 0 16,1 0-16,-18 18 0,18-18 0,-1 0 0,1 0 15,105 0 1,-105 0-16,0 0 0,-1 0 0,1 0 0,-1 0 0,1 0 0,0 0 16,-1 0-16,1 0 0,0 0 0,-1 0 0,1 0 0,0 0 0,-1 0 0,1 0 15,-1 0-15,1 0 0,0 0 0,-1 0 0,1 0 0,0 0 0,-1 0 16,1 0-16,0 0 0,-1 0 0,1 0 0,0 0 15,-1 0-15,1 0 0,-1 0 0,1 0 0,0 0 0,-1 0 16,1 0-16,0 0 0,-1 0 0,1 0 0,0 0 0,-1 0 16,1 0-16,-1 0 0,-17 17 0,18-17 0,0 0 0,-1 0 0,1 0 15,0 0-15,-1 0 0,1 0 0,0 0 0,-1 0 16,1 0-16,0 0 0,-1 0 0,1 0 16,-1 0-16,1 0 0,0 0 15,-1 0-15,1 0 0,0 0 16,-1 0-16,1 0 0,0 0 15,-1 0-15,1 0 0,-1 0 16,1 0 0,-36 0 77,-34 0-61,34 0-32,0 0 0,1 0 0,-1 0 0,0 0 15,1 18-15,-1-18 0,0 0 0,1 0 0,-1 0 0,1 0 0,-1 0 0,0 0 16,1 0-16,-1 0 0,0 0 0,1 0 0,-1 0 0,0 0 0,1 0 0,-1 0 16,0 0-16,1 0 0,-1 0 0,1 0 0,-1 0 0,0 18 0,-17-18 0,17 0 0,1 0 0,-1 0 15,0 0-15,1 0 0,-1 0 0,1 0 0,-1 0 0,0 0 0,1 0 0,-1 0 0,0 0 0,1 17 0,-1-17 0,0 0 16,1 0-16,-1 0 0,0 0 0,1 0 0,-1 0 0,1 0 0,-1 0 0,0 0 0,1 0 0,-1 0 15,0 0-15,1 0 0,-1 0 0,0 0 0,1 0 0,-1 0 0,18 18 0,-35-18 0,17 0 16,1 0-16,-1 0 0,0 0 0,1 0 0,-1 0 0,0 0 0,1 0 0,-1 0 16,1 0-16,-1 0 0,0 0 0,1 0 0,-1 0 15,0 0-15,36 0 63,0 0-63,87-18 31,-87 18-31,0 0 0,-1 0 0,1 0 0,0-17 0,-1 17 16,1 0-16,0 0 0,-1 0 0,1 0 0,-1 0 0,1 0 0,0 0 0,-1 0 0,1 0 15,0 0-15,-1 0 0,1 0 0,0 0 0,-1 0 0,1 0 0,-1 0 0,19 0 0,-19 0 0,1 0 0,0 0 0,-1 0 0,1 0 16,0 0-16,-1 0 0,1 0 0,0 0 0,-1 0 0,1 0 0,-1 0 0,1 0 0,0 0 0,-1 0 0,1 0 0,0 0 0,17 0 16,0 0-16,-17 0 0,35 0 0,-36 0 0,1 0 0,0 0 0,-1 0 0,1 0 0,0 0 0,-1 0 0,1 0 0,17 0 15,0 0-15,-17 0 0,0 0 0,-1 0 0,1 0 0,0 0 0,-1 0 0,1 0 0,0 0 0,-1 0 0,1 0 16,-1 0-16,1 0 0,0 0 0,-1 0 0,1 0 0,0 0 0,-1 0 0,1 0 0,0 0 0,-1 0 0,1 0 0,-1 0 15,1 0-15,0 0 0,-1 0 0,1 0 0,17 0 0,-17 0 0,0 0 0,-1 0 0,1 0 0,-1 0 16,1 0-16,0 0 0,-1 0 0,1 0 0,0 0 16,-36 0 62,0 0-63,1 0-15,-36 0 32,35 0-32,1 0 0,-1 0 0,0 0 15,1 0-15,-1 0 0,0 0 0,1 0 16,-1 0-16,0 0 0,1 0 0,-1 0 0,1 0 0,-1 0 0,0 0 16,1 0-16,-1 0 0,0 0 0,1 0 0,-1 0 0,0 0 0,1 0 0,-1 0 0,1 0 0,-1 0 0,0 0 15,1 0-15,-19-18 0,19 18 0,-1 0 0,0 0 0,1 0 0,-1 0 0,1 0 0,-1 0 0,-17 0 0,17 0 0,0 0 0,-17 0 0,0 0 16,17 0-16,0 0 0,1 0 0,-18 0 0,17 0 0,0 0 0,1-18 0,-1 18 0,0 0 0,1 0 0,-1 0 0,0 0 15,-17 0-15,18 0 0,-1 0 0,0 0 0,1 0 0,-1 0 0,0 0 0,1 0 0,-1 0 0,0 0 0,1 0 0,-1 0 0,0 0 16,1 0-16,-1 0 0,-17 0 0,17 0 0,1 0 0,-1 0 0,0 0 0,1 0 16,-1 0-16,0 0 0,1 0 0,-1 0 0,36 0 47,52 0-16,-52 0-31,0 0 0,-1 0 0,1 0 0,0 0 15,-1 0-15,1 0 0,-1 0 0,1 0 0,0 0 0,-1 0 0,1-17 0,0 17 16,-1 0-16,1 0 0,0 0 0,-1 0 0,19 0 0,-19 0 0,1 0 0,-1 0 0,1 0 0,0 0 16,-1 0-16,1 0 0,0 0 0,-1 0 0,1 0 0,17 0 0,-17 0 0,-1-18 0,1 18 0,0 0 0,-1 0 0,1 0 15,17 0-15,-17 0 0,0 0 0,-1 0 0,1 0 0,0 0 0,-1 0 0,1 0 0,-1 0 0,1 0 0,0 0 16,-1 0-16,1 0 0,0 0 0,-1 0 0,1 0 0,0 0 0,-1 0 0,1 0 0,-1 0 16,1 0-16,17 0 0,-17 0 0,0 0 0,-1 0 0,1 0 0,0 0 15,-1 0-15,1 0 0,-1 0 0,1 0 0,0 0 16,-18 18-16,-18-18 78,-105 17-47,105-17-31,0 0 0,18 18 0,-17-18 0,-1 0 0,0 0 0,1 0 0,-1 0 0,1 0 16,-1 0-16,0 0 0,1 18 0,-1-18 0,0 0 0,1 0 0,-1 0 0,0 0 15,1 17-15,-1-17 0,1 0 0,-19 0 0,19 0 0,-1 0 0,0 18 16,1-18-16,-1 0 0,0 0 0</inkml:trace>
  <inkml:trace contextRef="#ctx0" brushRef="#br0" timeOffset="-182833.16">4780 9984 0,'18'-18'31,"70"18"-15,-70 0-16,-1 0 0,1 0 0,0 0 0,-1-18 16,1 18-16,-1 0 0,1 0 0,0 0 0,-1 0 0,1 0 0,0 0 0,-1 0 0,1 0 0,0 0 15,-1-17-15,1 17 0,-1 0 0,19 0 0,-19 0 0,1 0 0,0 0 0,-1 0 0,1 0 0,0 0 0,-1-18 0,1 18 16,0 0-16,-1 0 0,1 0 0,17 0 0,-17 0 0,17 0 0,-17 0 0,17 0 0,0 0 0,-17 0 0,-1 0 0,1-18 16,35 18-16,-18 0 0,1 0 0,-1 0 0,-18 0 0,19 0 0,-1-17 0,0 17 0,-17 0 0,17 0 15,-17 0-15,35 0 0,-36 0 0,1 0 0,17 0 0,1 0 0,-1-18 0,-17 18 0,17 0 0,0 0 0,0 0 16,-17 0-16,264-18 15,-264 18-15,0 0 16,17 0-16,406-17 0,-424 17 0,301-18 16,-300 18-16,-1 0 0,1 0 0,-1 0 0,1 0 0,0 0 0,-1 0 0,1 0 15,0 0-15,-1 0 0,1 0 0,0 0 0,-1 0 0,1 0 0,-1 0 0,1 0 0,0 0 0,17 0 0,-17 0 16,-1-17-16,1 17 0,0 0 0,-1 0 0,1 0 0,0 0 0,-1 0 0,1 0 0,-1 0 16,1 0-16,0 0 0,-1 0 0,1 0 0,0 0 0,-1 0 0,1 0 15,0 0-15,-1 0 0,1 0 0,-1 0 16,1 0-16,0 0 0,-1 0 0,1 0 15,0 0-15,-1 0 0,1 0 16,0 0-16,-1 0 0,1 0 0,-1 0 0,1 0 16,88 0-1,-88 0-15,-1 0 0,1 0 0,-1 0 16,1 0-16,0 0 0,-1 0 0,1 0 0,0 0 0,-1 0 16,1 0-16,-18-18 0,18 18 0,-1 0 0,1 0 0,0 0 0,-1 0 15,1 0-15,-1 0 0,1 0 0,0 0 0,-1 0 0,1 0 16,105 0-1,-105 0-15,0 0 0,-1 0 0,1 0 0,0 0 0,-1 0 0,1 0 16,0 0-16,-1 0 0,1 0 0,0 0 0,-1 0 0,1 0 0,-1 0 16,1 0-16,0 0 0,-1 0 0,1 0 0,0 0 15,-1 0-15,1 0 0,-18 18 0,18-18 0,-1 0 0,1 0 16,-1 0-16,1 0 0,0 0 0,-1 0 0,1 0 16,0 0-16,-1 0 0,1 0 0,0 0 0,-1 0 15,1 0-15,-1 0 0,1 0 0,0 0 0,-1 0 16,1 0-16,0 0 0,-18 17 0,17-17 0,1 0 0,0 0 15,-1 0-15,1 0 0,-1 0 0,1 0 16,0 0-16,-1 0 0,1 0 0,0 0 16,-1 0-16,1 0 0,0 0 0,-1 0 0,1 0 0,0 0 15,-1 0-15,1 0 0,-1 0 0,1 0 0,0 0 0,-1 0 16,1 0-16,0 0 0,-1 0 0,1 0 0,0 18 16,-1-18-16,1 0 0,-1 0 0,1 0 0,0 0 15,-1 0-15,1 0 0,0 0 0,-1 0 0,1 0 16,0 0-16,-1 0 0,1 0 0,0 0 0,-1 0 0,1 0 0,-18 17 15,17-17-15,1 0 0,0 0 0,-1 0 0,1 0 0,0 0 0,-1 0 16,1 0-16,0 0 0,-1 0 0,1 0 0,-1 0 0,1 0 16,0 0-16,-1 0 0,1 0 0,0 0 0,-1 0 0,1 0 0,0 0 15,-1 0-15,1 0 0,-1 0 0,1 0 0,0 0 0,-1 0 16,1 0-16,0 0 0,-1 0 0,1 0 0,0 0 0,-1 0 0,1 0 16,-1 0-16,1 0 0,0 18 0,-1-18 0,1 0 0,0 0 0,-1 0 0,1 0 0,0 0 15,-1 0-15,1 0 0,0 0 0,-1 0 0,1 0 0,-1 0 0,1 0 0,0 0 16,-1 0-16,1 0 0,0 0 0,-1 0 0,1 0 0,0 0 0,-1 0 0,1 0 0,-1 0 0,1 0 15,0 0-15,-1 0 0,1 0 0,0 0 0,-1 0 0,1 0 0,0 0 0,-1 0 0,1 0 16,0 0-16,-1 0 0,1 0 0,-1 0 0,1 0 0,0 0 0,-1 0 0,1 0 0,0 0 0,-1 0 16,1 0-16,0 0 0,-1 0 0,1 0 0,-1 0 0,1 0 0,0 0 0,-1 0 0,1 0 0,0 0 15,-1 0-15,213 0 16,-213 0-16,1 0 0,-1 0 0,1 0 0,0 0 0,-1 0 0,1 0 16,0 0-16,-1 0 0,1 0 0,0 0 0,-1 0 0,1 0 0,0 0 0,-1 0 0,1 0 15,-1 0-15,1 0 0,0 0 0,-1 0 0,1 0 0,0 0 0,-1 0 0,1 0 16,0 0-16,140 0 15,-140 0-15,0 0 0,-1 0 0,1 0 0,0 0 16,-1 0-16,1 0 0,-1 0 0,1 0 0,0 0 0,-1 0 0,1 0 16,0 0-16,-1 0 0,1 0 0,0 0 0,-1 0 0,1 0 15,-1 0-15,1 0 0,0 0 0,-1 0 0,1 0 0,0 0 0,-1 0 0,1 0 0,0 0 16,-1 0-16,1 0 0,-1 0 0,1 0 0,0 0 0,-1 0 0,1 0 16,0 0-16,-1 0 0,1 0 0,0 0 0,-1 0 0,1 0 0,-1 0 0,1 0 15,0 0-15,-1 0 0,1-18 0,0 18 0,-1 0 0,1 0 0,0 0 0,-1 0 16,1 0-16,0 0 0,-1 0 0,1 0 0,-1 0 0,1 0 0,0 0 15,-1 0-15,1 0 0,0 0 0,-1 0 0,1 0 0,0 0 16,-1 0-16,1 0 0,-1 0 0,1 0 0,0 0 0,-1 0 16,1 0-16,0 0 0,-1 0 0,1 0 15,0 0-15,-1 0 16,1 0 15,0 0-15,-1 0-1,1 0 1,-1 0-16,1 0 31</inkml:trace>
  <inkml:trace contextRef="#ctx0" brushRef="#br0" timeOffset="-174866.84">12594 16528 0,'0'17'16,"0"1"-1,0 0-15,0-1 0,0 1 0,0-1 0,0 1 0,0 0 16,0-1-16,0 1 0,0 0 0,0-1 0,0 1 0,0 0 0,0-1 0,0 1 0,0 0 16,0-1-16,0 1 0,0-1 0,0 1 0,0 0 0,0-1 0,0 1 0,0 0 0,0-1 15,0 1-15,0 0 0,0-1 0,0 1 0,0-1 0,0 1 0,0 0 16,0-1-16,0 1 0,0 0 0,0-1 16,0 1-16,0 0 15</inkml:trace>
  <inkml:trace contextRef="#ctx0" brushRef="#br0" timeOffset="-174189.34">12559 16351 0,'0'-17'0,"18"17"15,-1 0 17,-17-18-32,35 18 15,-17 0 1,0 0 0,-1 0-1,1 0 1,0 0-1,-18 18-15,17-18 0,1 0 16,-18 17-16,18-17 16,-18 18-16,0 0 15,0-1-15,0 1 16,0 17-16,0-17 16,0-1-16,0 1 0,0 0 15,0-1-15,0 1 16,-18 17-1,0-35 1,18 18-16,-17-1 0,-1-17 0,18 18 16,-18-18-16,18 18 0,-17-18 0,17 17 0,-18-17 0,-17 18 15,35 0 1,-18-18-16</inkml:trace>
  <inkml:trace contextRef="#ctx0" brushRef="#br0" timeOffset="-173552.52">12771 17145 0,'17'0'16,"-17"-18"-16,0 1 16,18 17-16,-18-18 0,17 18 0,-17-18 0,18 1 0,-18-1 0,18 1 15,-18-1-15,17 18 0,-17-18 0,18 1 0,-18-1 0,18 0 0,-18 1 0,17-1 0,-17 0 0,18 1 16,35-107-16,-53 107 0,0-1 16,0 0-16,18 1 0,-18-1 0,0 0 0,17 1 0,-17-1 0,0 1 0,0-1 0,18 18 15,-18-18-15,0 1 0,17-1 0,-17 0 0,0 1 0,18 17 0,-18-18 0,18 0 16,-18 1-16,17-1 0,-17 1 0,18 17 15,-18-18-15,18 18 0,-18-18 0,17 18 16,-17-17-16,18 17 63,-18 17-63,0 1 0,18-18 0,-18 18 0,35 105 15,-35-105-15,0-1 16,0 1-16,0 0 0,0-1 0,0 1 0,0-1 0,0 1 15,0 0-15,0-1 0,0 1 0,0 0 0,0-1 16,0 1-16,0 0 0,0-1 0,-18 1 16,18 0-16,0-1 15,0 1-15,0-1 16,0 1-16,0 0 16</inkml:trace>
  <inkml:trace contextRef="#ctx0" brushRef="#br0" timeOffset="-173212.24">13000 16792 0,'18'0'0,"-36"0"0,36-17 0,-1 17 15,1 0-15,-1-18 16,1 18-16,0 0 15,-18-18-15,17 18 0,1 0 0,0 0 0,-1 0 16,36-17-16,-35 17 16,-1-18-16,1 18 15,-18-18 1</inkml:trace>
  <inkml:trace contextRef="#ctx0" brushRef="#br0" timeOffset="-172825.77">13600 16457 0,'17'0'15,"1"0"1,-1 0-16,1 0 0,-18-18 15,18 18-15,-1 0 0,1 0 0,0 0 16,-18-17-16,35 17 16</inkml:trace>
  <inkml:trace contextRef="#ctx0" brushRef="#br0" timeOffset="-172505.97">13758 16510 0,'0'0'0,"0"18"0,0-1 0,0 1 16,0 0-16,0-1 0,0 1 0,0-1 15,0 1-15,18-18 0,-18 18 0,0-1 16,0 1-16,0 0 0,0-1 0,18-17 0,-18 18 16,0 0-16,0-1 0,0 1 15</inkml:trace>
  <inkml:trace contextRef="#ctx0" brushRef="#br0" timeOffset="-171883.45">14217 16422 0,'-18'0'0,"1"0"15,-1 0 1,0 0 0,1 0-1,17 17-15,0 1 16,0 0-16,0-1 15,0 1-15,0 0 16,0-1-16,0 1 0,0 0 16,0-1-16,0 1 0,0-1 15,17-17-15,-17 18 0,0 0 0,0-1 16,18-17-16,-18 18 0,18-18 16,-1 0 15,-17-18 0,18 18-31</inkml:trace>
  <inkml:trace contextRef="#ctx0" brushRef="#br0" timeOffset="-171484.38">14482 16298 0,'0'71'32,"0"-53"-32,0-1 0,0 1 0,0-1 15,0 72 1,0-72-16,0 1 0,0 0 16,0-1-16,17-17 0,-17 18 0,0-1 15,0 1 1</inkml:trace>
  <inkml:trace contextRef="#ctx0" brushRef="#br0" timeOffset="-171201.61">14587 16439 0,'18'0'15,"-36"0"-15,54 0 0,-36-17 0,17 17 0,1 0 0,-18-18 0,18 18 0,-1 0 16,-17-17-16,18 17 0,-1 0 0,-17-18 0,18 18 0,0 0 15,35-35 1,-53 17-16,17 18 0</inkml:trace>
  <inkml:trace contextRef="#ctx0" brushRef="#br0" timeOffset="-170344.17">13582 16439 0,'18'18'31,"-1"-18"-16,1 0-15,-1 0 16,54 0 0,-53 0-16,-1 0 0,1 0 0,0 0 15,70-18 1,-71 1-16,1 17 0,0 0 0,-18-18 0,17 18 0,1 0 16,0 0-16,-1 0 0,1 0 15,-18-17 1,18 17-16,-1 0 15,1 0-15</inkml:trace>
  <inkml:trace contextRef="#ctx0" brushRef="#br0" timeOffset="-169538.7">14834 16122 0,'0'18'15,"0"-1"-15,18-17 16,-18 71-16,0-54 16,18 1-16,-18 0 0,0-1 0,0 1 0,0 0 0,0-1 15,0 1-15,0 0 0,0-1 0,17 1 0,-17-1 0,0 1 0,0 0 0,0-1 16,0 1-16,0 0 0,0-1 0,0 1 0,0 0 0,0-1 16,0 1-16,0-1 0,0 1 0,0 0 0,0-1 15,0 1-15,0 0 0,0-1 0,0 1 16,18-18-16,-18 18 0,0-1 0,0 1 15,-18-18 79</inkml:trace>
  <inkml:trace contextRef="#ctx0" brushRef="#br0" timeOffset="-167041.64">16016 16157 0,'0'18'16,"0"-1"-16,-18 1 16,18 0-16,0-1 0,-17-17 0,17 18 0,0 0 0,0-1 15,-18-17-15,18 18 0,0 0 0,-17-1 0,17 1 0,0 0 0,-18-1 0,18 1 0,-18-18 0,18 17 0,0 1 16,-17 0-16,-1-1 0,18 1 0,-18 0 0,18-1 0,-17 1 0,-1 0 0,18-1 0,-18 1 0,18-1 15,-17 1-15,-1 0 0,1-1 0,-1 1 0,18 0 0,-18-1 0,18 1 0,-17 0 0,-1-1 16,18 1-16,-18-18 0,18 18 0,-17-1 0,17 1 0,-18-1 16,18 1-16,0 0 15</inkml:trace>
  <inkml:trace contextRef="#ctx0" brushRef="#br0" timeOffset="-166461.08">16334 16334 0,'0'53'16,"0"-36"-16,-18-17 0,18 18 16,0-1-16,-18 1 0,18 0 0,0-1 0,0 1 15,-17-18-15,17 18 0,0-1 0,0 1 0,0 0 0,0-1 16,-18-17-16,18 18 0,0-1 0,0 1 0,0 0 16,0-1-16,-18 1 0,18 0 15,0-1-15,-17 1 0,17 0 16,0-1-16,-18 1 15,18 0-15,0-1 16,0 1-16,18-18 47,-1 0-47</inkml:trace>
  <inkml:trace contextRef="#ctx0" brushRef="#br0" timeOffset="-165906.6">16528 16686 0,'53'18'31,"-36"-18"-31,1 0 0,-1 0 16,1 0-16,-18-18 16,18 18-16,-1 0 0,-17-17 0,18-1 15,-18 0 1,0 1-1,0-1 17,-18 18 30,1 53-46,17-35-16,-18-1 0,18 1 0,0 0 0,0-1 15,0 1-15,0 0 0,0-1 16,18-17-16,-18 18 0,17-18 16,1 0 31,0 0-32,-1 0 1,1 0-1</inkml:trace>
  <inkml:trace contextRef="#ctx0" brushRef="#br0" timeOffset="-165337.09">16916 16651 0,'0'53'16,"-18"-53"-16,18 18 0,0-1 0,0 1 0,0 0 15,0-1-15,0 1 0,0 0 16,0-36 31,0 0-47,0 1 0,18-1 16,-18 0-16,17 1 0,-17-1 0,18 0 0,-18 1 15,18-1-15,-18 0 0,17 18 0,-17-17 0,18-1 0,-18 1 0,18-1 16,-18 0-16,17 18 0,-17-17 0,18-1 15,-18 36 32,0-1-47,0 1 0,17-18 0,-17 18 16,0-1-16,0 1 0,0 35 31,0-36-31,18-17 47,0-35-31,-18 17-16,17 18 0,-17-17 0,18-1 0,-18 1 15,71-54 1,-71 53-16,17 18 0</inkml:trace>
  <inkml:trace contextRef="#ctx0" brushRef="#br0" timeOffset="-165182.58">17233 16492 0,'0'18'0,"0"0"16,0-1-16,0 1 0,0 0 15,35 34 1,-35-34-16,0 0 0,0-1 16,18-17-16,0 0 62</inkml:trace>
  <inkml:trace contextRef="#ctx0" brushRef="#br0" timeOffset="-164800.7">17410 16545 0,'0'18'16,"0"0"-16,-18-18 0,18 17 0,0 1 15,-18-1-15,18 1 0,0 0 0,0-1 16,0 1-16,0 0 0,0-1 16,18 1-1,-18 0-15,18-18 0,-1 0 16,1 0-16,-1 0 15,-17-18-15,0 0 16,0 1-16,0-1 16,0 0-16,0 1 0,0-1 15,0 0-15,0 1 16,0-1 0,-17 1-1</inkml:trace>
  <inkml:trace contextRef="#ctx0" brushRef="#br0" timeOffset="-164049.49">17533 16669 0,'0'35'16,"0"-17"-16,0-1 15,0 1-15,-18-18 0,18 18 16,0-36 31,0 0-47,18 1 15,17-54-15,-35 53 16,18 18-16,-18-17 0,71-107 16,-54 124-1,-17-17-15,18 17 16,-1 0 15,19 106 0,-19-89-31,-17 1 0,0-1 0,0 1 0,0 0 16,18-18-16,-18 17 0,0 1 0,0 0 16,0-1-16,0 1 0,0 0 15,-18-18-15,18 17 0</inkml:trace>
  <inkml:trace contextRef="#ctx0" brushRef="#br0" timeOffset="-163488.83">17939 16563 0,'-18'0'15,"0"0"1,18 18-16,-17 34 15,-1-34-15,18 0 16,-17 88 0,17-89-16,0 1 15,17-18-15,1 0 16,-18-18 0,17 18-16,-17-17 0,18 17 15,-18-18-15,0 0 0,18 1 0,-18-1 0,0 0 0,17 1 0,-17-1 16,0 0-16,18 18 0,-18-17 0,0-1 0,0 1 0,18-1 15,-18 0-15,0 1 0,0-1 0,0 0 16,17 18-16,-17-17 0,0-1 16,0 36 15,18-18-31,-18 17 0,0 1 16,0 0-16,0-1 0,0 1 0,18-18 0,-18 18 0,0-1 15,0 1-15,0-1 0,0 1 0,17-18 0,-17 18 0,0-1 0,0 1 16,18 0-16,-18-36 47,0 0-47</inkml:trace>
  <inkml:trace contextRef="#ctx0" brushRef="#br0" timeOffset="-162911.56">18327 15875 0,'17'18'16,"-17"-1"0,0 1-16,0 0 0,0-1 0,18 1 0,-18-1 0,0 1 15,0 88-15,0-88 16,0-1-16,0 1 0,0-1 0,0 1 0,0 0 0,0-1 0,0 1 16,0 0-16,0-1 0,0 1 0,0 0 0,0-1 0,0 1 0,0 0 15,0-1-15,18-17 0,-18-17 47,0-1-47,-18 0 0,18 1 16,-18-1-16,18 0 0,-17 1 0,-1-1 15,1 0-15,-1 1 16,0 17-16,1 0 16,-1 0-1,0 0-15,18 17 0,-17-17 16,17 18-16,-18 0 0,18-1 0,0 1 0,-18 0 15,18-1-15,0 1 0,0 0 0,0-1 16,0 1-16,18-1 0,-18 1 16,18-18-16,-1 18 15,1-18 17,-18-18-17,18 18-15,-18-18 16,17 18-16,1 0 15,-18-17-15</inkml:trace>
  <inkml:trace contextRef="#ctx0" brushRef="#br0" timeOffset="-162603.56">18450 16351 0,'0'0'0,"18"0"0,0 0 0,-18-17 16,17 17-16,-17-18 0,18 18 0,-1-18 16,1 1-16,0 17 15,-18-18-15,-18 18 63,-35 18-48</inkml:trace>
  <inkml:trace contextRef="#ctx0" brushRef="#br0" timeOffset="-162470.55">18415 16387 0,'0'0'15,"0"17"-15,0 1 0,0-1 0,0 1 16,18-18-16,-18 18 0,17-18 15,1 0-15,0 0 0,-18 17 16,17-17-16,1 0 16,-1-17-16,-17-1 15,18 18-15,-18-18 0,0 1 0,18 17 16,-18-18-16</inkml:trace>
  <inkml:trace contextRef="#ctx0" brushRef="#br0" timeOffset="-161977.86">18768 16228 0,'0'17'47,"0"1"-31,0 17 0,0-17-16,17-18 15,-17 18-15,18-18 31,0 0-15,-18 17-16,0 1 31,0 0-15,-18-18-16,0 0 16,-35 17-1,53 1-15,-17-18 0,-1 0 16,18 17-16,-17-17 0,-1 0 15,0 0 1,1 0 0,-1 0-1,18-17-15</inkml:trace>
  <inkml:trace contextRef="#ctx0" brushRef="#br0" timeOffset="-161458.05">19350 15787 0,'0'0'0,"0"17"0,0 1 16,0 0-16,0-1 0,0 1 0,0 0 15,0-1-15,0 1 0,0 0 0,0-1 0,0 1 0,0-1 0,0 1 16,0 0-16,-18-1 0,18 1 0,0 0 0,0-1 0,0 1 0,-17 0 0,17-1 0,0 1 16,0-1-16,0 1 0,-18 0 0,18-1 0,0 1 0,0 0 0,-18-1 0,18 1 0,0 0 0,0-1 15,0 1-15,0 0 0,-17-1 0,-19 124 16,36-123-16,0 0 0,-17-1 0,17 1 0,0-1 0,0 1 0,-18-18 0,18 18 15,0-1-15,0 1 0,-18-18 0,18 18 0,0-1 16,18-34 15,106-72 1</inkml:trace>
  <inkml:trace contextRef="#ctx0" brushRef="#br0" timeOffset="-160842.49">20020 15928 0,'-18'0'32,"1"0"-32,-36 18 31,53-1-31,-35-17 16,17 0-16,18 18 0,-18-18 15,18 17-15,-17-17 0,17 18 31,-71 70 1,54-70-32,-1 0 0,18-1 15,-18-17-15,-35 71 16,53-54-16,18-17 47,0 0-47,-1 0 15,1 0-15,0 0 16,-1 0-16,1 0 16,-1 18-1,-17 0-15,0-1 0,18-17 0,-18 18 16,0 0-16,0-1 0,0 1 0,0 0 0,0-1 16,18 1-16,-18-1 15,-18-17 16,0 0-31,1 0 0,-1 0 16,1 0-16,-1 0 0,0 0 0,1-17 0,-1 17 0,0 0 0,1 0 16,-1 0-16,0 0 0,1 0 0,-1 0 0,1 0 0,-1 0 0,0 0 15,1 0-15,-1 0 0,0 0 0,1 0 0,-1 0 0,0 0 0,1 17 16,-1-17-16,1 0 0,-1 18 0</inkml:trace>
  <inkml:trace contextRef="#ctx0" brushRef="#br0" timeOffset="-135149.49">12435 14940 0,'-17'0'32,"17"18"-17,-18-18-15,18 17 16,-18-17-16,18 18 0,-17 0 0,17-1 16,-18-17-16,18 18 0,-17-18 0,17 18 0,-18-1 15,18 1-15,-18-18 0,18 18 0,-17-1 0,17 1 16,-18-18-16,18 17 0,0 1 0,-18-18 0,18 18 0,-17-1 15,-19 72 1,19-89-16,17 17 0,0 1 0,-18-18 0,18 17 0,-17 1 16,17 0-16,-18-1 0,18 1 0,-18-18 15,-17 53 1,35-35-16,0-1 0,-18-17 16,18 18-16,0 0 0,0-1 15,-17-17-15,17 18 0,0-1 0,0 1 16,-18 0-16,18-1 0,0 1 0,0 0 15,0-1-15,0 1 0,0 0 0,0-1 16,0 1-16,0-1 0,0 1 16,0 0-16,0-1 0,0 1 15,0 0-15,0-1 16,0 1-16,0 0 0,0-1 16,0 1-16,0-1 0,0 1 15,0 0-15,0-1 0,0 1 16,0 0-16,0-1 0,0 1 15,0 0-15,18-1 16,-1 1-16,1-18 16,-18 17-16,18-17 15,-18 18 1,17-18-16,-17 18 16,36-1 15,-19-17-31,-17 18 0,18-18 15,-18 18-15,17-18 0,1 0 16,-18 17-16,18-17 16,-1 18-16,-17 0 62,18-18-62,0 17 31</inkml:trace>
  <inkml:trace contextRef="#ctx0" brushRef="#br0" timeOffset="-128901.2">12259 14975 0,'18'0'78,"-1"0"-62,1 0 0,-18-17-16,18 17 15,-1 0-15,1 0 16,-1 0 0,-17-18-1,18 18-15,0 0 0,-1 0 16,1-18-1,0 18-15,-1 0 16,1 0 15,0 0-15,-1-17 0,1 17 93,-18 17 0,0 1-93,0 0-16,0-1 0,0 1 16,0 0-16,0-1 0,-18-17 15,18 71 1,0-53-16,-17-18 0,17 17 15,0 1-15,0-1 16</inkml:trace>
  <inkml:trace contextRef="#ctx0" brushRef="#br0" timeOffset="-127507.45">12047 16387 0,'18'0'47,"0"0"-32,-1 0-15,-17 17 0,18-17 16,0 0-16,-1 0 0,1 0 16,-1 0-16,1 0 15,0 0-15,-18 18 16,17-18-16,1 0 15,0 0-15,-1 0 16,1 0 0,0 0-1,-18 17-15,17-17 16,1 0 0,-1 0-1,19 18 1,-19-18-1,-17-18 79,0-34-78,0 34-1,-17-35 1,17 35-16,0 1 16,-18 17-16,18-18 0,0 0 15,-18 18 1,1 0 46,17-17-46</inkml:trace>
  <inkml:trace contextRef="#ctx0" brushRef="#br0" timeOffset="-11630.81">5115 10883 0,'18'0'0,"0"0"16,-1 0-16,1 0 0,-1 0 15,1 0-15,0 0 0,-1 0 0,1 0 0,0 0 0,-1 0 16,1 0-16,0 0 0,-1 0 0,1 0 0,35 0 0,-36 0 0,1 0 16,0 0-16,-1 0 0,1 0 0,0 0 0,-1 0 0,1 0 0,0 0 0,-1 0 0,18 0 0,-17 0 0,0 0 0,-1 0 15,1 0-15,0 0 0,-1 0 0,1 0 0,0 0 0,-1 0 0,18 0 0,-17 0 0,0 0 0,-1 0 0,54 0 16,-18 0-16,-36 0 0,19 0 0,-19 0 0,19 0 0,-19 0 0,1 0 0,17 0 0,-17 0 0,17 0 0,0 0 0,-17 0 0,17 0 16,18 0-16,0 0 0,-35 0 0,17-17 0,-17 17 0,-1 0 0,1 0 0,17 0 0,1 0 0,-1 0 0,0 0 0,-17 0 15,-1 0-15,19 0 0,-19 0 0,1-18 0,35 18 0,-35 0 0,-1 0 0,18 0 0,-17 0 0,17 0 0,1 0 0,-19 0 0,19 0 16,-19 0-16,1 0 0,17 0 0,-17 0 0,17 0 0,-17 0 0,-1 0 0,54 0 0,-36 0 0,0 0 0,-17 0 0,17 0 0,1 0 15,69 0-15,-87 0 0,17 0 0,-17 0 0,0 0 0,17 0 0,0 0 0,-17 0 0,-1 0 0,19 0 0,-19 0 16,19 0-16,-19 0 0,1 0 0,17 0 0,1 0 0,-19 0 0,18 0 0,-17 0 0,0 0 0,-1 0 0,19 0 0,-1 0 16,18 0-16,-36 0 0,19 0 0,-19 0 0,1 0 0,0 0 0,-1 0 0,1 18 0,17-18 0,-17 0 0,17 0 0,-17 0 0,-1 0 0,19 0 0,-1 0 15,-17 0-15,-1 0 0,1 0 0,35 17 0,-18-17 0,-17 0 0,17 0 0,-17 0 0,-1 0 0,1 0 0,0 0 0,-1 0 0,1 0 16,17 0-16,0 0 0,1 0 0,-1 18 0,-17-18 0,17 0 0,18 0 0,-36 0 0,1 0 16,0 0-16,-1 0 0,1 0 0,0 0 0,-1 0 0,1 0 0,0 0 0,-1 17 0,1-17 0,-1 0 0,1 0 0,0 0 0,-1 0 0,1 0 15,0 0-15,-1 0 0,1 0 0,0 0 0,-1 0 0,1 0 0,-1 0 0,1 0 0,0 0 16,158 0-1,-158 0-15,-1 0 0,1 18 16,0-18-16,-1 0 0,1 0 0,0 0 0,-1 0 0,1 0 0,-1 0 16,1 0-16,0 0 0,-1 0 0,1 0 0,0 0 0,-1 0 0,1 18 0,0-18 0,-1 0 15,1 0-15,0 0 0,-1 0 0,1 0 0,-1 0 0,1 0 0,0 0 0,-1 0 16,1 0-16,0 0 0,-1 0 0,1 0 0,0 0 0,-1 0 0,1 0 0,-1 0 0,1 0 16,0 0-16,-1 0 0,1 0 0,0 0 0,-1 0 0,1 0 0,0 0 0,-1 0 0,1 0 15,0 0-15,-1 0 0,1 0 0,-1 0 0,1 0 0,0 0 0,-1 17 0,1-17 16,211 18-1,-211-18-15,0 0 0,-1 0 0,1 0 0,-1 0 16,1 0-16,0 0 0,-1 0 0,1 0 0,0 0 0,-1 0 0,1 18 0,0-18 16,-1 0-16,1 0 0,-1 0 0,19 0 0,-19 0 0,1 0 0,0 0 0,-1 0 0,1 0 15,0 0-15,246 0 16,-246 0-16,-1 0 0,1 0 0,0 0 16,-1 0-16,1 0 0,0 0 0,-1 0 0,1 0 0,0 0 0,-1 0 0,1 0 0,0 0 0,-1 0 0,1 0 15,-1 0-15,1 0 0,0 0 0,-1 0 0,1 0 0,0 0 0,-1 0 0,1 0 0,17-18 0,-17 18 16,105 0-16,-87 0 0,-19 0 15,1 0-15,-1 0 0,1 0 0,0 0 0,17 0 0,-17-18 0,-1 18 0,1 0 0,0 0 0,-1 0 0,1 0 0,-1 0 16,1 0-16,0 0 0,-1 0 0,1 0 0,0-17 0,-1 17 0,1 0 0,0 0 0,-1 0 0,1 0 0,0 0 16,-1 0-16,1-18 0,-1 18 0,1 0 0,0 0 0,-1 0 0,1 0 0,0-18 0,-1 18 0,1 0 15,88-17-15,-89 17 0,1 0 0,0 0 16,-1 0-16,1 0 0,-18-18 0,18 18 0,-1 0 0,1 0 0,0 0 0,-1 0 0,1 0 0,-1 0 16,1 0-16,0-17 0,-1 17 0,1 0 0,0 0 0,-1 0 0,1 0 15,0 0-15,-1 0 0,1 0 0,-1 0 0,1 0 0,0 0 0,-1-18 0,1 18 16,0 0-16,-1 0 0,1 0 0,0 0 0,-1 0 0,1 0 0,-1 0 0,1 0 15,0 0-15,-1 0 0,1 0 0,0 0 0,-1 0 0,1 0 0,0 0 0,-1 0 16,1 0-16,-1 0 0,1 0 0,0 0 0,-1-18 0,1 18 0,0 0 0,-1 0 16,1 0-16,0 0 0,-1 0 0,1 0 0,0 0 0,-1 0 0,1 0 0,-1 0 0,1-17 15,0 17-15,-1 0 0,1 0 0,0 0 0,-1 0 0,1 0 16,0 0-16,-1 0 0,1 0 0,-1 0 16,1 0-16,0 0 0,-1 0 0,1 0 0,0 0 15,-1 0-15,1 0 0,0 0 0,-1 0 0,1 0 0,0 0 16,-1 0-16,1 0 0,-1 0 0,1 0 0,0 0 15,-1 0-15,1 0 0,0 0 16,35 0 0,-36 0-16,1 0 0,-1 0 0,1 0 15,0 0-15,-1 0 16,1 0-16,0 0 16,-1 0-16,-34 0 109,-1 0-93,0 17-16,1-17 0,-1 0 0,0 0 0,1 0 15,-1 18-15,1-18 0,-1 0 0,0 0 0,1 0 0,-1 0 16,-88 18-1,89-1-15,-1-17 0,0 0 0,1 0 0,-1 0 0,0 0 0,1 0 0,-1 18 0,0-18 16,1 0-16,-1 0 0,0 0 0,1 0 0,-1 0 0,1 0 16,-1 0-16,0 0 0,1 0 0,-1 0 0,0 0 0,1 0 15,-1 0-15,0 0 0,1 0 16</inkml:trace>
  <inkml:trace contextRef="#ctx0" brushRef="#br0" timeOffset="-8529.71">22842 14534 0,'0'18'16,"0"0"-16,0-1 0,0 1 0,0 0 0,0-1 0,36 195 31,-36-194-31,0 17 0,0-18 0,0 1 0,17 0 0,-17-1 0,0 1 0,0 0 0,0-1 0,0 19 0,18-1 0,-18 0 16,0-17-16,0-1 0,0 1 0,18 0 0,-18-1 0,0 1 0,0 0 0,0-1 0,0 1 0,0 0 0,0 17 0,0-18 0,17 1 15,-17 0-15,0-1 0,0 1 0,0 0 0,0-1 0,0 1 0,0 0 0,0 17 0,0-17 0,0-1 0,0 1 0,18-1 0,-18 1 16,0 0-16,0-1 0,0 1 0,0 0 0,0-1 0,0 1 0,0 0 0,0-1 0,0 1 0,0-1 16,0 1-16,0 0 0,-18-18 0,18 17 0,0-34 31,-17 17-31,17-18 0,0 0 15,0 1-15,0-1 0,0 1 0</inkml:trace>
  <inkml:trace contextRef="#ctx0" brushRef="#br0" timeOffset="-7977.22">22701 14517 0,'0'-18'15,"18"18"-15,0 0 16,-1 0-16,-17-17 0,18 17 0,-1 0 0,1 0 16,0 0-16,-1 0 0,1 0 0,0 0 0,-1 0 15,1 0-15,0 0 0,-1 0 16,1 0-16,-1 0 0,-17 17 0,18-17 0,0 0 0,-1 18 16,1-18-16,0 0 0,-18 17 0,17-17 0,1 18 0,0-18 0,-18 18 0,17-18 0,1 17 15,0 1-15,-1-18 0,1 18 0,-1-18 0,1 17 0,0 1 0,-1 0 0,1-1 0,0 1 16,-1-1-16,1 1 0,-18 0 0,18-1 0,17 1 0,-35 0 0,17-1 0,1 1 15,0 0-15,-18-1 0,17 1 0,1-1 0,0 1 0,-18 0 0,17-1 0,-17 1 0,18 0 0,-18-1 16,18 1-16,-18 0 16,17-1-16,-17 371 31,-17-370-31,17 0 0,-18-18 0,18 17 0,-18 1 0,1 0 16,17-1-16,-18-17 0,0 18 0,1-1 0,-1 1 0,0-18 0,1 18 0,-1-18 15,18 17-15,-17-17 0,-1 0 0,18 18 0,-18-18 0,1 18 0,-1-18 0,18 17 0,-18-17 0,1 18 16,-1-18-16,0 0 0,18 18 0,-17-18 0,-1 0 0,1 17 0,-1-17 0,18 18 0,-18-18 15,1 17-15,-1-17 0,18 18 0,-18-18 0,1 0 16,17 18-16</inkml:trace>
  <inkml:trace contextRef="#ctx0" brushRef="#br0" timeOffset="-7339.8">25665 14870 0,'0'17'0,"0"36"15,0-35-15,0-1 0,0 1 0,0 0 0,0-1 0,0 1 0,0 0 16,0-1-16,0 1 0,0 0 0,0-1 0,0 1 0,0-1 0,-18 1 0,18 0 0,0-1 16,0 1-16,0 0 0,0-1 0,0 1 0,0 0 0,0-1 0,0 1 0,0-1 0,0 1 0,0 0 15,0-1-15,0 1 0,0 0 0,0-1 0,0 1 0,0 0 0,0-1 0,0 1 0,0 0 0,0-1 16,0 1-16,0-1 0,0 1 0,0 0 0,0-1 0,0 1 0,0 0 0,0-1 15,0 1-15,0 0 0,0-1 0,-18-17 0,18 18 0,0-1 0,0 1 16,0 0-16,0-1 16,0-34 15</inkml:trace>
  <inkml:trace contextRef="#ctx0" brushRef="#br0" timeOffset="-6877.72">25665 14817 0,'17'-18'0,"54"0"16,-54 1-16,1 17 0,0 0 0,-18-18 0,17 18 15,1 0-15,0-18 0,-1 18 0,1 0 16,0 0-16,-1 0 0,1 0 0,-1 0 0,1 0 16,0 0-16,-1 0 0,1 0 0,0 0 0,-1 0 15,1 0-15,-18 18 0,18-18 0,-1 0 0,-17 18 0,18-18 16,-18 17-16,17-17 0,-17 18 0,18 0 0,-18-1 0,18 1 0,-18 0 15,0-1-15,17-17 0,-17 18 0,0-1 0,18 1 0,-18 0 0,0-1 0,0 1 0,0 0 16,0-1-16,0 1 0,0 0 0,0-1 0,0 1 0,0 0 0,0-1 0,0 1 16,0-1-16,0 1 0,0 0 0,0-1 0,0 1 0,0 0 0,-18-1 0,18 1 0,0 0 0,0-1 15,-17 1-15,17-1 0,0 1 0,-18 0 0,18-1 0,0 1 0,-18 0 0,18-1 16,-17 1-16,17 0 0,-18-1 0,18 1 0,0 0 0,-17-18 0,17 17 0,-18 1 16,18-1-16,-18 1 0,18 0 0,-17-18 0,17 17 0,-18-17 0,18 18 15,-18-18-15,18 18 0,-17-18 0,17 17 16,-18-17-16,18 18 15,-18-18-15</inkml:trace>
  <inkml:trace contextRef="#ctx0" brushRef="#br0" timeOffset="-6373.69">26723 14940 0,'0'18'16,"0"-1"-16,0 1 0,0 0 0,0-1 0,0 1 16,0 0-16,18-18 0,-18 17 0,0 1 0,0 0 0,0-1 0,0 1 0,0-1 0,0 1 0,0 0 15,0-1-15,0 1 0,0 0 0,0-1 0,0 1 0,0 0 0,0-1 0,17 1 16,-17-1-16,0 1 0,0 0 0,0-1 0,0 1 0,0 0 16,0-1-16,0 1 0,0 0 31,0-36 16,0 0-47</inkml:trace>
  <inkml:trace contextRef="#ctx0" brushRef="#br0" timeOffset="-6116.46">26793 14746 0,'36'0'32,"-19"0"-32,1 0 0,-18-18 0,106 1 31,-88-1-31,-1 18 0,1 0 0,-1-17 0,1 17 0,0 0 15,-18-18-15,17 18 0,1 0 0,-18-18 0,18 18 0,-1 0 0,-17-17 0,18 17 0,0 0 16,-18-18-16,17 18 0,1 0 0,-18-18 16</inkml:trace>
  <inkml:trace contextRef="#ctx0" brushRef="#br0" timeOffset="-5778.22">26917 15081 0,'18'0'31,"-1"0"-31,1 0 0,0-17 0,-1 17 0,1 0 16,-1 0-16,1 0 0,-18-18 0,18 18 0,-1 0 0,1 0 16,0 0-16,-1 0 0,-17-18 0,18 18 0,0 0 0,-1 0 15,1 0-15,-18-17 16</inkml:trace>
  <inkml:trace contextRef="#ctx0" brushRef="#br0" timeOffset="-5505.23">26864 15487 0,'35'18'31,"-17"-18"-31,0 0 0,-1 0 16,1 0-16,0 0 0,-1 0 15,1 0-15,-1 0 16,-17-18-16,18 18 0,0 0 0,-1-18 15,1 18-15,0-17 0,-1 17 0,1 0 16,-18-18-16,18 18 0,-1 0 0,1 0 0,-1-18 0,1 18 16</inkml:trace>
  <inkml:trace contextRef="#ctx0" brushRef="#br0" timeOffset="-4781.16">27587 14658 0,'0'18'0,"0"-1"16,0 1-16,0-1 0,0 1 0,0 0 0,0-1 0,0 1 16,0 0-16,0-1 0,0 1 0,0 0 0,0-1 0,0 1 0,0-1 0,0 1 0,0 0 15,0-1-15,0 1 0,0 0 0,0-1 0,0 1 0,0 0 0,0-1 0,0 1 16,0 0-16,0-1 0,0 1 0,0-1 0,0 1 0,0 0 15,0-1-15,0 1 0,0 0 0,0-1 16,0 1-16,-17-18 0,17 18 0,0-1 0,0 1 16,-18-1-1,36-17 63,87-17-46,-87 17-32,0 0 0,-18-18 0,17 18 15,1 0-15,0-17 0,-1 17 16,1 0-16,-18-18 16,18 18-16,-1 0 0,-17-18 46,18 18-46</inkml:trace>
  <inkml:trace contextRef="#ctx0" brushRef="#br0" timeOffset="-4418.65">28046 14587 0,'0'18'16,"0"0"-16,0-1 15,0 1-15,0 0 0,0-1 0,0 1 0,0-1 0,0 1 0,0 0 0,0-1 16,0 1-16,0 0 0,0-1 0,0 1 0,0 0 0,0-1 0,0 1 0,0-1 0,0 1 15,0 0-15,0-1 0,0 1 0,0 0 0,0-1 0,0 1 0,0 0 0,17-1 16,-17 1-16,0 0 0,0-1 0,0 1 0,0-1 0,0 1 16,18 0-16,-18-1 0,0 1 0,0 0 15,0-1-15,0-34 63,18 17-63,-18-18 0,0 0 0</inkml:trace>
  <inkml:trace contextRef="#ctx0" brushRef="#br0" timeOffset="-4145.31">28063 14464 0,'18'0'31,"0"0"-31,-1 0 16,1 0-16,0 0 0,-1 0 16,1 0-16,0-18 0,-1 18 0,1 0 15,0 0-15,-1-17 0,1 17 0,-1 0 0,19-36 31</inkml:trace>
  <inkml:trace contextRef="#ctx0" brushRef="#br0" timeOffset="-3839.35">28116 14993 0,'53'-35'15,"-35"35"-15,0-18 16,-1 18-16,1-18 15,0 18-15,-1 0 16,1 0 0</inkml:trace>
  <inkml:trace contextRef="#ctx0" brushRef="#br0" timeOffset="-3576.63">28099 15328 0,'0'18'15,"17"-18"-15,1 0 31,0 0-31,88 0 16,-89 0 0,1 0-16,17 0 0,-17 0 0,-1 0 0,1 0 0,0 0 0,-1 0 0,1 0 0,0 0 0,-1 0 0,1 0 15,-1 0-15,1 0 0,17 0 0,-17 0 0,0 0 0,-1 0 0,1 0 0,0 0 0,-1 0 0,1 0 16,-1 0-16,1 0 0,0 0 0,-1 0 0,1 0 0,0 0 0,-1 0 16,1 0-16</inkml:trace>
  <inkml:trace contextRef="#ctx0" brushRef="#br0" timeOffset="-3177.74">28681 14517 0,'17'0'31,"1"0"-31,0 0 16,-18-18-16,17 18 0,1 0 0,0 0 0,-1-17 0,1 17 0,0 0 15,-18-18-15,17 18 0,1 0 0,-18-18 0,17 18 0,1 0 16,-18-17-16,18 17 0,-1-18 0,1 18 16</inkml:trace>
  <inkml:trace contextRef="#ctx0" brushRef="#br0" timeOffset="-2916.36">28892 14587 0,'0'18'0,"0"-36"0,0 54 0,0-19 15,0 1-15,0 0 0,0-1 0,0 1 0,0 17 0,0-17 0,0-1 16,0 1-16,0 0 0,0-1 0,0 1 0,0 0 0,0-1 0,18 1 0,-18-1 0,0 1 0,0 0 0,0-1 0,0 1 0,0 0 16,18-1-16,-18 1 0,0 0 0,0-1 0,17 1 0,-17 0 0,0-1 0,0 1 0,0-1 0,18 1 0,-18 0 0,0-1 15,0 1-15,18 0 0,-18-1 0,0 1 0,0 0 0,17-18 0,-17 17 0,0 1 16,0-1-16,18-17 0,-18 18 0,0 0 0,0-1 16,18-17-16,-18-17 31,0-1-31,0 0 0</inkml:trace>
  <inkml:trace contextRef="#ctx0" brushRef="#br0" timeOffset="-2603.1">29192 14517 0,'0'17'16,"0"1"-16,0 0 0,0-1 0,0 1 0,0 0 0,0-1 16,0 1-16,0 0 0,0-1 0,0 1 0,0-1 0,0 1 0,0 0 0,0-1 0,0 1 15,0 0-15,0-1 0,0 1 0,0 0 0,0-1 0,0 1 0,0-1 16,0 1-16,0 0 0,0-1 0,0 1 0,0 0 0,0-1 15,0 1-15,0-36 47,0 1-47,0-1 0</inkml:trace>
  <inkml:trace contextRef="#ctx0" brushRef="#br0" timeOffset="-2356.22">29157 14464 0,'0'0'0,"18"0"0,-1 0 16,1 0-16,35-18 16,-53 1-1,18 17-15,-1-18 0,1 0 0,-1 1 16,-17-1-16,18 18 0,-18-18 15,18 1-15,-18-1 0,17 18 16,-17-17-16,18 17 0,-18-18 16,18 18-16,-1 0 15,-17-18-15,18 18 0</inkml:trace>
  <inkml:trace contextRef="#ctx0" brushRef="#br0" timeOffset="-2062.19">29245 14746 0,'0'0'16,"53"-18"-1,-35 18-15,-1 0 16,1 0 15,-18 18 1,0 53-17</inkml:trace>
  <inkml:trace contextRef="#ctx0" brushRef="#br0" timeOffset="-1847.33">29104 15275 0,'18'0'16,"-1"18"-16,1-18 15,0 0-15,-1 0 16,1 0-16,0 0 15,-1 0-15,1 0 0,-18-18 0,18 18 0,-1 0 0,1 0 16,-1 0-16,1 0 0,0 0 0,-1 0 0,1 0 0,0 0 0,-18-17 0,17 17 0,1 0 16,35 0-16,-35 0 15,34 0-15,-34 0 16</inkml:trace>
  <inkml:trace contextRef="#ctx0" brushRef="#br0" timeOffset="-599.08">30110 14711 0,'17'0'32,"1"0"-32,-18-18 15,17 18-15,1-17 0,0 17 0,-18-18 0,17 18 16,-17-18-16,18 18 0,-18-17 0,18 17 0,-1-18 0,-17 0 0,18 18 0,-18-17 16,18 17-16,-18-18 0,17 0 0,1 1 0,-18-1 0,18 1 15,-18-1-15,17 18 0,-17-18 0,0 1 0,18 17 0,-18-18 0,0 0 16,17 18-16,19-105 15,-19 87-15,-17 0 0,18 1 0,-18-1 0,0 0 0,18 1 16,-18-1-16,0 0 0,17 18 0,-17-17 0,0-1 0,18 0 0,-18 1 0,0-1 16,0 1-16,18 17 0,-18-18 0,0 0 0,0 1 0,0-1 0,17 0 0,-17 1 0,0-1 0,0 0 0,0 1 15,0-1-15,0 1 0,0-1 0,18 0 0,-18 1 0,0-1 0,0 0 0,0 1 0,0-1 16,0 0-16,0 1 0,0-1 0,0 0 0,0 1 0,0-1 0,0 1 0,0-1 0,0 0 16,0 1-16,0-1 0,0 0 0,-18 1 0,18-1 0,0 0 0,0 1 0,0-1 0,0 1 0,0-1 15,0 0-15,-17 1 0,17-1 0,0 0 0,0 1 0,0-1 0,0 0 0,-18 1 16,18-1-16,0 1 0,0-1 0,0 0 0,0 1 0,0-1 0,-18 18 0,18-18 15,0 1-15,0-1 0,0 0 16</inkml:trace>
  <inkml:trace contextRef="#ctx0" brushRef="#br0" timeOffset="-137.35">30233 13441 0,'0'-18'0,"35"-88"16,-35 89-16,18-1 0,-18 0 0,0 1 0,18 17 0,-18-18 15,0 1-15,17-1 0,-17 0 0,0 1 0,0-1 0,18 0 0,-18 1 0,0-1 16,18 0-16,-18 1 0,0-1 0,17 18 0,-17-17 0,0-1 0,0 0 0,18 18 0,-18-17 0,17-1 0,-17 0 16,18 1-16,-18-1 0,18 0 0,-18 1 0,17-1 0,-17 0 0,18 1 0,-18-1 0,18 1 15,-18-1-15,17 18 0,-17-18 0,18 1 0,-18-1 0,18 18 0,-18-18 0,17 1 16,1-1-16,-1 0 0,1 18 15,0 0 1,-1 0-16,1 0 0,-18 18 16,18-18-16,-1 18 0,1-1 0,-18 1 0,18-18 0,-18 18 0,17-1 0,1-17 15,-18 18-15,18 0 0,-18-1 0,17 1 0,-17-1 0,18 1 0,-1 0 0,-17-1 0,0 1 16,18-18-16,-18 18 0,18-1 0,-18 1 0,0 0 0,17-1 0,-17 1 0,18 0 0,-18-1 0,18 1 0,-18-1 16,17 1-16,-17 0 0,18-1 0,-18 1 0,18 0 0,-36-18 62</inkml:trace>
</inkml:ink>
</file>

<file path=ppt/ink/ink3.xml><?xml version="1.0" encoding="utf-8"?>
<inkml:ink xmlns:inkml="http://www.w3.org/2003/InkML">
  <inkml:definitions>
    <inkml:context xml:id="ctx0">
      <inkml:inkSource xml:id="inkSrc0">
        <inkml:traceFormat>
          <inkml:channel name="X" type="integer" min="-1920" max="3840" units="cm"/>
          <inkml:channel name="Y" type="integer" max="1080" units="cm"/>
          <inkml:channel name="T" type="integer" max="2.14748E9" units="dev"/>
        </inkml:traceFormat>
        <inkml:channelProperties>
          <inkml:channelProperty channel="X" name="resolution" value="108.47458" units="1/cm"/>
          <inkml:channelProperty channel="Y" name="resolution" value="36.1204" units="1/cm"/>
          <inkml:channelProperty channel="T" name="resolution" value="1" units="1/dev"/>
        </inkml:channelProperties>
      </inkml:inkSource>
      <inkml:timestamp xml:id="ts0" timeString="2021-01-14T22:44:40.725"/>
    </inkml:context>
    <inkml:brush xml:id="br0">
      <inkml:brushProperty name="width" value="0.05292" units="cm"/>
      <inkml:brushProperty name="height" value="0.05292" units="cm"/>
      <inkml:brushProperty name="color" value="#FF0000"/>
    </inkml:brush>
  </inkml:definitions>
  <inkml:trace contextRef="#ctx0" brushRef="#br0">13212 5221 0,'35'0'16,"-18"0"-16,1 0 0,0 0 0,-1 0 16,1 0-16,0 18 0,-1-18 0,1 0 0,0 0 0,-1 0 0,1 0 15,-1 17-15,1-17 0,0 0 0,-1 0 0,1 0 0,0 0 0,-1 0 16,124 18-1,-123-18-15,0 0 16,-1 0-16,1 0 16,0 0-1,-1 0-15,1 0 16,0 0 31,-1 0-16,1 0 0,35 18-15,-36-18-16,1 0 16,0 0-16,-1 0 0,1 0 0,0 0 15,-1 0-15,1 0 16,-1 0-1</inkml:trace>
  <inkml:trace contextRef="#ctx0" brushRef="#br0" timeOffset="2315.92">12806 5292 0,'17'0'16,"1"0"-16,0 0 0,-1 0 0,1 0 15,0 0-15,-1 0 0,1 0 0,0 0 0,-1 0 0,1 0 0,0 0 0,-1 0 16,1 17-16,-1-17 0,1 0 0,0 0 0,-1 0 0,1 0 0,0 0 0,-1 0 0,1 0 0,0 0 15,-1 0-15,1 0 0,17 0 0,-17 0 0,-1 0 0,1 0 0,0 0 0,-1-17 0,1 17 16,0 0-16,-1 0 0,1 0 0,-1 0 0,1 0 0,-18-18 0,18 18 0,-1 0 0,1 0 16,0 0-16,-1-18 0,1 18 0,0 0 0,-1 0 15,1 0-15,-18-17 0,17 17 16,1 0 0,0 0 187</inkml:trace>
  <inkml:trace contextRef="#ctx0" brushRef="#br0" timeOffset="3786.26">16157 5186 0,'18'0'31,"-1"0"-15,1 0-16,0 0 0,-1 0 0,1 0 0,-18 17 0,18-17 15,-1 0-15,1 0 0,0 0 0,-1 0 0,1 0 0,0 18 0,-1-18 16,1 0-16,-1 0 0,1 0 0,0 0 0,-1 0 0,1 0 0,0 0 0,-1 0 16,160 0-1,-160 0-15,1 0 0,0 0 0,-1 0 0,1 0 0,0 0 0,-1 0 0,1 0 0,-1 0 16,1 0-16,0 0 0,-1 0 0,1 0 0,0 0 0,-1 0 0,1 0 0,0 0 0,-1 0 0,1 0 16,-1 0-16,1 0 0,0 0 0,-1 0 0,1 0 0,0 0 0,-1 0 0,1 0 0,0 0 15,-1 0-15,1 0 0,-1 0 0,1 0 0,0 0 16,-1 0-16,1 0 0,0 0 15,-1 0-15,1 0 0,0 0 16,-18 18-16,17-18 0,1 0 16,-1 0-16</inkml:trace>
  <inkml:trace contextRef="#ctx0" brushRef="#br0" timeOffset="7627.51">12823 5909 0,'18'0'0,"-36"0"0,54 0 0,-19 0 0,1 0 0,0 0 0,-1 0 16,1 0-16,0 0 0,-1 0 0,1 0 15,0 0-15,-1 0 0,1 0 16,-36 0 31,-52 0-32,52 0-15,0 0 16,1 0-16,-1 0 0,0 0 0,1 0 0,-1 0 0,0 0 0,1 0 16,-1 0-16,1 0 0,-1 0 0,0 0 0,1 0 0,-1 0 0,0 0 0,1 0 0,-1 0 15,0 0-15,1 0 0,-1 0 0,1 18 0,-1-18 0,0 0 0,1 0 0,-1 0 0,18 17 16,-18-17-16,1 0 0,-1 0 0,0 0 0,18 18 0,-17-18 0,-1 0 15,36 0 32,123 0-31,-123 0-16,-1 0 0,1 0 16,-1 0-16,1 0 0,0 0 0,-1 0 0,1 0 0,0 0 0,-1 0 15,1 0-15,0 0 0,-1 0 0,-17-18 0,18 18 0,-1 0 16,1 0-16,-18-17 15</inkml:trace>
  <inkml:trace contextRef="#ctx0" brushRef="#br0" timeOffset="9725.29">2222 6844 0,'18'0'31,"0"0"-31,-1 0 0,1 0 16,88 0-16,-88 0 0,-1 0 0,1 0 15,-1 0-15,1 0 0,0 0 0,17 0 0,-17 0 0,-1 0 0,19 0 0,-19 0 0,1 0 0,17 0 0,-17 0 0,-1 0 0,19 0 16,-19 0-16,1 0 0,17 0 0,-17 0 0,17 0 0,-17 0 0,17 0 0,-17 0 0,35 0 0,-36 0 0,1 0 0,17 0 16,0 0-16,1 0 0,-19 0 0,19 0 0,-19 0 0,1 0 0,17 0 0,-17 0 0,-1 0 0,36 0 0,-35 0 15,0 0-15,17 0 0,-17 0 0,-1 0 0,18 0 0,-17 0 0,0 0 0,17 0 0,-17 0 0,-1 0 0,1 0 16,0 0-16,-1 0 0,1 0 0,0 0 0,-1 0 0,1 0 0,-1 0 0,1 0 0,0 0 0,-1 0 0,1 0 16,0 0-16,-1 0 0,1 0 0,0 0 0,-36 0 46,0 0-46,1 0 0,-1 0 0,0 0 16,1 0-16,-1 0 0,0 0 0,1 0 0,-1 0 0,1 0 0,-1 0 16,0 0-16,1 0 0,-36 0 0,35 0 0,0 0 0,1 0 0,-19 0 0,1 0 0,18 0 0,-1 0 15,0 0-15,1 0 0,-19 0 0,-369-18 16,387 1-16,0 17 16,1 0-16,-1 0 0,1 0 0,-1 0 0,0 0 0,1 0 0,-1-18 0,0 18 0,1 0 0,-1 0 0,0 0 15,1 0-15,-1 0 0,0-18 0,1 18 0,-1 0 0,1 0 0,-1 0 16,0 0-16,1 0 0,17-17 0,-18 17 0,0 0 0,1 0 15,-1 0-15,36 0 63,-1 0-63,248-18 31,-247 18-31,-1 0 0,1 0 0,0-18 0,-1 18 0,1 0 0,17 0 0,-17 0 0,-1 0 0,1 0 0,0-17 0,-1 17 16,1 0-16,158-35 15,-158 35-15,0 0 0,-1 0 0,1 0 0,-1 0 0,1 0 0,0-18 0,-1 18 0,1 0 0,0 0 16,-1 0-16,1 0 0,0-18 0,-1 18 0,1 0 0,-1 0 16,19 0-1,-54 0 17,0 0-32,1 0 0,-1 0 15,1 0-15,-1 0 0,0 0 0,1 0 0,-1 0 0,0 0 16,1 0-16,-177 0 15,176 0-15,0 0 0,1 0 0,-18 0 0,-1 0 0,19 0 0,-1 0 0,-17 0 0,17 0 0,0 0 0,-17 0 16,18 0-16,-1 0 0,-35 0 0,35 0 0,1 0 0,-19 0 0,19 0 0,-19 0 0,19 0 0,-36 0 0,35 0 16,1 0-16,-1 0 0,0 0 0,1 0 0,-19 0 0,19 0 0,-1 0 0,1 0 0,-1 0 0,0 0 0,1 0 15,-1 0-15,0 0 0,1 0 0,-19 0 0,19 0 0,-1 0 0,0 0 0,1 0 0,-1 0 0,1 0 0,-1 0 16,0 0-16,1 0 0,-1 0 0,0 0 0,1 0 0,-1 0 16,36 0 30,-1 0-46,1 0 0,0 0 0,-1 0 0,1 0 0,0 0 16,-1 0-16,1 0 0,-1 0 0,1-17 0,0 17 0,-1 0 0,1 0 0,0 0 0,-1 0 0,1 0 16,0 0-16,-1-18 0,1 18 0,17 0 0,-17 0 0,-1 0 0,1-18 0,0 18 0,-1 0 0,1 0 0,0 0 0,-1-17 0,1 17 15,0 0-15,17 0 0,0 0 0,-17-18 0,-1 18 0,1 0 0,0 0 0,-1 0 0,1 0 0,0 0 0,17-18 0,-17 18 16,-1 0-16,18 0 0,-17 0 0,0 0 0,-1-17 0,1 17 0,0 0 0,-1 0 0,1 0 0,0 0 0,-1 0 16,1 0-16,-1 0 0,1 0 0,0-18 0,-1 18 0,1 0 0,0 0 0,-1 0 0,1 0 0,0 0 15,-1 0-15,1 0 0,-36 0 78,-70 0-62,70 0-16,1 0 0,-1 0 0,0 0 0,1 0 16,-1 0-16,1 0 0,-1 0 0,0 0 0,1 0 0,-1 0 0,0 0 15,1 0-15,-1 0 0,0 0 0,1 0 0,-1 0 0,1 0 0,-1 0 0,0 0 16,1 0-16,-1 0 0,0 0 0,1 0 0,-1 0 0,0 0 0,1 18 15,-1-18-15,0 0 0,1 0 0,-1 0 0</inkml:trace>
  <inkml:trace contextRef="#ctx0" brushRef="#br0" timeOffset="56936.53">4339 8890 0,'18'0'0,"-36"0"0,53 0 0,-17 0 16,0 0-16,-1 0 0,1 0 0,0 0 0,-1 0 15,-17 18-15,18-18 0,0 0 0,-1 0 0,1 0 0,-1 0 0,1 0 16,0 0-16,-1 0 0,1 0 0,0 0 0,-1 0 16,1 0-16,0 0 0,-1 0 0,1 0 0,-1 0 15,-17 17-15,18-17 0,0 0 0,-1 0 0,1 0 0,0 0 0,-1 0 16,213 18-1,-213-18-15,1 0 0,0 0 0,-1 0 0,1 0 0,-1 0 16,1 0-16,0 0 0,-1 0 0,1 0 0,0 0 0,-1 0 0,1 0 0,0 0 0,-1 0 0,1 0 0,0 0 16,-1 0-16,1 0 0,-1 0 0,1 0 0,0 0 0,-1 0 0,1 0 0,0 0 0,-1 18 0,1-18 0,0 0 0,-1 0 15,1 0-15,-1 0 0,19 0 0,-19 0 0,1 0 0,0 0 0,-1 0 0,1 0 16,0 0-16,17 0 0,-18 0 0,1 0 0,0 0 0,-1 0 0,1 0 0,0 0 0,-1 0 16,1 0-16,0 0 0,-1 0 0,1 0 0,-1 0 0,1 0 15,0 0-15,-1 0 0,1 0 0,0 0 0,-1 0 0,1 0 16,0 0-16,-18 17 0,17-17 0,1 0 0,0 0 15,-1 0-15,1 0 0,-1 0 0,1 0 16,0 0-16,-1 0 16,1 0-16,0 0 15,-1 0-15,-17 18 16,18-18-16,0 0 0,-1 0 0,1 0 16,-1 0-16,-17 17 0,18-17 0,0 0 15,-1 0-15,1 0 0,0 0 16,-1 0-16,1 0 0,0 18 0,-1-18 15,107 0 1,-107 0-16,1 18 0,0-18 0,-1 0 16,1 0-16,0 0 0,-1 0 0,1 0 0,-1 0 0,1 0 15,0 0-15,-1 0 0,1 0 0,0 0 0,-1 0 0,1 0 0,-18 17 16,18-17-16,-1 0 0,1 0 0,-1 0 0,1 0 0,0 0 0,-1 0 0,1 0 16,0 0-16,-1 0 0,1 0 0,0 0 0,-1 0 0,1 0 0,-1 0 15,1 0-15,0 0 0,-1 0 0,1 0 0,0 0 16,70 18-1,-70-18-15,-1 0 16,1 0-16,-1 0 16,1 0 77,17 0-77,-17 0 0,0 0-1,-1 0-15,1 0 16,0 0-16,-1 0 0,1 0 16,-1 0-16,1 0 0,0 0 0,-1 0 0,1 0 15,0 0-15,-1 0 0,1 0 0,0 0 0,-1 0 0,1 0 16,0 0-16,-1 0 0,1 0 0,-1 0 0,1 0 0,0 0 0,-1 0 15,1 0-15,0-18 0,-1 18 0,1 0 0,0 0 0,-1 0 0,1 0 0,-1 0 0,1 0 0,0 0 16,-1 0-16,1-17 0,0 17 0,-1 0 0,1 0 0,0 0 0,-1 0 0,1 0 0,-1 0 16,1 0-16,0 0 0,-1 0 0,1 0 0,0-18 0,-1 18 0,1 0 0,0 0 0,-1 0 15,1 0-15,229 0 16,-230 0-16,1 0 0,0 0 16,-1 0-16,1 0 0,0 0 0,-1 0 0,1 0 0,0 0 15,-1 0-15,1 0 0,-1 0 0,1 0 0,0 0 16,-1 0-16,1 0 0,0 0 0,-1 0 15,1 0-15,0 0 0,-1 0 16,1 0-16,0 0 16,-1 0-16,1 0 0,-1 0 15,1 0-15,0 0 0,-1 0 16,1 0-16,0 0 0,-1 0 0,1 0 0,0 0 16,-1 0-16,1 0 0,-1 0 0,1 0 15,0 0-15,-1 0 0,1 0 0,0 0 0,-1 0 0,1 0 16,0 0-16,-1 0 0,1 0 0,-1 0 15,1 0-15,0 0 0,-1 0 0,1 0 0,0 0 0,-1 0 16,1 0-16,0 0 0,-1 0 0,1 0 16,-1 0-16,1 0 0,0 0 0,-1 0 0,1 0 15,0 0-15,-1 0 0,1 0 0,0 0 16,-1 0-16,1 0 0,0 0 0,-1 0 16,1 0-16,-1 0 0,1 0 0,0 0 0,-1 0 0,1 0 0,0 0 15,-1 0-15,1-18 0,0 18 0,-1 0 0,1 0 0,-1 0 16,1 0-16,0 0 0,-1 0 0,1 0 0,0 0 15,-1 0-15,1-17 0,0 17 0,-1 0 16,1 0-16,0 0 0,-1 0 0,1 0 16,-1 0-16,1 0 0,0 0 0,-1 0 15,1 0-15,0 0 0,-1 0 16,1 0-16,0 0 0,-1 0 16,1 0-16,-1 0 15,1 0-15,0 0 16,35 0-1,-36 0-15,1 0 16,0 0-16,-1 0 0,-17 17 16,18-17-16,-1 0 0,1 0 0,0 0 15,-1 0-15,1 0 16,0 0-16,-1 0 16,1 0-16,0 0 0,-1 0 15,1 0-15,-1 0 16,1 0-16,0 0 15,-1 0 1</inkml:trace>
  <inkml:trace contextRef="#ctx0" brushRef="#br0" timeOffset="90134.61">5944 12277 0,'71'0'15,"-54"0"-15,1 0 0,0 0 16,-1 0-16,1 0 0,0 0 0,-1 0 0,1-18 0,0 18 0,-1 0 16,1 0-16,0 0 0,-1 0 0,1 0 0,-1 0 0,1 0 0,0 0 0,-1 0 0,1 0 0,0 0 15,-1 0-15,195 0 16,-194 0-16,-1 0 0,1 0 0,0 0 16,-1 0-16,1 0 0,-1 0 0,1 0 0,0 0 0,-1 18 0,1-18 15,0 0-15,-1 0 0,-17 17 0,18-17 0,0 0 0,-18 18 0,17-18 16,1 18-16,-1-1 0,1 1 0,-18-1 15,18-17-15,-18 18 0,0 0 0,17-18 0,-17 17 0,0 1 0,18 0 0,-18-1 16,0 1-16,0 0 0,18-1 0,-18 1 0,0 0 0,0-1 0,0 1 0,17-1 0,-17 1 16,0 0-16,0-1 0,0 1 0,0 0 0,0-1 0,0 1 0,0 0 0,0-1 0,0 1 15,0-1-15,0 1 0,0 0 0,0-1 0,0 1 0,0 0 0,0-1 0,0 1 16,18 0-16,-18-1 0,0 1 0,0 0 0,0-1 0,0 1 0,0-1 16,18-17-16,-18 18 0,0 0 0,0-1 0,17 1 0,-17 0 15,0-1-15,18-17 0,-18 18 0,0 0 0,17-1 0,-17 1 16,18-18-16,-18 17 0,0 1 15,-18-18 64,1 0-79,-1 0 15,18-18-15,-17 18 0,-1 0 0,0 0 0,1 0 0,-1 0 0,0 0 0,1 0 16,-1-17-16,0 17 0,1 0 0,-1 0 0,-17 0 0,17 0 0,1 0 0,-19 0 0,19-18 0,-1 18 0,-17 0 0,0 0 15,-1 0-15,19 0 0,-1 0 0,0 0 0,-17 0 0,0 0 0,-1-17 0,19 17 0,-1 0 0,1 0 16,-36 0-16,17 0 0,1 0 0,17 0 0,-17 0 0,18 0 0,-1 0 0,-17 0 0,17-18 0,0 18 0,1 0 0,-1 0 16,-17 0-16,17 0 0,-17 0 0,17 0 0,1 0 0,-1 0 0,0 0 0,1 0 0,-1 0 0,0 0 15,1 0-15,-1-18 0,0 18 0,1 0 0,-1 0 16</inkml:trace>
  <inkml:trace contextRef="#ctx0" brushRef="#br0" timeOffset="91397.42">2646 10072 0,'-53'0'15,"35"0"-15,1 0 16,-1 0-16,0 0 0,1 0 0,-1 0 0,0 0 0,1 0 0,-1 0 16,1 0-16,-1 0 0,0 0 0,1 0 0,-1 0 0,0 0 0,1 0 0,-1 0 15,0 0-15,1 0 0,-1 0 0,0 0 0,1 0 0,-1 0 0,1 0 0,-1 0 0,0 0 16,1 0-16,-1 0 0,0 0 0,1 0 0,-1 0 0,0 0 0,1 0 15,-1 0-15,1 0 0,-1 0 0,0 0 0,1 0 110,17 17-95,0 1-15,0 0 0,-18-1 0,18 1 0,0 0 0,0-1 16,0 1-16,-18 0 0,18-1 0,0 1 0,0-1 0,0 1 0,0 0 16,0-1-16,0 1 0,0 0 0,0-1 0,0 1 0,0 0 0,0-1 0,0 1 15,0 0-15,0-1 0,0 1 0,0-1 0,0 1 0,0 0 0,0-1 0,0 1 16,0 0-16,0-1 0,0 1 0,0 0 16,0-1-16,0 1 0,0-1 15,0 1 1,18-18 124,0 0-140,-1 0 16,1 0-16,0 0 0,-1 0 0,1 0 16,-18 18-16,17-18 0,1 0 0,0 0 0,-1 0 0,1 0 0,0 0 0,-1 0 15,-17 17-15,141 1 16,-123-18-16,0 0 16,-1 0-16,1 0 0</inkml:trace>
  <inkml:trace contextRef="#ctx0" brushRef="#br0" timeOffset="101059.53">8572 12083 0,'18'0'0,"-36"0"0,54 0 0,-19 0 0,1 0 15,0 0-15,-1 0 0,1 0 0,0 0 0,-1 0 0,1 0 0,0 0 0,-1 0 16,1 0-16,-1 0 0,1 0 0,0 0 0,-1 0 0,1 0 0,0 0 0,-1 0 0,1 0 0,17 0 0,-17 0 16,-1 0-16,1 0 0,0 0 0,-1 0 0,1 0 0,0 0 0,-1 0 0,19 0 0,-19 0 0,1 0 0,0 0 15,-1 0-15,1 0 0,-1 0 0,1 0 0,0 0 0,-1 0 0,19 0 0,-19 0 0,1 0 0,0 0 16,-1 0-16,1 0 0,-1 0 0,1-18 0,0 18 0,-1 0 0,1 0 0,0 0 0,-1 0 0,1 0 0,0 0 16,17 0-16,-18 0 0,1 0 0,0 0 0,-1 0 0,1 0 0,0 0 0,-1 0 15,1 0-15,0 0 0,-1 0 0,1 0 0,-1 0 16,-34 0 31,-1 0-47,18 18 0,-17-18 0,-1 0 15,0 0-15,1 0 0,-1 0 0,0 17 0,1-17 0,-1 0 16,0 0-16,1 0 0,-1 0 0,1 18 0,-1-18 0,0 0 0,1 0 0,-1 0 0,0 0 0,-17 0 16,17 18-16,1-18 0,-1 0 0,1 0 0,-1 0 0,0 0 0,1 0 0,-1 0 0,0 0 0,1 0 0,-1 17 0,0-17 15,1 0-15,-1 0 0,1 0 0,-1 0 0,0 0 0,1 0 0,-1 0 0,0 0 0,1 0 0,-1 0 0,0 0 16,1 0-16,-1 0 0,0 0 0,1 0 0,-1 0 0,1 0 0,-1 0 0,0 0 15,1 0-15,-1 0 0,0 0 0,1 0 0,34 0 79,124 18-64,-123-18-15,0 0 0,-1 0 0,1 0 0,0 0 0,-1 0 0,1 0 0,0 0 0,-1 0 0,19 0 0,-36 17 0,17-17 16,1 0-16,-1 0 0,1 0 0,0 0 0,17 0 0,0 0 0,-17 0 0,0 18 0,-1-18 0,1 0 0,-1 0 0,1 0 15,0 0-15,17 0 0,-17 0 0,-1 0 0,1 0 0,0 0 0,-1 0 0,1 0 0,17 0 0,-17 0 16,-1 0-16,1 0 0,0 18 0,-1-18 0,1 0 0,0 0 0,-1 0 0,1 0 0,-1 0 0,1 0 0,0 0 0,-1 0 16,1 0-16,0 0 0,17 0 0,-17 0 0,-1 0 0,1 0 0,0 0 0,-1 0 0,1 0 15,17 0 1,-35 17 15,-106 1 0,89-18-31,-1 0 0,0 0 0,1 0 0,-1 0 0,0 0 0,1 0 16,-1 0-16,-17 0 0,17 0 0,1 0 0,-1 0 0,0 0 0,1 0 0,-1 0 0,0 0 0,1 0 0,-1 0 16,0 0-16,1 0 0,-1 0 0,-17 0 0,17 0 0,1 0 0,-1 0 0,0 0 0,1 0 0,-1 0 0,0 0 0,-17 0 0,18 0 15,-1 0-15,0 0 0,1 0 0,-1 0 0,-17 0 0,17 0 0,-17-18 0,17 18 0,-17 0 0,17 0 16,1 0-16,-1-17 0,0 17 0,1 0 0,-1 0 0,0 0 0,1 0 0,-1 0 0,0-18 0,1 18 0,-1 0 0,1 0 0,-1 0 16,18-18-16,-18 18 0,1 0 0,-1 0 0,0 0 0,1 0 0,-1 0 0,0 0 0,1-17 15,-1 17-15,1 0 0,-1 0 0,0 0 0,36 0 78,0 0-78,-1 0 0,1 0 0,-1 0 16,1-18-16,0 18 0,-1 0 0,1 0 0,0 0 0,17 0 0,-17 0 0,-1 0 0,1 0 16,-1 0-16,1 0 0,0 0 0,-1 0 0,1 0 0,0 0 0,-1 0 0,1 0 0,17 0 0,1 0 0,-19 0 15,1 0-15,-1 0 0,1 0 0,0 0 0,-1 0 0,1 0 0,17 0 0,-17-17 0,0 17 0,-1 0 0,1 0 0,17 0 0,-17 0 16,-1 0-16,1 0 0,0 0 0,-1 0 0,19 0 0,-19 0 0,1 0 0,-1 0 0,1 0 0,0 0 0,-1 0 15,1 0-15,0 0 0,-1 0 0,1 0 0,0 0 0,-1 0 0,1 0 16,-36 0 47,1 0-63,-1 0 0,0 0 0,18 17 0,-17-17 0,-1 0 15,0 0-15,1 0 0,-1 0 0,0 0 0,1 18 0,-1-18 0,1 0 0,-1 0 16,0 0-16,-211 35 15,211-35-15,1 18 0,-1-18 0,0 0 0,1 0 0,-1 0 0,1 0 16,-1 17-16,0-17 0,1 0 0,-1 0 0,0 0 0,1 0 0,-1 18 0,0-18 0,1 0 16,-1 0-16,0 18 0,1-18 0,-1 0 0,1 0 15,34 0 17,1 0-17,-1 0-15,1 0 0,0 0 0,-1 0 0,1 0 0,17 0 0,-17 0 0,0 0 0,-1 0 16,1 0-16,0 0 0,-1 0 0,1 0 0,-1 0 0,1 0 0,17 0 0,-17 0 0,17 0 0,1 0 0,-19 0 0,1 0 0,-1 0 0,1 0 15,17 0-15,1 0 0,-19 0 0,1 0 0,17 0 0,0 0 0,1 0 0,-19 0 0,1 0 0,0 0 0,-1 0 0,1 0 16,17 0-16,-17 0 0,17 0 0,0 0 0,-17 0 0,0-18 0,-1 18 0,1 0 0,0 0 0,-1 0 0,1 0 0,0 0 16,-1 0-16,1 0 0,-1 0 0,1 0 0,0 0 0,-1 0 0,1 0 0,0 0 0,-1 0 0,1 0 0,0 0 15,-1 0-15,1 0 0,-1 0 0,1 0 0,0 0 0,-18 18 0,17-18 16,1 0-16,-18 17 31,-18-17-15,-211 88-1,211-70-15,1-18 0,-1 0 0,1 0 0,-1 18 0,0-18 16,1 0-16,-1 17 0,0-17 0,1 0 0,-1 0 0,0 0 0,1 18 0,-1-18 0,-17 0 0,17 18 0,1-18 0,-1 0 16,0 0-16,1 17 0,-1-17 0,0 0 0,1 0 0,-1 18 0,0-18 0,1 0 0,-1 0 0,1 0 0,-1 18 0,0-18 0,1 0 0,-1 0 15,-35 17-15,35-17 0,1 0 0,-1 18 0,1-18 0,-1 0 0,0 0 0,1 18 0,-1-18 16,0 0-16,1 0 0,17 17 0,-18-17 0,0 0 0,1 0 16,17 18-16,17-18 31,1 0-31,0 0 0,-1 0 15,1 17-15,0-17 0,-1 0 0,1 0 0,0 0 0,-1 0 0,1 0 16,-1 0-16,1 0 0,0 0 0,-1 0 0,1 0 0,0 0 0,-18 18 0,17-18 0,1 0 0,0 0 16,-1 0-16,1 0 0,-1 0 0,1 0 0,0 0 0,-18 18 0,17-18 15,1 0-15,0 0 0,-1 0 0,1 0 0,-18 17 16,0 1 15,-18-18-31,18 18 0,-17-18 0,-1 0 16,18 17-16,-18-17 0,1 0 0,-1 18 0,0-18 0,1 18 0,-1-18 0,1 17 15,-1-17-15,0 0 0,1 18 0,-1-18 0,0 0 0,1 17 0,-1-17 0,0 0 0,1 18 0,-1-18 0,1 0 16,-1 18-16,0-18 0,1 0 0,-1 0 0,0 17 0,1-17 0,-1 0 0,0 0 0,1 0 0,-18 18 0,17-18 16,0 0-16,-17 18 0,17-18 0,1 0 0,-1 0 0,0 17 0,-17-17 0,17 0 0,1 0 0,-1 18 0,1-18 0,-1 0 15,0 0-15,-17 0 0,17 18 0,1-18 0,-1 0 0,0 0 0,1 0 0,-1 17 0,1-17 0,-1 0 0,0 0 16,1 0-16,-1 18 0,0-18 0,36 0 31,70 0-15,-70 0-16,-1 0 0,19 0 15,-19 0-15,1 0 0,0 0 0,-1-18 0,1 18 0,0 0 0,17 0 0,0 0 0,-17-17 0,17 17 0,0 0 16,1 0-16,-1 0 0,-17-18 0,17 18 0,0 0 0,-17 0 0,-1 0 0,1 0 0,0 0 16,-1-18-16,1 18 0,0 0 0,-1 0 0,1 0 0,35-17 0,-36 17 0,1 0 0,0 0 0,-1 0 0,19 0 15,-1 0-15,-18 0 0,1 0 0,0-18 0,-1 18 0,1 0 0,0 0 0,-1 0 0,1 0 0,-36 0 47,1 0-47,-107 0 16,107 0-16,-1 0 15,0 0-15,1 0 0,-1 0 0,0 0 0,1 0 0,-1 0 0,0 0 0,1 0 0,-1 0 0,1 0 16,-1 0-16,0 0 0,1 0 0,-1 0 0,0 0 0,1-18 0,-1 18 0,0 0 0,1 0 16,-1 0-16,1-17 0,-1 17 0,0 0 0,1 0 0,17-18 0,-18 18 0,0 0 15,1 0-15,17-18 32,17 18-32,1 0 0,0 0 0,-1 0 15,-17-17-15,18 17 0,0 0 0,-1 0 0,1 0 0,-1-18 0,19 18 0,-19 0 0,1 0 0,0-17 0,-1 17 16,1 0-16,0 0 0,-1 0 0,1-18 0,17 18 0,0 0 0,1 0 0,-19-18 0,1 18 0,0 0 0,17 0 0,0 0 0,-17 0 15,35-17-15,-18 17 0,0 0 0,-17 0 0,-1 0 0,19 0 0,-1 0 0,-17-18 0,-1 18 0,1 0 0,0 0 0,-1 0 16,1 0-16,17 0 0,0 0 0,-17 0 0,0 0 0,-1 0 0,1 0 0,0 0 0,17 0 0,-17 0 0,-1 0 0,1 0 0,-1 0 16,1 0-16,0 0 0,-1 0 0,1 0 0,0 0 0,-1 0 0,1 0 0,0 0 0,-1 0 15,1 0-15,-18 18 16,-18-18 0,18 17-1,-17-17-15,-213 53 0,213-35 0,-19-18 0,19 0 0,-19 17 31,19-17-31,-1 0 0,1 0 0,-477 36 0,458-36 0,19 0 0,-1 17 0,-35-17 0,36 0 0,-1 0 0,0 0 0,-17 0 0,0 0 16,17 0-16,-17 0 0,17 0 0,-17 0 0,0 0 0,17 0 0,0 0 0,1 0 0,-1 0 0,-17 0 0,17 0 0,-17 0 0,17 0 16,1 0-16,-1 0 0,0 0 0,1 0 0,-1 0 0,36 0 31,-18-17-31,17 17 0,1-18 16,0 18-16,-1-18 0,1 18 0,-1-17 0,1 17 0,0-18 0,-1 18 0,1-17 0,0-1 15,-1 18-15,1 0 0,0-18 0,-1 1 0,1 17 0,0-18 0,-1 18 0,1-18 0,-1 18 0,1 0 0,0-17 0,-1 17 0,19-18 16,-19 18-16,1-18 0,0 18 0,-1-17 0,1 17 0,-1 0 0,19-18 0,-19 18 0,1-17 0,17 17 0,1-18 0,-19 18 15,18-18-15,-17 18 0,35-17 0,-35-1 0,-1 18 0,1 0 0,0 0 0,-1-18 0,1 18 0,-1 0 0,19-17 0,-19 17 16,1 0-16,0-18 0,-1 18 0,1 0 0,0-18 0,-1 18 0,1 0 0,0 0 0,-1 0 0,1 0 16,-18-17-16,17 17 0,-34 0 31,17 17-31,-18-17 0,-282 89 31,283-89-31,-1 17 0,0-17 0,1 0 0,-19 0 0,19 18 0,-1-18 0,1 0 0,-1 0 0,0 0 0,1 0 0,-1 18 0,0-18 16,1 0-16,-1 0 0,0 0 0,1 0 0,-1 0 0,1 0 0,-1 0 0,0 0 0,1 0 0,-1 17 0,0-17 0,1 0 0,-1 0 15,0 0-15,1 0 0,-1 0 0,1 0 0,-1 0 16,36 0 15,-1 0-31,1 0 0,-18-17 0,17 17 0,1 0 0,0-18 16,-1 18-16,1 0 0,-18-18 0,18 18 0,-1 0 0,1 0 0,-18-17 0,18 17 0,-1 0 0,1-18 0,-1 18 0,1 0 16,0 0-16,-1-18 0,1 18 0,0 0 0,-1-17 0,1 17 0,0 0 0,-1-18 0,1 18 15,-1-18-15,1 18 0,0 0 0,-1 0 0,-34 0 47,-1 0-47,0 0 0,1 0 0,-1 0 16,1 0-16,-1 0 0,0 0 0,1 0 0,-1 0 0,0 18 0,1-18 0,-1 0 0,0 0 15,1 18-15,-1-18 0,-17 0 0,17 0 0,1 0 0,-1 0 0,0 0 0,1 0 0,-19 17 0,19-17 0,-1 0 0,1 0 16,-1 0-16,0 0 0,1 0 0,-1 0 0,0 0 0,1 0 0,-1 0 0,0 0 0,1 0 0,-1 0 0,0 0 0,1 0 16,-1 0-16,1 0 0,-1 0 0,36 0 31,-1 0-31,1 0 15,-1 0-15,-17-17 0,18 17 0,0 0 0,-1-18 0,1 18 0,0-18 0,-1 18 16,1 0-16,0-17 0,-1 17 0,1 0 0,0-18 0,-1 18 0,18-18 0,-17 18 0,0 0 0,-1-17 0,1 17 0,0-18 16,-1 18-16,19-17 0,-1 17 0,-18-18 0,1 18 0,17 0 0,-17-18 0,17 18 0,-17-17 0,0 17 0,-1 0 15,1 0-15,-1-18 0,1 18 0,0 0 0,17 0 0,-17 0 0,-1 0 0,1-18 0,0 18 0,-1 0 0,1 0 16,-36 0 15,18 18-31,-17-18 0,-1 0 0,18 18 16,-18-18-16,1 0 0,17 17 0,-18-17 0,0 0 0,1 18 0,-1-18 15,0 0-15,18 18 0,-17-18 0,-1 0 0,18 17 0,-17-17 16,17 18-16,-18-18 0</inkml:trace>
</inkml:ink>
</file>

<file path=ppt/ink/ink4.xml><?xml version="1.0" encoding="utf-8"?>
<inkml:ink xmlns:inkml="http://www.w3.org/2003/InkML">
  <inkml:definitions>
    <inkml:context xml:id="ctx0">
      <inkml:inkSource xml:id="inkSrc0">
        <inkml:traceFormat>
          <inkml:channel name="X" type="integer" min="-1920" max="3840" units="cm"/>
          <inkml:channel name="Y" type="integer" max="1080" units="cm"/>
          <inkml:channel name="T" type="integer" max="2.14748E9" units="dev"/>
        </inkml:traceFormat>
        <inkml:channelProperties>
          <inkml:channelProperty channel="X" name="resolution" value="108.47458" units="1/cm"/>
          <inkml:channelProperty channel="Y" name="resolution" value="36.1204" units="1/cm"/>
          <inkml:channelProperty channel="T" name="resolution" value="1" units="1/dev"/>
        </inkml:channelProperties>
      </inkml:inkSource>
      <inkml:timestamp xml:id="ts0" timeString="2021-01-14T22:47:11.528"/>
    </inkml:context>
    <inkml:brush xml:id="br0">
      <inkml:brushProperty name="width" value="0.05292" units="cm"/>
      <inkml:brushProperty name="height" value="0.05292" units="cm"/>
      <inkml:brushProperty name="color" value="#FF0000"/>
    </inkml:brush>
  </inkml:definitions>
  <inkml:trace contextRef="#ctx0" brushRef="#br0">10936 4868 0,'18'0'0,"-1"0"0,1 0 0,0 0 16,-1 0-16,-17-17 0,18 17 0,0 0 16,-1 0-16,1 0 0,-1 0 15,-17-18-15,18 18 0,0 0 0,-1 0 0,1 0 16,0 0-16,-1 0 0,1 0 16,0 0-16,-1 0 0,1 0 0,0 0 15,-1 0-15,1 0 0,-1-18 0,1 18 16,0 0-16,-1 0 0,1 0 15,0 0-15,-1 0 16,1 0 0,0 0-16,-1 0 15,1 0 1,-1 0 31</inkml:trace>
  <inkml:trace contextRef="#ctx0" brushRef="#br0" timeOffset="1591.33">11942 4957 0,'17'0'16,"1"0"-1,-1 0-15,-17-18 16,71 18-1,-53 0-15,-18-18 0,17 18 16,1 0-16,0 0 16,-1 0-16,1 0 0,-1 0 15,1 0-15,0 0 0,-1 0 16,1 0-16,-18-17 0,18 17 0,-1 0 0,1 0 16,0 0-16,-1 0 0,1 0 15,-1 0-15,1 0 0,0 0 0,-1 0 16,1 0-16,0 0 0,-1 0 15,1 0-15,0 0 0,-1 0 16,1 0-16,0 0 0,-1 0 16,1 0-1,-1 0-15,1 0 0,0 0 16,70 0 0,-70 0-1,-1 0-15,1 0 0,-1 0 16,72-18-1,-72 18 1,1 0-16,0 0 0,-1 0 16,-17-18-16,18 18 0,-36 0 62,1 0-46,-1 0-16,18 18 15,-18-18-15,1 0 0,-1 0 0,0 0 16,18 18-16,-17-18 0,-1 0 0,0 0 16,1 0-16,-1 0 0,1 0 15,17 17-15,-18-17 0,0 0 0,1 0 0,-1 0 0,0 0 16,1 0-16,-1 0 0,0 0 0,1 0 16,-1 0-16,1 0 0,-1 0 15,0 0-15,1 0 0,-1 0 16,0 0-16,1 0 0,-1 0 15,0 0-15,1 0 16,-1 0 0,36 0 77,70 0-77,-70 0-16,-1 0 16,89 0-1,-88 0-15,-1 0 16,1 0-16,0 0 0,-1 0 16,1 0-16,0 0 15,-1 0 1,-34 0 78,-1 0-79,0 0-15,1 0 16,-1 0-16,0 0 0,1 0 15,-1 0-15,0 0 16,1 0-16,-1 0 0,1 0 16,-1 0-16,0 0 0,1 0 15,-1 0 1</inkml:trace>
  <inkml:trace contextRef="#ctx0" brushRef="#br0" timeOffset="3476.05">13406 4974 0,'17'0'15,"1"0"1,-1 0-16,1 0 0,17-17 16,-17 17-16,0 0 0,-1-18 15,71 0 1,-70 18-16,0 0 0,-1 0 0,1-17 16,0 17-16,-1 0 0,1 0 0,0 0 0,-1 0 15,1 0-15,0 0 0,-1 0 0,-17-18 0,18 18 0,-1 0 0,1 0 16,88 0-1,-88 0-15,-1 0 0,1 0 16,-1 0-16,1 0 0,0 0 0,-1 0 16,1 18-16,0-18 15,-1 0-15,1 0 16,-18 17 62,-18-17-62,1 0-16,-1 0 15,-53 18 1,54-18-16,-1 0 0,1 0 16,-1 0-16,0 0 0,1 0 0,-1 0 15,0 0-15,1 0 0,-1 0 0,0 0 16,18 18-16,-17-18 0,-1 0 0,1 0 0,-1 0 15,0 0-15,1 0 0,-1 0 0,0 0 0,1 0 16,-1 0-16,0 0 0,1 0 0,-1 0 16,0 0-16,1 0 0,-1 0 0,1 0 0,-1 0 15,0 0-15,1 0 0,-1 0 16,0 0-16,1 0 16,34 0 62,1 0-78,0 0 15,-1 0-15,1-18 0,0 18 16,-1 0-16,1 0 16,105-18-16,-105 18 15,123 0 1,-123 0-16,-1 0 0,1 0 0,0 0 0,-1 0 15,107 0 1,-107 0-16,1 0 0,0 0 0,-1 0 0,1 0 16,0 0-16,-1 0 0,1 0 15,0 0-15,-1 0 0,1 0 0,-1 0 16,1 0-16,0 0 0,-1 0 16,1 0-16,0 0 0,-1 0 15,1 0-15,0 0 0,34 18 31,-34-18-31,0 0 32,-36 0 61,0 0-77,1 0 0,-1 0-16,-17 18 31,17-18-31,1 0 141,-1 0-126,0 0-15</inkml:trace>
  <inkml:trace contextRef="#ctx0" brushRef="#br0" timeOffset="8588.12">10954 5327 0,'0'0'0,"17"0"0,1 0 16,0 0-16,-1 0 31,1 0-15,0 0-1,-1 0 1,1 0 0,-1 0-16,1 0 15,0 0-15,-1 0 16,1 0-16,0 0 15,52 0 1,-52 0-16,0 0 0,-18-18 16,17 18-16,1 0 0,-1 0 0,1 0 15,17 0 1,-17 0-16,0 0 172,-1 0-157,1 0-15,0 0 16,-1 0 0,1 0-1,-36 0 126,1 0-125,-1 0-16,0 0 0</inkml:trace>
  <inkml:trace contextRef="#ctx0" brushRef="#br0" timeOffset="10818.12">11853 5380 0,'36'0'16,"-19"0"-16,1 0 0,0 0 15,-1 0-15,-17-18 0,18 18 16,-1 0-16,1 0 0,0 0 16,-1 0-16,1 0 0,-18-17 15,18 17-15,-1 0 0,1 0 16,0 0-1,-1 0-15,1 0 16,-1 0-16,1 0 16,0 0-16,-1 0 0,1 0 15,70 0 1,-70-18-16,-1 18 0,1 0 16,0 0-16,-1 0 0,1 0 15,0 0-15,-1 0 0,1 0 0,0 0 16,-1 0-16,1 0 0,0 0 0,-1 0 15,1-18-15,-1 18 0,1 0 0,0 0 16,-1 0-16,1 0 0,0 0 0,-1 0 16,1 0-16,0 0 0,-1 0 0,1 0 15,52 0 1,-52 0-16,0 0 16,-1 0-16,1 0 15,0 0-15,-1 0 0,1 0 16,0 0-1</inkml:trace>
  <inkml:trace contextRef="#ctx0" brushRef="#br0" timeOffset="12150.35">11324 5750 0,'18'0'0,"-36"0"0,53 0 0,-17 0 0,0 0 0,-1 0 15,1 0-15,0 0 0,-1 0 0,1 0 0,0 0 16,-1 0-16,1 0 0,-1 0 0,1 0 0,0 0 16,-1 0-16,1 0 0,0 0 0,-1 0 0,1 0 0,0 0 15,-1 0-15,1 0 0,0 0 0,-1 0 0,1 0 0,-1 0 0,1 0 0,0 0 16,-1 0-16,1 0 0,0 0 0,-1 0 0,1 0 0,0 0 0,-1 0 0,1 0 0,-1 0 16,1 0-16,0 0 0,-1 0 0,1 0 0,0 0 0,-1 0 0,1 0 0,0 18 0,-1-18 0,1 0 15,-1 0-15,1 0 0,0 0 0,-1 0 0,1 0 0,0 0 0,-1 0 0,1 0 0,0 0 0,-1 0 0,1 0 0,-1 0 16,1 0-16,0 0 0,-1 0 0,1 0 0,0 0 0,-1 0 0,1 18 0,88-18 15,-89 0 1,1 0-16,0 0 0,70 35 31,-70-35-31,-1 0 0,1 0 16,-18 17-16,17-17 0,1 0 16,0 0-1,-1 0-15,-17 18 16,18-18-1</inkml:trace>
  <inkml:trace contextRef="#ctx0" brushRef="#br0" timeOffset="13399.92">13247 5803 0,'17'0'31,"1"0"-31,0 0 0,-1 0 16,1 0-16,0 0 0,-1 0 0,1 0 0,88-35 31,-89 35-31,1 0 0,0 0 0,-1 0 16,-17-18-16,18 18 0,0 0 0,-1 0 15,54 0 1,-54-17-16,1 17 0,0 0 0,-1 0 0,1 0 16,0 0-16,-1 0 0,1 0 0,0 0 0,-1 0 15,1 0-15,-1 0 0,1 0 0,0 0 0,105 0 31,-105 0-31,-1 0 0,1 0 0,0 0 0,-1 0 16,1 0-16,0 0 0,-1 0 0,1-18 16,0 18-16,-1 0 0,1 0 15,35 0 1,-36 0-16,1 0 0,0 0 0,-1 0 16,1 0-16,0 0 15,-1 0-15,1 0 0,0 0 0,-18 18 16,17-18-16,1 0 0,-1 0 0,1 0 15,0 0-15,-1 0 0,-17 17 0,18-17 16,0 0-16,-1 0 0,1 0 16,0 0-16,-1 0 0,1 0 15,52 18 1,-52-18-16,0 0 0,-1 0 16,1 0-16,0 0 0,-1 0 15,1 0-15,-1 0 0,1 0 0,-18 18 0,18-18 16,35 0-1,-36 0-15,1 0 0,-18 17 16,18-17-16,-1 0 0,1 0 16,0 0-16,-1 0 15,1 0-15,-1 0 0,1 0 16,0 0-16,-1 0 16,1 0-16,0 0 0,-1 0 15,1 0-15,0 0 16,-1 0-16,1 0 15,-1 0 1,1 0 0,0 0-16,-1 0 15,1 0 1,0 0-16,-1 0 16,-34 18 171,-1-18-187</inkml:trace>
  <inkml:trace contextRef="#ctx0" brushRef="#br0" timeOffset="37275.96">11395 6138 0,'-18'0'0,"18"-17"16,-35 17-1,17 0-15,1 0 0,17-18 16,-18 18-16,0 0 0,1 0 0,-1 0 16,18-18-16,-18 18 0,1 0 0,-1 0 15,0 0-15,1 0 0,-1 0 16,18-17-16,-70 17 15,52 0-15,-53 0 32,54 0-32,-1 0 15,-35 0 1,36 0-16,-1-18 16,0 18-1,18 18 126,0-1-126,0 1-15,0 0 0,0 105 16,0-105-16,0-1 0,0 1 0,0 0 16,0-1-16,0 1 0,0 0 0,0-1 0,0 1 0,0 0 0,0-1 0,-17 1 15,17-1-15,0 1 0,0 0 0,0-1 0,0 1 0,0 0 0,0-1 0,0 1 0,0 0 16,0-1-16,0 1 0,0 0 0,0-1 0,-18 1 0,18-1 0,0 1 0,0 0 16,0-1-16,0 1 0,0 0 0,0-1 0,-18 1 0,18 0 0,0-1 15,0 1-15,0-1 0,0 1 0,0 0 0,0-1 0,-17-17 16,17 18-16,0 0 0,0-1 0,0 1 0,0 0 0,0-1 0,0 1 15,0-1-15,0 1 0,0 0 0,-18-1 0,18 1 16,0 0-16,0-1 0,0 1 0,0 0 0,0-1 0,0 1 16,0-1-16,0 1 0,0 0 0,-18-18 0,18 17 0,0 1 15,0 0-15,0-1 0,0 1 0,0 0 0,0-1 16,0 1-16,0 0 0,0-1 0,0 1 16,-17-1-16,17 1 0,0 0 15,0-1-15,0 1 0,-18 0 0,18-1 16,0 1-16,0 0 0,0-1 15,0 1-15,0-1 0,0 1 16,0 0-16,0-1 0,0 1 0,0 0 16,0-1-16,0 1 15,0 0-15,0-1 0,0 1 0,0 0 16,0-1-16,0 1 0,0-1 0,0 1 0,0 0 16,0-1-16,18-17 0,-18 18 0,0 0 0,0-1 15,0 1-15,0 0 0,0-1 0,17 1 0,-17-1 0,0 1 16,0 0-16,0-1 0,0 1 0,0 0 0,0-1 0,0 1 15,0 0-15,0-1 0,18 1 0,-18-1 0,0 1 0,0 0 0,0-1 16,0 1-16,0 0 0,0-1 0,0 1 0,0 0 0,0-1 0,18 1 16,-18-1-16,0 1 0,0 0 0,0-1 0,0 1 0,0 0 0,0-1 0,0 1 15,0 0-15,0-1 0,17-17 0,-17 18 0,0 0 0,0-1 0,0 1 0,0-1 16,0 1-16,0 0 0,18-1 0,-18 1 0,0 0 0,0-1 0,0 1 16,0 0-16,0-1 0,0 1 0,0-1 0,0 1 0,0 0 15,0-1-15,0 1 0,0 0 0,0-1 0,0 1 0,0 0 16,0-1-16,0 1 0,0 0 0,0-1 0,0 1 0,0-1 15,0 1-15,0 0 0,0-1 0,0 1 0,0 0 16,0-1-16,0 1 0,0 0 0,0-1 0,0 1 16,0-1-16,0 1 0,0 0 0,0-1 0,18-17 15,-18 18-15,0 0 0,0-1 16,0 1-16,0 0 0,0-1 0,0 1 0,0-1 16,0 1-16,0 0 0,0-1 0,0 1 0,0 0 15,0-1-15,0 1 0,0 0 0,0-1 0,0 1 16,0-1-16,0 1 0,17-18 0,-17 18 0,0-1 15,0 36 1,0-35-16,0 0 0,0-1 0,0 1 16,0 0-16,0-1 15,0 1 17,0-1-1,18-17 125,0 0-140,-1 0-16,142-17 31,-141 17-31,-1 0 0,1 0 0,-1 0 0,1-18 0,0 18 0,-1 0 0,1 0 0,0 0 0,-1 0 16,1-17-16,0 17 0,-1 0 0,1 0 0,0 0 0,-1 0 0,1 0 0,-1-18 0,1 18 0,17 0 0,-17 0 15,0 0-15,-1 0 0,1-18 0,0 18 0,-1 0 0,1 0 0,-1 0 0,19 0 0,-19-17 0,1 17 0,17 0 16,1 0-16,-19 0 0,1 0 0,0-18 0,-1 18 0,1 0 0,-1 0 0,36 0 0,-35 0 0,0 0 0,-1 0 15,1 0-15,70 0 0,-70 0 0,-1 0 0,1 0 0,17 0 0,-17 0 0,0 0 16,-1 0-16,1 0 0,-1 0 0,1 0 0,0 0 0,-1 0 0,19 0 0,-19 0 0,1 0 0,0 0 0,-1 0 16,1 0-16,-1 0 0,19 0 0,-19 0 0,1 0 0,0 0 0,-1 0 0,1 0 0,0 0 0,-1 0 0,1 0 0,0 0 15,-1 0-15,1 0 0,-1 0 0,1 0 0,-18 18 0,18-18 0,-1 0 0,1 0 0,0 0 0,-1 0 0,1 0 16,0 0-16,-1 0 0,1 0 0,-1 0 0,1 0 0,0 0 0,-1 0 0,1 0 0,0 0 16,-1 0-16,1 0 0,0 0 0,-1 0 0,1 0 0,0 0 0,-1 0 0,1 0 15,-1 0-15,1 0 0,0 0 0,-1 0 0,1 0 0,0 0 0,-1 0 0,1 0 0,0 0 0,-1 0 16,1 0-16,-1 0 0,1 0 0,0 0 0,-1 0 0,1 0 0,0 0 0,-1 0 15,107 0 1,-107 0-16,1 0 0,0 0 0,-1 0 0,1 0 0,0 0 0,-1 0 0,1 0 0,-1 0 16,1 0-16,0 0 0,-1 0 0,1 0 0,0 0 0,-1 0 0,1 0 15,0 0-15,-1 0 0,1 0 0,0 0 0,-1 0 16,1 0-16,-18 17 0,17-17 0,1 0 0,0 0 0,-1 0 16,1 0-16,0 0 0,-1 0 0,1 0 0,0 0 0,-1 0 15,1 0-15,-1 0 0,1 0 0,0 0 0,-1 18 0,1-18 0,0 0 16,-1 0-16,1 0 0,0 0 0,-1 0 0,1 0 0,0 18 15,-1-18-15,1 0 0,-1 0 0,1 0 0,0 0 0,-1 17 0,1-17 0,0 0 0,-1 0 16,1 0-16,0 0 0,-1 0 0,-17 18 0,18-18 0,-1 0 0,1 0 0,0 0 0,-1 0 0,1 0 16,0 0-16,-1 17 0,1-17 0,0 0 0,-1 0 0,1 0 0,-1 0 0,1 0 0,0 0 15,-18 18-15,17-18 0,1 0 0,0 0 0,-1 0 0,1 0 0,0 0 0,-1 0 0,1 0 0,-1 0 0,1 0 16,0 0-16,-1 0 0,1 0 0,0 0 0,-1 0 0,1 0 0,0 0 0,-1 0 0,1 0 0,0 0 16,-1 0-16,1 0 0,-1 0 0,1 0 0,0 0 0,-1 0 0,1 0 0,0 0 0,-1 0 0,1 0 0,0 0 15,-1 0-15,1 0 0,-1 0 0,1 0 0,0 0 0,-1 0 0,1 0 0,0 0 0,-1 0 0,1 0 0,0 0 16,-1 0-16,1 0 0,0 0 0,-1 0 0,1 0 0,-1 0 0,1 0 0,0 0 0,-1 0 15,1 0-15,0 0 0,-1 0 0,1 0 0,0 0 0,-1 0 0,1 0 0,-1 0 0,1 0 16,0 0-16,-1 0 0,1 0 0,0 0 0,-1 0 0,1 0 0,-18-18 0,18 18 16,-1 0-16,1 0 0,-1 0 0,1 0 0,0 0 15,-1 0-15,1 0 0,0 0 0,-1 0 16,1 0-16,0 0 0,-1 0 16,1 0-1,-1 0 95,1 0-95,0 0-15,-18-17 16,17 17-16,1 0 0,0 0 15,-1 0-15,1 0 16,0 0-16,-1 0 0,1 0 0,0 0 16,-1 0-16,1-18 0,-1 18 0,1 0 15,53 0 1,-54 0-16,1 0 16,0 0-16,-1 0 15,1 0 16,-1 0 48,-17-17-64,18-1 1,0 18-16,-18-18 0,0 1 0,17 17 15,-17-18-15,0 0 0,18 18 0,-18-17 0,0-1 16,0 0-16,18 18 0,-18-17 0,0-1 0,0 0 16,17 18-16,-17-17 0,0-1 0,0 1 0,0-1 0,0 0 0,18 1 15,-18-1-15,0 0 0,0 1 0,0-1 0,0 0 16,0 1-16,0-1 0,0 1 0,0-1 0,0 0 0,0 1 0,0-1 16,0 0-16,0 1 0,18-1 0,-18 0 0,0 1 0,0-1 15,0 1-15,0-1 0,0 0 0,0 1 0,0-1 16,0 0-16,0 1 0,0-1 0,0 0 0,0 1 15,0-1-15,0 1 0,0-1 0,-18 0 0,18 1 0,0-1 16,0 0-16,0 1 0,-18 17 0,18-18 0,0 0 0,0 1 0,0-1 0,-17 18 16,17-18-16,0 1 0,0-1 0,0 1 0,-18-1 0,18 0 0,0 1 0,0-1 15,-18 0-15,18 1 0,0-1 0,0 0 0,0 1 0,-17 17 0,17-18 0,0 1 0,0-1 16,-18 0-16,18 1 0,0-1 0,0 0 0,0 1 0,-18-1 16,18 0-16,0 1 0,0-1 0,0 0 0,-17 1 0,17-1 0,0 1 15,0-1-15,0 0 0,0 1 0,-18-1 0,18 0 16,-17-105-1,17 105-15,0 1 0,0-1 16,0 0-16,0 1 0,0-1 0,0 0 16,0 1-16,0-1 0,0 1 0,0-1 0,0 0 15,0 1-15,0-1 0,0 0 0,0 1 16,0-1-16,0 0 0,0 1 0,0-1 0,0 1 16,0-1-16,0 0 0,0 1 0,0-1 0,0 0 15,0 1-15,-18 17 0,18-18 0,0 0 0,0 1 0,0-1 0,0 0 16,0 1-16,0-1 0,0 1 0,0-1 0,0 0 15,0 1-15,0-1 0,0 0 0,0 1 0,0-1 16,0 0-16,0 1 0,0-1 0,0 1 0,0-1 16,0 0-16,0 1 0,-18-1 0,18 0 0,0 1 0,0-1 15,0 0-15,0 1 0,0-1 0,0 0 0,0 1 16,0-1-16,0 1 0,0-1 0,0 0 0,0 1 16,-17-1-16,17 0 0,0 1 0,0-1 0,0 0 0,0 1 15,0-1-15,0 1 0,0-1 0,-18 18 0,18-18 0,0 1 16,0-1-16,0 0 0,0 1 0,0-1 0,0 0 15,0 1-15,0-1 0,-18 18 0,18-17 0,0-1 16,0 0-16,0 1 0,0-1 16,0 0-16,0 1 0,0-1 15,0 0-15,-17 18 0,17-17 16,-18 17 125,0 0-110,1 0-16,-18 0 1,17 0 0,0 0-16,1 0 0,-1 0 0,0 0 15,1 0-15,-1 0 0,0 0 16,1 0-16,-1 0 0,0 0 0,1 0 16,-1 0-16,1 0 0,-1 0 0,0 0 0,1 0 0,-1 0 15,0 0-15,1 0 0,-1 0 0,0 0 0,1 0 0,-1 0 0,1 0 16,-1 0-16,0 0 0,1 0 0,-1 0 0,0 0 0,1 0 0,-1 0 0,0 0 15,1 0-15,-1 0 0,1 0 0,-1 0 0,0 0 0,1 0 0,-1 0 0,18-18 0,-18 18 0,1 0 16,-1 0-16,0 0 0,1 0 0,-1 0 0,1 0 0,-1 0 0,0 0 0,1 0 0,-1 0 0,0 0 16,1 0-16,-1 0 0,-17 0 0,17 0 0,0 0 0,1 0 0,-1-17 0,1 17 0,-1 0 0,0 0 15,1 0-15,-1 0 0,0 0 0,1 0 0,-1 0 0,0 0 0,1 0 0,-1 0 0,1 0 0,-1-18 0,0 18 16,1 0-16,-1 0 0,0 0 0,1 0 0,-1 0 0,0 0 0,1 0 0,-1 0 0,0 0 0,1 0 16,-1 0-16,1 0 0,-1 0 0,18-18 0,-18 18 0,1 0 0,-1 0 0,0 0 0,1 0 0,-1 0 0,0 0 0,1 0 15,-1 0-15,1 0 0,-1 0 0,0 0 0,1 0 0,-1 0 0,0 0 0,1 0 0,-1 0 0,0 0 16,1-17-16,-1 17 0,1 0 0,-1 0 0,0 0 0,1 0 0,-1 0 0,-17 0 0,17 0 15,0 0-15,1 0 0,-1 0 0,1 0 0,-1 0 0,0 0 0,1 0 0,-1 0 0,0 0 16,1 0-16,-1 0 0,0 0 0,1-18 0,-1 18 0,0 0 0,1 0 0,-1 0 0,1 0 16,-1 0-16,0 0 0,1 0 0,-1 0 0,0 0 0,1 0 0,-1 0 0,0 0 0,1 0 15,-1 0-15,1 0 0,-1 0 0,0 0 0,18-18 0,-17 18 0,-1 0 0,0 0 0,1 0 0,-1 0 16,0 0-16,1 0 0,-1 0 0,0 0 0,1 0 0,17-17 0,-18 17 0,1 0 0,-1 0 0,0 0 16,1 0-16,-1 0 0,0 0 0,1 0 0,-1-18 0,0 18 0,1 0 0,-1 0 0,1 0 0,-1 0 15,0 0-15,1 0 0,-1 0 0,0 0 0,1-18 0,-1 18 0,0 0 0,1 0 16,-1 0-16,1 0 0,-1 0 0,0 0 0,1-17 0,-1 17 0,0 0 0,1 0 0,-1 0 15,0 0-15,1-18 0,-1 18 0,1 0 0,-1 0 0,0 0 0,1-18 0,-1 18 16,0 0-16,1 0 0,-1 0 0,0 0 0,1-17 0,-1 17 0,0 0 0,1 0 16,-1-18-16,1 18 0,-1 0 0,0 0 0,1-17 0,-1 17 0,0 0 0,1 0 0,-1 0 0,0-18 15,1 18-15,-1 0 0,1-18 0,-1 18 0,0 0 0,1 0 0,-1 0 0,0-17 16,1 17-16,-1 0 0,0 0 0,18-18 0,-17 18 0,-1 0 0,0 0 0,1 0 0,-1 0 16,1-18-16,-1 18 0,0 0 0,1 0 0,-1 0 0,0 0 0,18-17 0,-17 17 15,-1 0-15,0 0 0,1 0 0,-1 0 0,1-18 0,-1 18 0,0 0 0,1 0 16,-1 0-16,0 0 0,1 0 0,-1 0 0,18-18 0,-18 18 15,1 0-15,-1 0 0,1 0 0,-1 0 0,0 0 0,-17-17 16,17 17-16,1 0 0,-1-18 0,0 18 0,1 0 0,-1 0 0,1-17 0,-1 17 16,0 0-16,1 0 0,-1-18 0,0 18 0,1 0 0,-1-18 0,0 18 0,1 0 15,-1 0-15,0-17 0,1 17 0,-1 0 0,1-18 0,-1 18 0,0 0 16,1-18-16,-1 18 0,0 0 0,1 0 0,-1-17 0,0 17 0,1 0 16,-1-18-16,1 18 0,-1 0 0,0-18 0,1 18 15,-1 0-15,18-17 0,-18 17 0,1 0 16,-1 0-16,18-18 0,-18 18 15,1 0 1</inkml:trace>
  <inkml:trace contextRef="#ctx0" brushRef="#br0" timeOffset="38214.96">13688 6032 0,'17'0'16,"1"0"-16,0 0 0,-1 0 15,1 0-15,0 0 0,-1 0 16,1 0 0,105 0-16,-105 0 0,0 0 0,-1 0 0,1 0 0,0 0 15,-1 0-15,1 0 0,-1 0 0,-17-17 16,18 17-16,0 0 0,-18 17 109</inkml:trace>
  <inkml:trace contextRef="#ctx0" brushRef="#br0" timeOffset="38865.51">14023 6068 0,'0'17'31,"0"1"-31,0 0 16,0-1-16,0 1 0,0 0 0,0-1 15,-18-17-15,18 18 0,0 0 16,0-1-16,0 1 15,0-1-15,-17 1 32,-1 0-17,0-18 1,18 17-16,-17-17 16,17 18-16,-18-18 31,0 0-16,1 0 1,17 18 0,-35-18-1,17 0 1,-17 0 0,35-18-16,-18 18 0</inkml:trace>
  <inkml:trace contextRef="#ctx0" brushRef="#br0" timeOffset="39591.62">14393 6050 0,'-17'0'31,"17"18"-31,-18-18 16,0 0-16,18 17 15,-17-17-15,-1 0 0,18 18 16,-17-18-16,17 18 16,-18-18-16,18 17 62,18-17-62,-18 18 16,17-18-16,-17 18 0,18-18 0,-18 17 0,17-17 15,-17 18-15,18-18 0,-18 18 0,18-18 16,-18 17-16,35 18 16,-35-17-16,18-18 0,-18 18 31,-18-18 0,-35 17-15,53 1-1,-35-18 1,35-18 47,17 18-63</inkml:trace>
  <inkml:trace contextRef="#ctx0" brushRef="#br0" timeOffset="40183.18">14764 6085 0,'-18'18'15,"0"-18"-15,18 18 16,-17-18-16,17 17 0,-18-17 0,18 18 16,-17 0-16,17-1 0,-18 1 0,18 0 15,-18-1-15,18 1 0,0-1 0,0 1 16,-17-18-16,17 18 0,0-1 0,0 1 16,0 0-16,0-1 0,17-17 15,-17 18-15,18-18 31,0 0-15,-1 0 0,1 0-16,-18-18 0,17 18 15,72-106 1,-89 89-16,17 17 0,-17-18 0,18-70 31,-18 70-31,0 1 16,0-1-16,-35 0 31,17 18-31,-17 0 31,17 0-15</inkml:trace>
  <inkml:trace contextRef="#ctx0" brushRef="#br0" timeOffset="41039.19">15011 6526 0,'0'-17'31,"17"17"-31,1-88 31,-18 70-31,0 0 0,0 1 0,18 17 0,-18-18 0,0 0 16,0 1-16,0-1 0,0 0 0,0 1 0,0-1 16,0 1-16,0-1 15,17 18 16,1 0 16,35 141-15,-53-123-32,17-18 0,-17 17 0,0 1 0,18 0 0,-18-1 0,18 1 0,-18-1 15,17-17-15,-17 18 0,18 0 0,-18-1 0,18 1 0,-1 0 16,-17-1-16,18-17 0,0 0 15,-1 0 17,-17-17-32,18-1 15,-18 0-15,0 1 0,0-1 0,17 18 0,-17-18 0,0 1 0,0-1 16,0 1-16,0-1 0,0 0 0,18 18 0,-18-17 0,0-1 0,0 0 0,0 1 16,0-1-16,0 0 0,0 1 0,0-1 0,0 1 0,0-1 0,0 0 15,0 1-15,0-1 0,0 0 0,-18 1 0,18-1 16,-35-35-1,18 35-15</inkml:trace>
  <inkml:trace contextRef="#ctx0" brushRef="#br0" timeOffset="79847.55">24941 9842 0,'18'0'31,"0"0"-31,-1-17 15,142-1 1,-141 18-16,-1-17 0,1 17 0,0 0 0,123-36 31,-124 36-31,1 0 0,0 0 0,-1 0 16,1 0-16,-18-17 0,18 17 0,-1 0 16,1 0-1,-1 0 16,1 0-31,0 0 16,-1 0-16,1 0 16,0 0-16,-1 0 15,36 0 1</inkml:trace>
  <inkml:trace contextRef="#ctx0" brushRef="#br0" timeOffset="81224.98">27129 8802 0,'-18'0'16,"0"0"-1,1 0-15,-1 0 16,0 0 0,1 0-1,-1 0-15,18 17 16,-17-17-16,17 18 0,-18-18 15,18 18-15,-18-1 0,18 1 0,-17-18 0,17 18 0,-18-1 16,18 1-16,-18 0 0,18-1 0,-17 1 0,17-1 0,-18 1 16,18 0-16,-18-1 0,18 1 0,0 0 0,-17-1 0,17 1 15,0 0-15,0-1 0,0 1 0,0 0 0,0-1 16,0 1-16,0-1 0,0 1 0,0 0 0,0-1 16,17-17-16,-17 18 0,18 0 0,0-1 0,-1-17 15,-17 18-15,18-18 0,-18 18 0,18-18 0,-1 17 0,1 1 0,0-18 16,-1 17-16,1-17 0,-1 0 0,-17 18 0,18-18 0,0 0 0,-1 0 15,-17 18-15,18-18 0,0 0 0,-1 0 0,1 17 16,0-17-16,-1 0 0,1 0 0,-1 0 16,1 0-16,0 0 0,-1 0 15,1 0-15,-18-17 0,18 17 0,-1-18 0,1 0 16,0 18-16,-18-17 0,17-1 0,1 1 0,-1-1 0,-17 0 0,18 1 0,-18-1 16,18 0-16,-18 1 0,17-1 0,-17 0 0,18 1 0,-18-18 0,18 17 0,-18 0 15,0 1-15,17-1 0,-17 0 0,0 1 0,18-19 0,-18 19 0,0-1 0,0 0 0,18 1 16,-18-1-16,0 1 0,0-1 0,0 0 0,0 1 0,0-1 0,0 0 0,0 1 0,0-1 0,0 0 0,0 1 15,0-1-15,0 1 0,0-1 0,0 0 0,-18 1 0,18-1 16,-18 18-16,18-18 0,-17 1 0,-1 17 0,18-18 0,-18 18 0,1-18 16,-1 18-16,18-17 0,-18 17 0,1 0 0,-1-18 0,1 18 0,-1 0 15,-70-18-15,70 18 16,0 0-16,1 0 0,-1 0 0,1 0 0,-1 0 0,0 0 16,1 0-16,-1 0 0,0 0 0,1 0 15,17 18-15,-18-18 0,18 18 0</inkml:trace>
  <inkml:trace contextRef="#ctx0" brushRef="#br0" timeOffset="82033.75">26723 9402 0,'0'0'0,"18"0"0,-18 17 0,0 1 15,17-18-15,-17 17 0,0 1 0,18-18 16,-18 18-16,0-1 0,17 1 0,-17 0 0,0-1 0,0 1 0,0 0 0,18-1 16,-18 1-16,0-1 0,0 1 0,0 0 0,0-1 0,0 1 0,18 0 15,-18-1-15,0 1 0,0 17 0,0-17 16,0-1-16,0 1 0,35 317 0,-35-317 0,0 0 31,0-1-31,0 1 0,18 264 0,-1-176 16,-17-88-16,0-1 0,0 1 0,0-1 0,0 1 0,0 0 15,0-1-15,0 1 0,0 0 0,0-1 0,0 1 16,0 0-16,0-1 0,0 1 0,0-1 0,0 1 16,0 0-16,0-1 0,0 1 15,0-36 32,18 18-47,-18-17 0,35-1 16</inkml:trace>
  <inkml:trace contextRef="#ctx0" brushRef="#br0" timeOffset="82664.03">27605 9137 0,'0'0'0,"0"18"0,17 52 16,-17-52-16,0-1 0,0 1 0,0 0 0,0-1 0,0 1 0,0 0 16,0-1-16,0 1 0,-17 0 0,17-1 0,0 1 0,0-1 0,0 1 0,0 0 0,0 17 0,0-17 15,0-1-15,0 1 0,0 0 0,0-1 0,0 1 0,0-1 0,0 19 0,0-19 0,0 1 0,0 17 16,0 265-1,0-282-15,0-1 0,0 1 0,0 0 0,0-1 0,0 1 0,17 0 0,-17-1 0,0 1 0,0 0 0,0-1 16,0 1-16,0-1 0,0 1 0,0 0 0,0-1 0,0 1 0,0 0 0,0-1 0,0 1 0,0 0 0,0-1 16,0 1-16,0 0 0,0-1 0,0 1 0,0-1 0,0 1 0,18 0 0,-18-1 15,0 1-15,0 0 0,0-1 0,0 1 0,0 0 0,0-1 0,0 1 16,18-1-16,-18 1 0,0 0 0,0-1 0,0 1 0,0 0 16,17-18-16,-17 17 0,0 1 0,0 0 0,18-18 15,-18 17-15</inkml:trace>
  <inkml:trace contextRef="#ctx0" brushRef="#br0" timeOffset="83827.84">26899 10989 0,'18'0'32,"-18"18"-32,18-18 15,-1 17-15,1-17 16,-18 18-16,18-18 16,-18 18-16,17-18 0,1 0 15,-18 17-15,17-17 16,1 0-16,0 18 15,-1-18-15,1 0 0,-18 17 16,18-17-16,-1 0 0,1 0 16,0 0-1,-1 18 1,1-18-16,-1 0 16,1 0-1,0 0 1,-1 0-1,-17-18-15,18 18 16,-18-17 0,0-1-1,18 18-15,-18-17 16,17 17-16,-17-18 0,18 18 0,0 0 16,-18-18-16,17 18 0,-17-17 0,18 17 15,-1-18-15,1 18 0,-18-18 16,18 18-16,-1 0 0,-17-17 0,18 17 15,0-18-15,-1 18 0,-17-18 0,18 18 0,0 0 16,-18-17-16,17 17 0,1 0 0,-18-18 16,17 18-16,1-17 0,0 17 15,-18-18-15,17 18 0,1 0 16,-18-18-16,18 18 16,-18-17 62</inkml:trace>
  <inkml:trace contextRef="#ctx0" brushRef="#br0" timeOffset="86122.5">26917 10319 0,'18'0'32,"-1"0"-32,1 0 15,-18 17-15,18-17 0,-1 0 16,1 0-16,-1 0 0,1 0 15,0 0-15,-1 0 16,1 0-16,0 0 16,17 0-1,-17 0-15,-1 0 0,1 0 16,-1 0-16,1 0 16,0 0-16,-1 0 15,1 0 1,0 0-16,-1 0 15,19 0 1,-19 0-16,1 0 0,17 0 31,-17 0-31,-1 0 47,1 0-16,0 0-15,-18-17 0,17 17-16,1 0 47,0-18-16,-1 18-31,1-18 31,-1 18-15,1-17-1,-18-1-15,18 18 0,-1 0 16,-17-17-16,18 17 0,-18-18 16</inkml:trace>
  <inkml:trace contextRef="#ctx0" brushRef="#br0" timeOffset="87124.1">26882 9895 0,'17'0'32,"1"0"-17,0 0-15,-1 0 0,1 0 16,0 0-16,-1 0 0,1 0 0,-1 0 16,1 0-16,0 0 0,-1 0 0,1 0 15,0 0-15,-1 0 0,1 0 0,0 0 16,-1 0-16,1 0 0,-1 0 15,1 0-15,0 0 16,-1 0-16,1 0 16,-18-17-1,35 17 1,-35-18-16,18 18 0,0 0 0,-1 0 0,-17-18 16,18 18-16,-1 0 0,1 0 15,-18-17-15</inkml:trace>
  <inkml:trace contextRef="#ctx0" brushRef="#br0" timeOffset="87828.47">26882 11748 0,'0'17'31,"0"36"-15,0-35-16,0-1 0,17 1 15,-17 70 1,0-70-16,0-1 31,0-34 47,0-54-62,18-87 0</inkml:trace>
  <inkml:trace contextRef="#ctx0" brushRef="#br0" timeOffset="88227.38">26917 11359 0,'71'18'16,"-54"-18"-16,1 0 15,-18 18-15,17-18 0,125 70 16,-125-52-16,1-18 16,-18 18-16,17-1 0,-17 1 0,18-18 0,-18 17 15,0 1-15,18-18 0,-18 18 0,0-1 0,0 1 16,0 0-16,0-1 0,0 1 0,0 0 16,0-1-16,0 1 0,0 0 15,0-1-15,0 1 0,0-1 0,0 1 16,0 0-16,-18-1 0,18 1 15,-18 0-15,18-1 16,-17-17-16,17 18 0,-18-18 0,1 18 16,17-1-16,-18-17 15,0 0 1,-17 18 0,17-18-1,1 0-15</inkml:trace>
  <inkml:trace contextRef="#ctx0" brushRef="#br0" timeOffset="88623.15">27428 11518 0,'0'53'16,"0"-35"-16,0-1 15,0 1-15,0 0 0,0-1 0,0 1 0,0 0 0,0-1 16,0 1-16,0 0 0,0-1 0,0 1 0,0-1 0,0 1 0,-17-18 16,17 18-16,0-1 0,0 1 0,0 0 0,0-1 15,-18-17-15,18 18 0,0-36 47,0 1-31,0-54-1</inkml:trace>
  <inkml:trace contextRef="#ctx0" brushRef="#br0" timeOffset="89237.8">27411 11342 0,'17'0'0,"1"0"15,0 0-15,-1 0 16,1 0-16,-18 17 0,18-17 0,-1 0 16,36 0-16,-35 0 15,-1 0-15,1 0 0,-18 18 0,18-18 0,-1 0 16,1 0-16,0 0 0,-1 18 15,1-18-15,-18 17 32,0 1-17,-18-18-15,18 18 16,-17-18-16,-1 0 0,18 17 0,-18-17 16,1 0-16,17 18 0,-18-18 0,0 0 0,1 18 15,-1-18-15,1 0 0,17 17 16,-18-17-1,18 18 32,0-1-31,18-17-16,-18 18 0,0 0 0,17-18 0,-17 17 16,18-17-16,-18 18 0,0 0 0,17-18 0,-17 17 0,0 1 0,18-18 0,-18 18 15,0-1-15,18 1 0,-18 0 0,0-1 0,0 1 16,17-18-16,-17 17 0,0 1 0,0 0 15,0-1 1,-17-17-16,-1 18 16,0-18-16,1 18 0,-1-18 15,-35 0 1,36 0-16,-1 17 0,0-17 0,1 0 0,-1 0 16,0 0-16,1 0 15</inkml:trace>
  <inkml:trace contextRef="#ctx0" brushRef="#br0" timeOffset="102464.96">10989 11536 0,'18'0'46,"-1"0"-46,1 0 0,0 0 0,-1 0 16,1 0-16,-1 0 0,1 0 0,0 0 0,-1 0 16,1 0-16,0 0 0,-1 0 0,1 0 0,0 0 15,-1 0-15,1 0 0,0 0 0,-1 0 0,1 0 16,-1 0-16,1 0 0,0 0 0,-1 0 0,1 0 16,0 0-16,-1 0 0,1 0 0,0 0 0,-1 0 0,1 0 0,-1 0 15,1 0-15,0 0 0,-1 0 0,1 0 0,0 0 16,70 0-1,-70 0-15,-1 0 0,1 17 0,-1-17 0,1 0 0,0 0 16,-1 0-16,36 18 31,-35-18-31,0 0 0,-1 0 16,1 0-16,-1 0 16</inkml:trace>
  <inkml:trace contextRef="#ctx0" brushRef="#br0" timeOffset="105747.62">12541 11553 0,'18'0'62,"52"0"-46,-52 0-16,0 0 15,-1 0-15,1 0 0,0 0 0,-1 0 16,1 0-16,0 0 0,-1 0 0,1 0 16,-1 0-16,1 0 0,0 0 0,-1 0 15,1 0-15,-18-17 0,18 17 0,-1 0 0,1 0 16,0 0-16,-1 0 0,1 0 0,0 0 0,-1 0 16,1 0-16,-1 0 0,1 0 0,0 0 15,-1 0-15,1 0 16,53 0-1,-54 0 1,1 0 0,-1 0-1,1 0 1,0 0 0,-1 0 15,1 0-16,0 0 1,-1 0 0,1 0-16,0 0 15,-1 0 1,1 0-16,-1 0 16,1 0-16,0 0 15,-1 0-15,1 0 0,0 0 16,-1 0-16,1 0 15,0 0-15,-1 0 16,1 0-16,-1 0 16,1 0-16,0 0 15,35 0 1,-36 0-16,1 0 16,0 0-1,-1 0-15,1 0 16,17 0-1,-17 0 1,-1 0 15,1 0 1,0 0-1,-1 0-16,1 0 1,0 0 0,-18 17-16,17-17 15,1 0 1,0 0 0,-1 0-1,1 0 1,-1 0-1,1 0 79,0 0-47,-1 0-16</inkml:trace>
  <inkml:trace contextRef="#ctx0" brushRef="#br0" timeOffset="129090.07">11218 12012 0,'0'-18'31,"53"18"-15,-35 0-16,0 0 0,-1 0 16,1-17-16,-1 17 0,1 0 0,0 0 15,-1 0-15,1 0 0,0-18 0,-1 18 16,1 0-16,0 0 0,-1 0 0,1 0 16,-1 0-16,1 0 0,0 0 0,-1 0 0,1 0 15,0 0-15,-1 0 0,-17-17 0,18 17 0,0 0 0,-1 0 16,89 0-1,-88 0-15,-1 0 0,1 0 0,0 0 0,-1 0 16,1 0-16,0 0 0,-1 0 0,1 0 16,52 0-1,-52 0-15,0 0 0,-1 0 0,1 0 16,0 0-16,-1 0 0,1 0 0,-1 0 0,1 0 16,0 0-16,-1 0 0,1 0 0,0 0 15,-1 0-15,1 0 0,0 0 16,-1 0-16,1 0 15,-1 0-15,1 0 16,0 0-16,-1 0 16,1 0-16,0 0 0,-1 0 15,1 0-15,0 0 16,-1 0-16,1 0 0,0 0 16,-1 0-16,1 0 15,-1 0-15,1 0 16,0 0-16,-1 0 15,1 0 1,0 0 0,-1 0-16,1 0 15,0 0 1,-1 0 0,1 0-1,-1 0 1,1 0-1,0 0-15,-1 0 0,-17 17 16,18-17-16,0 0 0,-1 0 16,1 0-1,-18 18-15,18-18 0,-1 0 16,1 0 0,0 0-16,-1 0 15,-17 17-15,18-17 0,-1 0 16,1 0-16,-18 18 15,18-18-15,-1 0 16,1 0 15,0 0-15,-1 0 0,1 0-1,0 0-15,-1 0 16,1 0-1,-1 0-15,1 0 16,0 0-16,-1 0 16,1 0-16,0 0 0,-1 0 15,1 0-15,0 0 16,34 0 0,-34 0-16,0 0 0,-1 0 15,1 0-15,0 0 16,-1 0-16,1 0 15,0 0-15,-1 0 16,1 0-16,-1 0 16,1 0-1,0 0-15,-1 0 16,-17-18-16,18 18 16,0 0 62,-1 0-16,1 0-46,-18-17-16,18 17 0,-1 0 15,1 0 1,0 0-16,-18-18 0,17 18 0,1 0 0,-1 0 16,1-17-16,0 17 0,-1 0 0,1 0 15,70-18 1,-70 18-16,-1 0 0,1 0 0,0 0 0,-18-18 0,17 18 16,1 0-16,0 0 0,-1 0 0,1 0 15,0 0-15,-1 0 0,1 0 16,35-17-1,-36 17-15,1 0 0,0 0 0,-1 0 16,1 0-16,0 0 16,-1 0-1,1 0 1,17 0 15,-17 0-31,-1 0 0,1 0 16,0 0 203,-1 0-204,1 0-15,0-18 16,-1 18-16,1 0 0,0 0 15,-1 0-15,1 0 0,-1 0 16,1 0 0,-36 0 140,-123 0-125</inkml:trace>
  <inkml:trace contextRef="#ctx0" brushRef="#br0" timeOffset="132634.7">11271 12365 0,'18'0'0,"0"0"15,-1 0 1,1 0 0,52 0-1,-52 0-15,-18-18 0,18 18 0,-1 0 0,1 0 0,0 0 0,-1 0 16,1 0-16,-1 0 0,1 0 0,0 0 0,17 0 0,-35-17 0,18 17 16,-1 0-16,1 0 0,0 0 0,-1 0 0,1 0 0,0 0 0,-1 0 0,1 0 0,-1 0 0,1 0 0,0 0 0,-1 0 15,1 0-15,0 0 0,-1 0 0,1-18 0,0 18 0,-1 0 0,18 0 0,1 0 0,-19 0 0,1 0 0,0 0 0,17 0 16,-17 0-16,-1 0 0,1 0 0,17 0 0,-17 0 0,-1 0 0,19 0 0,-19 0 0,19 0 0,-1 0 0,-18 0 15,1 0-15,0 0 0,-1 0 0,1 0 0,0 0 0,-1 0 0,19 0 0,-19 0 0,1 0 0,17 0 0,-17 0 0,-1 0 16,1 0-16,17 0 0,-17 0 0,0 0 0,-1 0 0,1 0 0,17 0 0,-17 0 0,-1 0 0,1 0 0,35 0 0,-35 0 16,-1 0-16,1 0 0,0 0 0,17 0 0,-17 0 15,-1 0-15,1 0 0,352 35 0,-352-35 0,-1 0 0,1 18 16,0-18-16,-1 0 0,1 0 0,0 0 0,-1 0 0,1 0 0,0 0 0,-1 0 0,-17 17 0,18-17 16,-1 0-16,1 0 0,0 0 0,-1 0 0,1 0 0,0 0 0,-18 18 0,17-18 0,1 0 0,0 0 15,-1 0-15,1 0 0,0 0 0,-1 0 0,1 0 0,-1 0 0,1 0 0,0 0 16,-1 18-16,1-18 0,0 0 0,-1 0 0,1 0 0,0 0 15,-1 0-15,1 0 0,-1 0 0,1 0 0,0 0 16,-1 0-16,1 0 0,0 0 0,-1 0 0,1 0 16,0 0-16,-1 0 0,1 0 0,0 0 15,-1 0-15,1 0 0,-1 0 0,1 0 16,0 0-16,-1 0 0,1 0 16,0 0-16,-1 0 0,36 0 31,-35 0-31,-1 0 15,1 0-15,0 0 0,-1 0 16,1 0-16,0 0 16,-1 0-16,1 0 15,0 0-15,-1 0 16,36 0 15,-35 0-31,-1 0 16,1 0-1,-18-18-15,18 18 0,-1 0 16,1 0-16,0 0 16,-1 0-16,1 0 0,-1 0 15,1 0-15,-18-18 16,18 18-16,-1 0 0,1 0 16,0 0-16,-1 0 15,1 0 1,0 0-1,-1 0 1,1 0 0,0 0 15,-1 0-15,1 0 15,-36 0 109,1 0-140,-1 0 0</inkml:trace>
  <inkml:trace contextRef="#ctx0" brushRef="#br0" timeOffset="137000.48">12083 12629 0,'-18'0'47,"-88"0"-31,89 0-16,-1 18 0,0-18 0,1 0 0,-1 0 16,0 0-16,1 0 0,-1 0 0,0 0 0,1 0 0,-1 0 0,1 0 0,-1 0 0,0 0 0,1 0 0,-1 0 15,0 18-15,1-18 0,-1 0 0,0 0 0,1 0 0,-1 0 0,0 0 0,-17 0 0,18 0 16,-1 0-16,-247-18 15,248 18-15,-1 0 0,0 0 0,-17-18 0,17 18 0,1 0 16,-1 0-16,1 0 0,-1 0 0,-17-17 0,17 17 0,0 0 0,1 0 0,-1 0 0,0 0 16,1-18-16,-1 18 0,1 0 0,-1 0 0,0 0 0,1 0 0,17-17 0,-18 17 0,0 0 15,1 0-15,-1 0 0,0 0 0,1 0 16,17-18-16,-18 18 0,1 0 0,-1 0 16,0 0-16,1 0 15,-1 0-15,0 0 0,18-18 0,-17 18 16,-1 0-16,18 18 125,0 0-125,0-1 15,0 1-15,0-1 0,0 1 0,18 0 16,-18-1-16,0 1 0,0 0 0,0-1 0,0 1 0,0 0 0,0-1 16,0 1-16,0-1 0,0 1 0,0 0 0,0-1 0,0 1 0,0 0 0,0-1 15,0 1-15,0 0 0,0-1 0,0 1 0,0 0 0,0-1 0,0 1 0,0-1 0,0 1 16,0 0-16,0-1 0,0 1 0,0 0 0,0-1 0,0 1 0,0 0 0,0-1 0,0 1 16,0-1-16,0 1 0,0 0 0,0-1 0,0 1 0,0 0 0,0-1 0,0 1 0,0 0 15,0-1-15,0 1 0,0-1 0,0 1 0,0 0 0,0-1 0,0 1 0,0 0 16,17 158-1,-17-158-15,0-1 0,0 1 0,0 0 0,0-1 16,18-17-16,-18 18 0,0 0 0,0-1 0,0 1 0,0-1 0,0 1 0,0 0 0,0-1 16,0 1-16,0 123 15,0-123-15,0-1 0,0 1 0,0 0 0,0-1 16,0 1-16,0 0 0,0-1 0,0 1 0,0 0 0,0-1 0,0 1 16,0-1-16,0 1 0,0 0 0,0-1 0,0 1 0,0 0 0,0-1 0,0 1 15,0 0-15,-18-1 0,18 1 0,0-1 0,0 1 0,0 0 0,0-1 0,0 1 16,0 0-16,0-1 0,0 1 0,0 0 0,0-1 0,0 1 0,0-1 0,0 1 15,0 0-15,0-1 0,0 1 0,0 0 0,0-1 0,0 1 0,0 0 0,0-1 16,0 1-16,0-1 0,0 1 0,0 0 0,0-1 16,0 1-16,0 0 0,0-1 0,0 1 0,0 0 0,0-1 0,0 1 15,0 0-15,0-1 0,0 1 0,0-1 0,0 1 0,0 0 16,0-1-16,18 1 0,-18 0 0,0-1 0,0 1 0,0 0 16,0-1-16,0 1 0,0-1 0,0 1 0,18-18 0,-18 18 0,0-1 0,0 1 15,0 0-15,0-1 0,0 1 0,0 0 0,0-1 0,0 1 0,0 0 16,0-1-16,0 1 0,0-1 0,0 1 0,0 0 0,0-1 0,0 1 0,0 0 15,0-1-15,0 1 0,0 0 0,0-1 0,0 1 0,0-1 0,0 1 16,0 0-16,0-1 0,0 1 0,0 0 0,0-1 0,0 1 0,0 0 16,0-1-16,0 1 0,0-1 0,0 1 0,0 0 0,0-1 15,0 1-15,0 0 0,0-1 0,-18 1 0,18 0 0,0-1 0,0 1 16,0-1-16,0 1 0,-18 106 16,18-107-16,0 1 0,0 0 15,0-1-15,0 1 0,0-1 0,-17-17 0,17 18 0,0 0 0,0-1 16,0 1-16,0 0 15,0-1-15,0 1 16,0 0-16,0-1 16,0 1-16,0-1 15,0 19 1,17-19 125,1-17-126,35 18 1,-35-18-16,-1 0 0,-17 18 15,18-18-15,-1 0 0,1 17 0,0-17 0,-1 0 16,1 0-16,-18 18 0,18-18 0,-1 0 0,1 0 0,0 18 0,-1-18 0,1 0 16,-1 0-16,1 0 0,0 0 0,-1 0 0,1 17 0,0-17 0,-1 0 0,1 0 15,0 0-15,-1 0 0,1 0 0,-1 18 0,1-18 0,0 0 0,-1 0 0,1 0 0,0 0 16,-1 0-16,1 0 0,0 0 0,-1 0 0,1 0 0,0 18 0,-1-18 0,1 0 0,-1 0 0,1 0 16,0 0-16,-1 0 0,1 0 0,0 17 0,-1-17 0,1 0 0,0 0 0,-1 0 0,1 0 15,-1 0-15,1 18 0,0-18 0,-1 0 0,1 0 0,0 0 0,-1 0 0,1 0 0,0 0 16,246 35-1,-246-35-15,-1 0 0,107 0 16,-106 0-16,-1 0 0,1 0 16,-1 0-16,1 0 0,0 0 0,-1 0 0,1 0 0,0 0 0,-1 0 0,1 0 0,0 0 15,-1 0-15,1 0 0,-1 0 0,1 0 0,0 0 0,17 0 0,-17 0 0,-1 0 0,1 0 16,0 0-16,-1 0 0,1 0 0,0 0 0,-1 0 0,1 0 0,-1 0 0,1 0 16,0 0-16,-1 0 0,1 0 0,0 0 0,-1 0 0,1 0 0,0 0 0,-1 0 15,1 0-15,-1 0 0,1 0 0,0 0 0,-1 0 0,1 0 0,0 0 16,-1 0-16,1 0 0,0 0 0,-1 0 0,1 0 0,0 0 0,-1 0 15,1 0-15,-1 0 0,1 0 0,0 0 0,-1 0 0,1 0 0,0 0 16,-1 0-16,1 0 0,0 0 0,-1 0 0,1 0 0,-1 0 0,1 0 16,0 0-16,-1 0 0,1 0 0,0 0 0,-1 0 0,1 0 0,0 0 0,-1 0 0,1 0 15,88-18-15,-89 18 0,1 0 16,17 0-16,-17 0 0,-1 0 0,1 0 0,0 0 0,-1 0 0,1-17 0,0 17 16,-1 0-16,1 0 0,0 0 0,-1 0 0,1 0 0,0 0 0,-1-18 0,1 18 15,-1 0-15,1 0 0,0 0 0,-1 0 0,1 0 0,0-17 0,-1 17 0,1 0 0,0 0 16,-1 0-16,1 0 0,-1 0 0,1-18 0,0 18 0,-1 0 0,1 0 0,0 0 0,-1 0 0,1 0 0,0 0 15,-1 0-15,1-18 0,0 18 0,-1 0 0,1 0 0,-1 0 0,1 0 0,0 0 0,-1 0 0,1 0 0,0-17 16,-1 17-16,1 0 0,0 0 0,-1 0 0,1 0 0,-1 0 0,1 0 0,0 0 0,-1 0 0,1 0 0,-18-18 16,18 18-16,-1 0 0,1 0 0,0 0 0,-1 0 0,1 0 0,-1 0 0,1 0 0,0 0 0,-1 0 15,230-18 1,-229 18-16,0 0 0,-1 0 16,1 0-16,0 0 0,-1 0 0,1 0 0,-1 0 0,1 0 0,0 0 0,-1 0 0,1 0 15,0 0-15,-1 0 0,1 0 0,0 0 0,-1 0 0,1 0 0,-1 0 0,1 0 16,0 0-16,-1 0 0,1 0 0,0 0 0,-1 0 0,1 0 15,123-17 1,-123 17-16,-1 0 16,19 0-16,-19 0 0,1 0 15,0 0-15,-1 0 0,1 0 0,-1 0 0,1 0 16,0 0-16,-1 0 0,1 0 0,0 0 16,-1 0-16,1 0 0,0 0 0,-1 0 15,1 0-15,-1 0 0,1 0 16,53 17-1,-54-17-15,1 0 16,0 0-16,-1 0 0,1 0 0,-1 0 16,1 0-16,0 0 0,-1 0 15,89 0 1,-88 0-16,0 0 16,-1 0 46,1 0-62,-1 0 16,-17-17 62,18 17-78,-18-18 0,0 0 15,0 1-15,0-1 0,0 0 0,0 1 0,0-1 0,0 1 0,0-1 16,0 0-16,0 1 0,0-1 0,0 0 0,0 1 0,18-1 0,-18 0 0,0 1 0,0-1 0,0 1 0,0-1 16,0 0-16,0 1 0,0-1 0,0 0 0,0 1 0,0-1 0,0-17 0,0-1 0,0 19 0,0-1 0,0 1 0,0-1 15,0 0-15,0 1 0,0-1 0,0 0 0,0 1 0,17-19 0,-17 19 0,0-1 0,0 1 0,0-1 0,0-17 0,0-18 0,0 35 0,18 0 16,-18 1-16,0-1 0,0-17 0,0 17 0,0 1 0,18-1 0,-18-17 0,0-1 0,0 1 0,17 0 16,-17 0-16,0-1 0,0 19 0,18-1 0,-18 0 0,0 1 0,0-1 0,0 0 0,0 1 0,0-18 0,0 17 0,0-17 15,18 17-15,-18 0 0,0 1 0,0-1 0,0 0 0,0 1 0,0-18 0,0-1 0,0 1 0,0 17 0,0 1 16,0-1-16,0-17 0,0 17 0,0 0 0,0 1 0,0-1 0,0 1 0,0-1 0,0-17 0,0-18 0,0 35 0,0 0 0,0 1 0,0-1 0,0 1 15,0-1-15,0 0 0,-18 1 0,18-19 0,0 19 0,0-1 0,0 0 0,0 1 0,-18-1 0,18 1 0,0-1 0,0 0 0,0 1 16,0-1-16,-17 0 0,17 1 0,0-1 0,-18-17 0,18 17 0,0-17 0,0 17 0,0 1 0,-18-1 0,18 0 0,0 1 16,0-1-16,0 0 0,-17 1 0,17-19 0,0 19 0,0-1 0,-18 1 0,18-1 0,0 0 0,0 1 0,0-1 0,-18 0 0,18 1 15,0-1-15,-17 0 0,17 1 0,0-1 0,-18 1 0,18-1 0,0 0 0,0 1 0,-17-1 0,17 0 16,0 1-16,0-1 0,0 0 0,-18 18 0,18-17 0,0-1 0,0 0 0,0 1 16,0-1-16,-18 1 0,18-1 0,0 0 0,0 1 0,0-1 15,0 0-15,0 1 0,0-1 0,0 0 0,0 1 16,0-1-16,0 1 0,0-1 0,0 0 15,0 1-15,0-1 0,0 0 16,0 1-16,0-1 0,0 0 16,0 1-16,0-1 15,0 1 1,0-1-16,0 0 16,0 1-1,0-1-15,0 0 0,0 1 16,0-1-16,-17 18 0,17-18 0,0 1 15,0-1-15,-18 18 0,18-17 0,0-1 16,0 0 0,-18 18 62,1 0-63,-1 0-15,0 0 16,1 18-16,-1-18 0,0 0 16,-70 35-1,71-35-15,-1 0 0,0 0 0,1 0 0,-1 0 16,0 0-16,1 0 0,-1 0 0,1 0 0,-1 0 0,0 0 0,1 0 0,-1 18 16,0-18-16,1 0 0,-1 0 0,0 0 0,1 0 0,-1 0 0,1 0 0,-1 0 0,0 0 15,-17 0-15,17 0 0,1 0 0,-1 0 0,0 0 0,1 0 0,-1 0 0,1 0 0,-1 0 0,-17 17 16,17-17-16,0 0 0,1 0 0,-1 0 0,0 0 0,1 0 0,-1 0 0,0 0 0,1 0 0,-1 0 0,1 0 0,-1 0 0,0 0 15,1 0-15,-19 0 0,19 0 0,-1 0 0,0 0 0,-17 0 0,0 0 0,0 0 0,17 0 0,0 0 16,1 0-16,-1 0 0,0 0 0,1 0 0,-1 18 0,-17-18 0,17 0 0,-17 0 0,17 0 0,1 0 0,-1 0 0,0 0 0,1 0 16,-1 0-16,0 0 0,1 0 0,-1 0 0,1 0 0,-19 0 0,1 0 0,0 0 0,17 0 0,0 0 0,1 0 15,-1 0-15,-17 0 0,17 0 0,1 0 0,-1 0 0,0 0 0,-17 0 0,0 0 0,17 0 0,1 0 0,-1 0 0,0 0 0,1 0 16,-1-18-16,-17 18 0,17 0 0,0 0 0,1 0 0,-1 0 0,0 0 0,1 0 0,-1 0 0,1 0 0,-1 0 0,-17 0 16,17 0-16,0 0 0,1 0 0,-1 0 0,0 0 0,1 0 0,-1 0 0,1 0 0,-1 0 0,0 0 0,-17-17 0,17 17 15,1 0-15,-19 0 0,1 0 0,17 0 0,1 0 0,-1 0 0,1 0 16,-1 0-16,0 0 0,1 0 0,-1 0 0,0-18 0,1 18 0,-1 0 0,-17-17 0,17 17 15,1 0-15,-1 0 0,-17-18 0,17 18 0,0 0 0,1 0 0,-1 0 0,0 0 0,1 0 16,-1 0-16,1 0 0,-1-18 0,0 18 0,1 0 0,-1 0 0,0 0 0,1 0 16,-1 0-16,18-17 0,-18 17 0,1 0 0,-1 0 0,1 0 0,-1 0 0,0 0 0,1 0 15,-1 0-15,0 0 0,1 0 0,-1 0 0,0 0 16,1 0-16,-1 0 0,0 0 0,1 0 16,-1 0-16,18-18 0,-17 18 0,-1 0 15,0 0-15,1 0 0,17-18 0,-18 18 16,0 0-16,1 0 0,17-17 0,-18 17 15,0 0-15,1 0 0,17-18 0,-18 18 0,1 0 16,-1 0-16,0 0 0,18-18 0,-17 18 0,-1 0 16,0 0-16,1 0 0,17-17 0,-18 17 0,0 0 15,-35-18 1,36 18 0,-89-18-16,88 18 0,1-17 0,-1 17 0,0 0 15,1 0-15,-1 0 0,1 0 0,17-18 0,-18 18 0,0 0 16,1 0-16,-1 0 0,0 0 0,1 0 0,-1-17 0,0 17 15,1 0-15,-1 0 0,1-18 16,-1 18-16,0 0 0,1-18 16,-1 18-16,0 0 15,1 0-15,17-17 0,-18 17 16</inkml:trace>
  <inkml:trace contextRef="#ctx0" brushRef="#br0" timeOffset="138501.94">13829 12453 0,'18'0'46,"34"0"-30,-34 0-16,0 0 0,-1 0 0,1 0 16,0 0-16,-1 0 0,1 0 0,0 0 15,70 0 1,-71 0-16,1 0 0,0 0 0,-1 0 0,1 0 16,0 0-16,-1 0 0,1 0 0</inkml:trace>
  <inkml:trace contextRef="#ctx0" brushRef="#br0" timeOffset="138940.87">14093 12559 0,'0'0'0,"0"18"0,0-1 16,0 1-16,0-1 15,0 1-15,18 0 0,-18-1 0,0 1 0,0 0 16,0-1-16,18 1 0,-18 0 16,0-1-16,0 1 0,0-1 0,0 1 15,0 0-15,-18-18 0,18 17 16,-18 1-16,1 0 0,-1-1 16,1-17-16,17 18 0,-18-18 15,0 0-15,18 18 0,-17-18 0,-1 0 0,0 0 16,-35 0-1,36 0-15,-18-36 32,35 19-32,0-1 0,-18 0 15,18 1-15,0-1 0,0 0 0,0 1 16,0-1-16</inkml:trace>
  <inkml:trace contextRef="#ctx0" brushRef="#br0" timeOffset="139525.6">14640 12559 0,'-17'0'15,"-1"0"1,-53 18 0,54-18-16,-1 17 0,1-17 0,-1 0 15,18 18-15,-18-18 0,1 0 0,17 17 16,-18-17-16,18 18 78,18 0-78,-1-1 0,-17 1 16,18-18-16,0 18 0,-18-1 0,17-17 0,-17 18 0,18-18 0,-18 18 15,17-18-15,1 17 0,0 1 0,-18-1 0,17-17 0,1 18 16,35 35-1,-53-35-15,-18-18 47,18 17-47,-17-17 0,-1 0 16,0 0-16,1 0 0,-1 0 0,0 0 0,1 0 16,-1 0-16,1 0 0,-1 0 0,0 0 0,1 0 15,-1 0-15,0 0 0,1 0 16,-1 0-1</inkml:trace>
  <inkml:trace contextRef="#ctx0" brushRef="#br0" timeOffset="139945.85">14905 12682 0,'-18'18'16,"1"-18"-16,17 18 0,-18-1 15,18 1-15,0 0 0,0-1 0,0 1 16,0-1-16,0 1 0,0 0 0,0-1 0,0 1 16,0 0-16,18-1 0,-18 1 0,17-18 0,-17 18 15,18-18-15,-1 0 0,1 0 0,0 0 16,-1 0-16,1 0 16,-18-18-1,0 0-15,0 1 16,0-1-16,0 0 0,0 1 0,0-1 0,0 0 15,0 1-15,0-1 0,0 1 0,0-1 0,0 0 0,0 1 16,-18-1-16,18 0 0,0 1 0,0-1 0,0 0 0,0 1 16,0-1-16,-17 18 0,17-17 15</inkml:trace>
  <inkml:trace contextRef="#ctx0" brushRef="#br0" timeOffset="140532.22">15205 12947 0,'17'0'63,"-17"-18"-63,18 18 0,-18-17 0,0-1 0,18 0 0,-1 1 15,-17-1-15,18 0 0,-18 1 0,0-1 0,18 1 0,-18-1 0,0 0 0,17 1 0,-17-1 0,18 0 0,-18 1 16,0-1-16,17 0 0,-17 1 0,18-1 0,-18 1 0,0-1 0,18 0 0,-18 1 0,0-1 0,17 18 16,-17-18-16,0 1 0,18 17 0,-18-18 0,0 0 0,18 1 0,-18-1 0,17 0 0,-17 1 15,18 17-15,-18-18 0,0 1 0,18 17 0,-18-18 0,17 0 16,-17 36 15,0 0-15,18 105-1,-18-105-15,0-1 0,0 1 0,0 0 0,0-1 0,0 1 16,0 0-16,18-1 0,-18 1 0,0-1 0,0 1 0,0 0 0,17-1 0,-17 1 16,0 0-16,18-18 0,-18 17 0,0 1 0,17 0 15,1-18 32,-18-36-31,18 19-16,-18-1 0,0 0 0,0 1 15,0-1-15,0 0 0,0 1 0,0-1 0,0 1 0,0-1 16,17 18-16,-17-18 0,0 1 0,0-1 0,0 0 0,0 1 0,0-1 0,0 0 16,0 1-16,0-1 0,0 0 0</inkml:trace>
  <inkml:trace contextRef="#ctx0" brushRef="#br0" timeOffset="146520.75">11042 13476 0,'35'0'31,"-17"0"-31,17 0 16,-17 0-16,-1 0 0,54 0 31,-53 0-31,35 0 16,-36 0-16,1 0 0,-1 0 15,1 0-15,0 0 0,-1 0 0,1 0 16,0 0-16,-1 0 16,1 0-16,0 0 0,-1 0 15,1 0-15,-1 0 0,1 0 16,0 0-16,-1 0 0,-17 18 16,18-18-16,0 0 0,-1 0 0,1 0 0,0 0 0,-1 0 15,1 0-15,0 0 0,-1 0 0,1 0 16,52 0-1,-52 0-15,0 0 0,-1 0 16,1 0-16,0 0 0,-1 0 16,36 0-1,-35 0-15,-1 0 0,1 0 16,0 0-16,-1 17 31,19-17-15,-19 0-1,1 0 1,-1 0-16,-17 18 16,18-18-16,0 0 0,-1 0 15,1 0 1,0 0 0,-1 0 62,-17-18 31,0 1-109,0-1 0,0 0 16,-17 18-16,17-17 0,0-1 0,0 1 0,0-1 0,-18 18 15,18-18-15,0 1 0,0-1 0,0 0 0,-18 1 0,18-1 16,0 0-16,0 1 0,-17-1 0,17 1 0,0-1 0,0 0 16,-18 1-16,18-1 0,0 0 0,0 1 0,-18-1 15,18 0-15,0 1 16,-17-18-1,-1 35 17,18-18 77,-17 18-93,-1 0 31,0 0-16,-52 0-16,52 0-15,0 0 16,1 0-16,17 18 0,-18-18 0,1 0 0,-1 0 0,0 0 0,1 0 16,-1 0-16,0 0 0,1 0 0,-1 0 0,0 0 15,-140 17 1,140-17-16,0 0 16,1 0-16,-1 0 0,0 0 0,1 0 0,-1 0 15,1 0-15,-1 0 0,0 0 0,1 0 16,-1 0-16,0 0 0,1 0 0,-1 0 0,0 0 15,1 0-15,-1 0 0,1 0 16,-1 0-16,0 0 0,1 0 16,-1 0-16,0 0 15,1 0-15,-1 0 16,-35 0 0,35 0-1,-17 0 1,18 0-1,-19 0 1,19 0 0,-1 0-1,0 0 1,18 18 156,0-1-172,0 1 0,0 0 15,0-1-15,0 1 0,0 0 0,0-1 0,0 1 16,0 0-16,0-1 0,0 1 0,0-1 16,0 1-16,0 0 0,-17-18 0,17 17 15,0 1-15,0 0 16,0-1 0,0 1-1,0 0 1,0-1 187,17-17-187,-17 18-1,18-18-15,0 0 188,-1 0-173,19 0-15,-19 0 0,1 0 16,-1 0-16,1 0 0,0 0 0,-1 0 16,1 0-16,0 0 0,-1 0 0,1 0 0,0 0 15,-1 0-15,1 0 0,0 0 16,-1 0-16,1 0 31</inkml:trace>
  <inkml:trace contextRef="#ctx0" brushRef="#br0" timeOffset="153889.74">13035 6862 0,'-17'0'32,"-1"0"-17,0 0-15,1 0 0,-1 0 16,18 17-16,-18-17 0,1 0 0,-1 18 16,0-18-16,1 0 0,-1 0 15,0 17-15,1-17 0,-1 0 0,1 0 0,17 18 16,-18-18-16,0 0 0,1 0 0,-1 0 0,0 18 0,1-18 0,-1 0 0,0 17 15,1-17-15,-1 0 0,1 0 0,-1 0 0,18 18 0,-18-18 0,1 0 0,-19 0 0,19 18 0,-1-18 0,0 0 16,1 17-16,-1-17 0,0 0 0,1 0 0,-18 0 0,35 18 0,-18-18 0,0 0 0,1 0 0,-1 0 0,-17 0 0,35 18 0,-18-18 16,0 0-16,1 0 0,-18 0 0,17 0 0,0 0 0,1 17 0,-1-17 0,0 0 0,1 0 0,-1 0 0,0 0 15,1 18-15,-142-1 16,141-17-16,1 0 0,-1 0 0,18 18 16,-17-18-16,-1 0 0,0 0 0,1 0 0,-1 0 15,-35 18 1,35-18-1,18 17 48,-53-17-47,36 18-16,-1-18 15,-17 0 1,17 0-1,1 0-15,-1 0 16,0 0-16,-17 0 31,17 0-15,18 18 46,-17-18-46,17 17 0,-18-17-16,-17 71 31,35-54-31,-18 1 0,18 0 16,0-1-16,-17-17 0,17 18 0,0 0 15,-18-18-15,18 17 0,0 1 0,0 0 0,-18-18 0,18 17 0,0 1 16,-17-18-16,17 18 0,0-1 0,-18 1 0,18-1 15,0 1-15,-18-18 0,18 18 0,0-1 0,-17 1 16,17 0-16,0-1 0,-18 1 16,18 0-16,0-1 0,-18 1 0,18-1 0,0 1 15,-35 53 1,35-54-16,0 1 0,-17-18 0,17 18 0,0-1 16,-18 1-16,18 0 0,0-1 15,-18-17-15,18 18 0,0-1 0,0 1 16,0 0-16,-17-18 0,17 17 0,0 1 15,0 0-15,0-1 0,0 1 16,0 0-16,-18-18 0,18 17 0,0 1 0,0-1 16,0 1-16,0 0 0,0-1 15,0 19 1,0-19-16,0 1 16,18-18-1,-18 18-15,17-18 0,1 0 16,-18 17-16,18-17 0,-1 0 15,1 18 1,-1-18-16,1 0 16,-18 17-16,18-17 0,-1 0 0,1 0 15,0 0-15,-18 18 16,17-18-16,1 0 0,17 18 16,-17-18-16,0 0 15,-1 17 1,36-17-1,-53 18-15,18-18 16,35 0 0,-36 0-16,1 0 15,0 0-15,-1 0 32,36 0-1,-35 0-31,-1 0 0,1 0 15,0 0-15,-1 0 0,1-18 0,0 18 16,-1 0-16,1 0 0,0 0 16,-1 0-16,1 0 0,-1 0 0,1 0 0,0 0 15,-1 0-15,1 0 0,0 0 0,-1 0 16,1 0-16,0 0 0,-1 0 0,1 0 16,-1 0-16,1 0 0,0 0 0,-1 0 0,1 0 0,0 0 15,-1 0-15,1 0 0,0 0 0,-1 0 16,124 0-1,-123 0-15,0 0 0,-1 0 16,1 0-16,-1 0 0,1 0 0,0 0 0,-1 0 16,1 0-16,0 0 0,-18 18 0,17-18 0,1 0 0,0 0 0,-1 0 15,1 0-15,0 0 0,-1 0 0,1 0 0,-1 0 0,1 0 0,0 0 16,-1 0-16,1 0 0,0 0 0,-1 0 0,1 0 16,0 0-16,-1 0 0,1 0 0,-1 0 0,1 0 0,0 0 15,-1 0-15,1 0 0,0 0 0,-1 0 0,1 0 0,0 0 0,-1 0 16,1 0-16,0 0 0,-1 0 0,1 0 0,-1 0 0,1 0 0,0 0 0,-1 0 15,1 0-15,0 0 0,-1 0 0,1 0 0,0 0 0,-1 0 0,1 0 16,-1 0-16,1 0 0,0 0 0,-1 0 0,1 0 0,0 0 0,-1 0 0,1 0 16,0 0-16,-1 0 0,1 0 0,-1 0 0,1 0 0,0 0 15,-1 0-15,1 0 0,0 0 0,-1 0 0,-17 18 16,18-18-16,0 0 0,-1 0 0,1 0 0,-1 0 0,1 0 0,0 0 16,-1 0-16,1 0 0,0 17 0,-1-17 0,1 0 15,0 0-15,-1 0 0,1 0 0,0 0 16,87 18-16,-87-18 15,0 0-15,-1 0 0,1 0 0,0 0 0,-1 0 0,1 0 0,-1 18 0,1-18 16,0 0-16,-1 0 0,1 0 0,0 0 0,-1 17 0,1-17 0,0 0 0,-1 0 0,1 0 16,0 0-16,-1 0 0,1 0 0,-1 0 0,1 0 0,0 0 0,17 18 15,-17-18-15,-1 0 0,1 0 0,0 0 0,-1 0 0,1 0 0,-1 0 0,1 0 0,0 0 0,-1 0 16,1 0-16,0 0 0,-1 0 0,1 0 0,0 0 0,-1 0 0,1 0 0,-1 0 0,1 0 16,0 0-16,-1 0 0,1 0 0,0 0 0,-1 0 0,1 0 0,0 0 0,-1 0 0,1 0 15,-1 0-15,1 0 0,0 0 0,-1 0 0,1 0 0,0 0 0,-1 0 0,1 0 16,0 0-16,-1 0 0,1 0 0,0 0 0,-1 0 0,1 0 0,-1 0 15,1 0-15,0 0 0,-1 0 0,1 0 0,0 0 16,-1 0-16,1 0 0,0 0 0,-1 0 0,1 0 0,-1 0 0,1 0 16,0 0-16,-1 0 0,1 0 0,0 0 0,-1 0 15,1 0-15,0 0 0,-1 0 0,1 0 16,0 0-16,-18-18 0,17 18 0,1 0 0,-1 0 0,1 0 16,0 0-16,-1 0 0,-17-17 0,18 17 15,0 0-15,-1 0 0,-17-18 0,18 18 0,0 0 16,-1 0-16,1-18 0,-1 18 15,-17-17-15,18 17 0,0 0 0,-18-18 16,17 18-16,1 0 16,-18-18-16,18 18 15,-18-17 1,17 17-16,-17-18 16,18 18-16,-18-18 0,18 1 15,-18-1-15,0 1 16,0-1-16,17 18 0,-17-18 0,0 1 15,0-1-15,0 0 0,0 1 16,0-1-16,0 0 16,-17 1-16,17-1 0,-18 18 0,18-17 15,-18 17-15,18-18 0,-17 18 0,17-18 0,-18 1 0,0 17 0,18-18 16,-17 18-16,17-18 0,-18 18 0,0-17 0,18-1 0,-17 18 0,-1-18 0,1 1 0,-1-1 0,0 1 16,1 17-1,17-18-15,-18 18 0,-158-159 0,158 159 0,0-18 0,1 1 16,-1 17-16,0-18 0,1 18 0,-1-17 0,0-1 0,1 18 0,-1-18 0,1 18 0,-1-17 0,0 17 0,1-18 15,-1 0-15,0 18 0,1-17 0,-1 17 0,0-18 0,1 18 0,-1-18 0,1 18 0,-19-17 0,19-1 0,-1 18 0,0-17 0,1 17 16,-1 0-16,0-18 0,1 18 0,-1-18 0,0 18 0,-17-17 0,18 17 0,-1 0 0,0-18 0,-17 18 16,17-18-16,-17 18 0,17-17 0,1 17 0,-1 0 0,1-18 0,-1 18 0,0 0 0,-17 0 0,0-18 15,17 18-15,0 0 0,1-17 0,-1 17 0,1 0 0,-1 0 0,0 0 0,1 0 0,-1-18 16,0 18-16,1 0 0,-1 0 0,0 0 0,1-18 0,-1 18 0,1 0 16,-1 0-16,0 0 0,1 0 0,-1 0 0,0 0 0,1 0 0,-1 0 15,0-17-15,1 17 0,-1 0 0,0 0 0,1 0 0,-1 0 0,1 0 0,-1 0 16,0 0-16,1 0 0,-1 0 0,0 0 0,1 0 0,-1-18 0,0 18 0,1 0 15,-1 0-15,1 0 0,-1 0 0,0 0 0,1 0 0,-1 0 0,0 0 0,1 0 0,-1 0 16,0 0-16,1 0 0,-1 0 0,0 0 0,1 0 0,-1 0 0,1 0 0,-1 0 0,0 0 16,1 0-16,-1 0 0,0 0 0,1 0 0,-1 0 0,0 0 0,1 0 0,-1 0 0,1 0 15,-142 0 1,141 0-16,1 0 0,-1 0 0,0 0 0,1 0 0,-1 0 0,0 0 0,1 0 0,-1 0 16,0 0-16,1 0 0,-1 0 0,1 0 0,-19 0 0,19 0 0,-1 0 0,0 0 15,1 18-15,-1-18 0,0 0 0,1 0 0,-1 0 0,0 0 0,1 0 0,-1 0 0,1 0 16,-1 0-16,0 0 0,1 0 0,-1 0 0,0 0 0,1 0 0,-1 0 0,0 0 0,1 0 15,-1 0-15,1 0 0,-1 0 0,0 0 0,1 0 0,-1 0 0,0 0 16,1 0-16,-1 0 0,0 0 0,1 0 0,-1 0 0,0 0 0,1 0 16,-1 0-16,1 0 0,-1 0 0,0 0 0,1 0 0,-1-18 15,0 18-15,1 0 0,-1 0 0,0 0 0,1 0 0,-1 0 16,1 0-16,-1 0 0,-17 0 0,17 0 0,0 0 0,18-17 16,-17 17-16,-1 0 0,0 0 0,1 0 0,-1 0 0,1 0 0,-1 0 15,18-18-15,-18 18 0,1 0 0,-1 0 0,0 0 16,1 0-16,-1 0 15,0 0 1</inkml:trace>
  <inkml:trace contextRef="#ctx0" brushRef="#br0" timeOffset="156847.76">11183 14376 0,'18'0'31,"-1"0"-31,-17-18 0,18 18 0,0 0 16,-1 0-16,1 0 0,0 0 15,-1 0-15,1 0 0,-18-18 16,17 18-16,1 0 0,0 0 0,-1 0 16,1 0-16,0 0 0,-1 0 0,1 0 0,0 0 0,-1 0 15,1 0-15,-1 0 0,1 0 0,0 0 0,-1 0 0,1 0 0,0 0 0,-1 0 0,160-17 31,-160 17-31,1 0 0,0 0 0,-1 0 0,1 0 0,0 0 0,-1 0 0,1 0 16,-18-18-16,17 18 0,1 0 0,0 0 0,-1 0 0,1 0 0,0 0 0,-1-17 16,1 17-16,0 0 0,-1 0 0,1 0 0,-1 0 0,1 0 15,70-18 1,-70 18-16,0 0 0,-1 0 0,1 0 0,-1 0 16,1 0-16,0 0 0,-1 0 15,-17-18 1,18 18-16,-18-17 109,-18-1-93,18 0 15,-35-35 0,17 36-31,1-1 0,-1 0 16,18 1-16,-17 17 0,17-18 0,-18 18 0,18-17 0,-18 17 16,18-18-16,-17 18 0,17-18 0,-18 18 0,18-17 0,-18 17 0,1-18 15,-1 0-15,0 18 16,18-17-16,-17 17 0,-1 0 15,1-18 1,-1 18-16,0 0 16,18-18-16,-17 18 0,-1 0 0,0 0 15,1 0 1,-1 0-16,0 0 16,1 0-16,-1 0 0,1 0 15,-1 0-15,0 0 0,1 0 0,-1 0 16,0 0-16,1 0 0,-1 0 0,0 0 0,1 0 0,-1 0 15,1 0-15,-1 0 0,0 0 0,1 0 0,-1 0 0,0 0 0,1 0 16,-1 0-16,0 0 0,1 0 0,-1 0 0,0 0 16,18-17-16,-17 17 0,-1 0 0,1 0 0,-1 0 0,0 0 0,1 0 0,-1 0 15,0 0-15,1 0 0,-1 0 0,0 0 0,1 0 16,-1 0-16,1 0 0,-1 0 0,0 0 16,1 0-16,-1 0 0,0 0 15,18 17 95,0 72-79,-17-89-31,17 17 0,0 1 0,0 0 0,0-1 15,0 1-15,0-1 0,0 1 0,0 0 16,0-1-16,0 1 16,0 0 31,0-1-16,0 1 0</inkml:trace>
  <inkml:trace contextRef="#ctx0" brushRef="#br0" timeOffset="158775.16">11130 6350 0,'-18'0'32,"18"-18"-17,-17 18-15,-36 0 16,35-17-16,1 17 0,-1 0 15,0 0 1,1 0-16,-1 0 16,18 17 15,-18-17-15,1 0-16,17 18 0,-35 0 31,17-18-31,18 17 0,-18-17 15,18 18-15,0 0 16,-17-18-16,17 17 0,0 1 16,-18-18-16,18 17 0,0 1 15,0 53 1,0-54-16,0 1 0,0 0 0,0-1 16,0 1-16,0 0 0,0-1 0,0 1 0,0-1 0,0 1 15,0 0-15,0-1 0,0 1 0,0 0 0,0-1 0,0 1 16,0 123-1,0-123-15,0-1 0,18 1 0,-18 0 0,0-1 0,0 1 16,0-1-16,0 1 0,0 0 0,0-1 0,0 1 0,0 0 0,0-1 0,0 1 16,0 0-16,0-1 0,0 1 0,0-1 0,0 1 0,0 0 0,0-1 0,0 1 15,0 0-15,0-1 0,0 1 0,0 0 0,17-18 0,-17 17 0,0 1 0,0 0 16,0-1-16,0 1 0,0-1 0,0 1 0,0 0 0,0-1 0,0 1 0,0 0 0,0-1 16,0 1-16,0 0 0,0-1 0,0 1 0,18-1 0,-18 1 0,0 0 0,0-1 0,0 1 15,0 0-15,0-1 0,0 1 0,0 0 0,18-1 0,-18 1 0,0 0 0,0-1 16,0 1-16,0-1 0,0 1 0,17 0 0,-17-1 0,0 1 0,0 0 15,0-1-15,0 1 0,0 0 0,0-1 0,0 1 16,18-18-16,-18 17 0,0 1 0,0 0 0,0-1 16,0 1-16,0 0 0,0-1 0,0 1 15,17 0-15,-17-1 0,0 1 0,0-1 0,0 1 16,18 0-16,-18-1 0,0 1 0,0 0 0,18-1 16,-18 1-16,0 0 0,0-1 0,17 1 0,-17-1 15,0 1-15,0 0 0,18-1 0,-18 1 0,0 0 16,0-1-16,0 1 0,18 0 0,-18-1 15,0 1-15,0 0 0,0-1 0,0 1 0,17-1 16,-17 1-16,0 0 0,0-1 0,0 1 0,0 0 0,0-1 16,18 1-16,-18 0 0,0-1 0,0 1 0,0-1 0,0 1 0,0 0 15,0-1-15,0 1 0,0 0 0,0-1 0,0 1 0,0 0 0,0-1 16,0 1-16,0 0 0,0-1 0,0 1 0,0-1 0,0 1 16,0 0-16,0-1 0,0 1 0,0 0 0,0-1 15,0 1-15,0 0 0,0-1 0,0 1 16,0-1-16,0 1 0,0 0 15,0-1-15,0 1 16,0 35 15,0-35-31,0-1 16,0 1 0,0-1-16,-18-17 15,18 18-15,0 0 16,-35 17-1,35-17-15,-18-1 0,18 1 16,-17 0-16,17-1 16,-18-17-16,18 18 0,-18-18 15,18 17-15,18-17 78,35 0-46,-35 0-32</inkml:trace>
  <inkml:trace contextRef="#ctx0" brushRef="#br0" timeOffset="162280.63">14129 11906 0,'17'0'31,"1"0"-31,0 0 15,-1 0-15,89 0 32,-88 0-32,-1 0 0,125 18 31,-125-18-31,1 18 0,-1-18 0,1 0 16,0 0-16,-1 17 15,-34-17 48,-1 0-48,-35 0 1,36 0-16,-1 0 0,0 0 0,1 0 0,-1 0 0,0 0 16,1 0-16,-1 0 0,0 0 0,1 0 0,-1 0 15,1 0-15,-1 0 0,0 0 0,1 0 0,-1 0 0,0 0 0,18-17 0,-17 17 0,-1 0 16,0 0-16,1 0 0,-1 0 0,0-18 0,1 18 0,-1 0 0,1 0 15,-89-18 1,88 18-16,-17 0 16,17 0-16,1 0 15,34 0 48,1 0-63,-1 0 0,1 0 15,0 0-15,-1 0 0,1 0 0,0 0 16,140 0 0,-140 0-16,0 0 0,-1 0 0,1 0 0,0 0 15,158 0 1,-158 0-16,-1 0 0,1 0 0,0 0 16,-1 0-16,1 0 15,-36 0 48,-70 18-32,70 0-31,1-18 0,-1 0 16,0 0-16,1 0 0,-71 0 15,70 17-15,0-17 0,1 0 0,-1 0 16,0 0-16,1 0 0,-1 0 0,0 0 0,1 0 15,-1 0-15,1 0 0,-1 0 16,36 0 47,-1 0-48,1 0-15,-1 0 0,1 0 0,0 0 16,-1 0-16,1 0 0,0 0 0,-1 0 0,1 0 0,0 0 0,-1 0 15,1 0-15,0 0 0,-1 0 0,1 0 0,-1 0 0,1 0 0,0 0 16,-1 0-16,1 0 0,0 0 0,-1 0 0,1 0 0,0 0 16,-1 0-16,1 0 0,-1 0 15,-34 0 32,-1 0-31,1 0-16,-1 0 0,0 0 0,1 18 15,-1-18-15,0 0 0,1 0 0,-1 0 0,0 0 16,1 17-16,-1-17 0,1 0 0,-1 0 0,0 0 0,1 0 16,-1 0-16,0 0 0,1 0 0,-1 0 0,0 0 0,1 0 15,-107 0 1,124-17-16,-17 17 0,-1 0 16,0 0-16,36 0 62,70 0-46,-70 0-16,-1 0 0,1 0 15,0 0-15,-1 0 0,1 17 0,0-17 0,-1 0 0,1 0 0,0 0 0,-1 0 16,1 0-16,0 0 0,-1 0 0,1 0 0,-1 18 0,1-18 16,0 0-16,-1 0 0,1 0 15,-18 18 48,-18-18-63,-87 35 15,87-35-15,0 0 0,1 0 16,17 18-16,-18-18 0,0 0 0,1 0 0,-1 0 0,0 0 0,18 17 16,-17-17-16,-1 0 0,0 0 0,1 0 0,-1 0 15,1 0-15,-1 0 0,0 0 0,36 0 78,70 0-62,-70 0 0,-1 0-16,1 0 0,0 0 0,-1 0 0,1 0 15,0 0-15,-1 0 0,1 0 16,-36 0 62,-52 0-62,52 0-1,0 0-15,-87 0 16,87 0-1,36 0 64,34-17-79,-34 17 0,0 0 15,-1-18-15,1 18 0,0 0 0,-1 0 0,1 0 0,0 0 16,-1 0-16,1 0 0,0 0 0,-1-18 0,1 18 0,-1 0 15,1 0-15,0 0 0,-1 0 0,1 0 16,0 0-16,-36 0 47,-17 0-31,17 0-1,0 0-15,1 0 0,-1 0 0,1 0 0,-1 0 16,0-17-16,1 17 0,-1 0 0,0 0 0,1 0 15,-1 0-15,0-18 0,1 18 0,-1 0 0,0 0 16,1 0-16,-1-18 0,1 18 0,-1 0 16,18-17 15,18 17 0,34-18 0,-34 18-31,0 0 0,-1 0 0,-34 0 125</inkml:trace>
  <inkml:trace contextRef="#ctx0" brushRef="#br0" timeOffset="168359.7">14552 13176 0,'-18'0'0,"1"0"15,-1 0-15,1 0 0,-1 0 0,0 0 16,18 18-16,-17-18 0,-1 0 0,0 18 15,1-18-15,-1 0 0,0 17 16,1-17-16,-1 0 0,1 0 0,-1 18 16,-123-1-1,123-17-15,0 0 0,1 0 0,-1 0 0,1 0 0,-1 0 0,0 0 16,1 0-16,-1 0 0,0 0 0,1 0 0,-1 0 0,0 0 0,1 0 0,-1 0 0,1 0 0,-1 0 16,0 0-16,1 0 0,-1 0 0,-17 0 0,17 0 0,0 0 0,1 0 0,-1 0 0,0 0 0,1 0 0,-1 0 15,1 0-15,-1 0 0,0 0 0,1 0 0,-1 0 0,-35 0 0,35 0 0,1 0 0,-1 0 0,1 0 0,-1 0 16,0 0-16,1-17 0,-248-1 15,247 18-15,1 0 0,-18 0 0,17 0 0,0 0 0,1 0 0,-1 0 16,0 0-16,1 0 0,-1 0 0,0 0 0,1 0 0,-1 0 0,0 0 0,1 0 16,-1 0-16,1 0 0,-1 0 15,-17 0 1</inkml:trace>
  <inkml:trace contextRef="#ctx0" brushRef="#br0" timeOffset="169193.48">12823 13106 0,'-17'0'62,"-1"0"-62,-35 0 16,36 0-16,-1 0 0,0 0 0,1 0 16,-1 17-16,0-17 0,1 0 0,-1 0 15,-70 36 1,70-19-16,1-17 0,-1 18 16,0-18-16,18 18 0,-17-18 0,-1 0 15,18 17-15,-18-17 0,1 18 0,34-18 110,54 17-79,-53 1-31,-1-18 0,1 0 0,-18 18 0,18-18 15,-1 0-15,-17 17 0,18-17 0,0 0 16,-18 18-16,17-18 0,-17 18 16,18-18-16,-18 17 0,17-17 0,1 18 0,0-18 15,-18 18-15,17-18 0,1 17 0,0-17 16,-18 18-16,17-18 0,1 0 0,0 0 0,-18 17 0,17-17 16,1 0-16,-1 0 0,1 0 0,-18 18 0,18-18 15,-1 0-15,1 0 0,0 0 16,-1 0-1</inkml:trace>
</inkml:ink>
</file>

<file path=ppt/ink/ink5.xml><?xml version="1.0" encoding="utf-8"?>
<inkml:ink xmlns:inkml="http://www.w3.org/2003/InkML">
  <inkml:definitions>
    <inkml:context xml:id="ctx0">
      <inkml:inkSource xml:id="inkSrc0">
        <inkml:traceFormat>
          <inkml:channel name="X" type="integer" min="-1920" max="3840" units="cm"/>
          <inkml:channel name="Y" type="integer" max="1080" units="cm"/>
          <inkml:channel name="T" type="integer" max="2.14748E9" units="dev"/>
        </inkml:traceFormat>
        <inkml:channelProperties>
          <inkml:channelProperty channel="X" name="resolution" value="108.47458" units="1/cm"/>
          <inkml:channelProperty channel="Y" name="resolution" value="36.1204" units="1/cm"/>
          <inkml:channelProperty channel="T" name="resolution" value="1" units="1/dev"/>
        </inkml:channelProperties>
      </inkml:inkSource>
      <inkml:timestamp xml:id="ts0" timeString="2021-01-14T22:50:54.408"/>
    </inkml:context>
    <inkml:brush xml:id="br0">
      <inkml:brushProperty name="width" value="0.05292" units="cm"/>
      <inkml:brushProperty name="height" value="0.05292" units="cm"/>
      <inkml:brushProperty name="color" value="#FF0000"/>
    </inkml:brush>
  </inkml:definitions>
  <inkml:trace contextRef="#ctx0" brushRef="#br0">2575 4498 0,'0'0'0,"-17"0"0,-1 0 0,0 0 0,1 0 15,-1-18-15,0 18 0,1 0 0,-1 0 0,1 0 16,-1 0-16,0 0 0,1 0 0,-1 0 0,0 0 0,1 0 0,-1 0 0,0 0 16,1 0-16,-1 0 0,0 0 0,1 0 0,-1 0 0,1 0 0,-1 0 0,0-17 0,1 17 0,-1 0 15,0 0-15,1 0 0,-1 0 0,0 0 0,1 0 0,-1 0 0,1 0 0,-1 0 0,0 0 0,1 0 0,-1 0 16,0 0-16,1-18 0,-1 18 0,0 0 0,1 0 0,-1 0 0,1 0 0,-1 0 0,0 0 0,1 0 15,-1 0-15,0 0 0,1 0 0,-1 0 0,0 0 0,1 0 0,-1 0 0,1 0 0,-1 0 0,0 0 16,1 0-16,-1 0 0,0 0 0,1 0 0,-1 0 0,0 0 0,1 0 16,-1 0-16,0 0 0,1 0 15,-1 0-15,1 0 16,17 18 156,0-1-172,0 1 0,0 0 0,0-1 0,17 1 15,-17-1-15,0 1 0,0 0 0,0-1 0,0 1 0,0 0 0,18-18 0,-18 17 16,0 1-16,0 0 0,0 17 0,0-18 0,0 1 0,0 0 0,0-1 0,0 1 0,17 0 0,-17-1 0,0 1 16,0 0-16,0-1 0,0 1 0,0 0 0,0-1 0,0 1 0,0-1 0,18 1 0,-18 0 0,0-1 0,0 1 0,0 0 0,0-1 0,0 1 15,0 17-15,0 0 0,18-17 0,-18 0 0,0-1 0,0 19 0,0-19 0,0 1 0,0 0 0,0-1 0,0 1 0,0 0 0,0 17 16,0-18-16,17 1 0,-17 0 0,0-1 0,0 1 0,0 0 0,0-1 0,0 1 0,0 0 0,0-1 16,0 1-16,0-1 0,0 1 0,0 0 0,0-1 0,0 1 0,0 0 0,0-1 0,0 1 0,0 0 0,0-1 15,0 1-15,0-1 0,0 1 0,0 0 0,0-1 0,0 1 0,0 0 0,0-1 0,0 1 16,0 0-16,0-1 0,0 1 0,0-1 0,0 1 0,0 0 0,0-1 15,0 1-15,0 0 0,0-1 0,0 1 0,0 0 0,0-1 0,0 1 0,0 0 0,0-1 16,0 1-16,-17-18 0,17 17 0,0 1 0,0 0 0,0-1 0,-18 1 0,18 0 16,0-1-16,0 1 0,0 0 0,-18-18 0,18 17 0,0 1 0,-17-1 15,17 1-15,0 0 0,0-1 0,-18-17 0,18 18 0,0 0 0,0-1 16,-17-17-16,17 18 0,0 0 16,0-1-16,-36 107 0,36-107 0,0 1 15,-17-18-15,17 18 0,0-1 0,0 1 0,0 0 16,0-1-16,0 1 0,0-1 0,0 1 15,0 0-15,0-1 0,0 1 0,0 0 16,-18-18-16,18 17 0,0 1 0,0 0 16,0-1-16,0 1 0,0-1 15,0 72 1,0-72-16,0 1 0,0 0 0,0-1 0,0 1 16,0-1-16,-18-17 0,18 18 0,0 0 0,0-1 0,0 1 0,0 0 15,-17-1-15,17 1 0,0 0 0,0-1 0,0 1 16,0 0-16,-18-1 0,18 1 0,0-1 15,0 107 1,0-106-16,0-1 0,0 1 0,0-1 0,0 1 0,0 0 0,0-1 16,0 1-16,0 0 0,0-1 0,0 1 0,0 0 0,0-1 0,0 1 15,0 0-15,0-1 0,0 1 0,0-1 0,0 1 0,0 0 16,0-1-16,0 1 0,0 0 0,0-1 0,0 1 0,0 0 0,0-1 16,0 1-16,0-1 0,0 1 0,0 0 0,0-1 0,0 1 0,0 0 15,0-1-15,0 1 0,0 0 0,0-1 0,0 1 0,0-1 0,0 1 0,0 0 0,0-1 0,0 1 16,0 0-16,0-1 0,0 1 0,0 0 0,0-1 0,0 1 0,0-1 0,0 1 0,0 0 15,0-1-15,0 1 0,0 0 0,0-1 0,0 1 0,0 0 0,0-1 0,0 1 0,0 0 16,0-1-16,18 1 0,-18-1 0,0 1 0,0 0 0,0-1 16,0 1-16,0 0 0,17-1 0,-17 1 0,0 0 0,0-1 0,0 1 15,18 88 1,0-89-16,-18 1 0,0 0 0,0-1 0,0 1 0,17 0 16,-17-1-16,0 1 0,0-1 0,0 1 0,0 0 15,0-1-15,0 1 0,0 0 0,0-1 16,0 1-16,0 0 0,0-1 15,0 1-15,0-1 16,0 1-16,0 0 0,0-1 16,0 1-16,0 0 15,0-1-15,0 1 16,0 0 15,0-1-31,0 1 16,18-18 93,0 0-93,-1 0-16,1 0 0,-1 0 0,1 0 15,0 0-15,-1 0 0,1 0 0,0 0 0,-1 0 0,1 0 0,0 17 16,-1-17-16,1 0 0,0 0 0,-1 0 0,1 0 0,-1 18 0,1-18 16,0 0-16,-1 0 0,1 0 0,0 0 0,-1 18 0,1-18 15,0 0-15,-1 0 0,1 17 0,-1-17 0,1 0 0,0 0 0,-1 0 0,1 18 16,0-18-16,-1 0 0,1 0 0,0 0 0,-1 0 16,-17 18-16,18-18 0,-1 0 0,1 0 0,0 0 15,-1 17-15,1-17 31</inkml:trace>
  <inkml:trace contextRef="#ctx0" brushRef="#br0" timeOffset="4479.93">2328 5274 0,'18'0'16,"0"0"-16,-1 0 0,1 0 0,0 0 0,-1 0 0,1 0 15,-1 0-15,1 0 0,211 18 32,-211-18-32,0 0 0,-1 0 0,1 0 0,0 0 0,-1 0 0,1 0 0,0 0 15,-1 0-15,1 0 0,-1 0 0,1 0 0,0 0 0,-1 0 16,1 0-16,0 17 0,-1-17 0,1 0 0,0 0 16,-1 0-16,1 0 0,-1 0 0,1 0 15,0 0-15,-36 0 110,0 0-110,18 18 0,-17-18 0,-1 0 0,1 0 15,-1 0-15,0 0 0,1 18 0,-1-18 0,0 0 0,1 0 16,-1 0-16,0 0 0,18 17 0,-17-17 0,-1 0 0,1 0 0,-1 0 15,0 0-15,1 0 0,17 18 0,-18-18 0,0 0 0,1 0 16,-1 0-16,0 0 0,1 0 0,-1 0 16,-17 0-16,17 0 15,1 0-15,-1 0 0,0 0 0,1 0 16,-1 0-16,0 0 16,1 0-16,-1 0 0,0 0 15,1 0-15,-1 0 16</inkml:trace>
  <inkml:trace contextRef="#ctx0" brushRef="#br0" timeOffset="38082.23">2117 6509 0,'17'0'0,"1"0"0,0 0 0,-1 0 0,1 0 0,-1 0 16,1 0-16,0-18 0,-1 18 0,1 0 0,0 0 0,-1 0 0,1 0 0,0 0 15,-1-18-15,1 18 0,0 0 0,-1 0 0,1 0 0,-1 0 0,1 0 0,0 0 16,-1-17-16,1 17 0,0 0 0,-1 0 0,1 0 0,0 0 0,-1-18 16,1 18-16,-1 0 0,1 0 0,0 0 15,70-17 1,-70 17-16,-1 0 16,-34 0 93,-1 0-109,0 0 16,-88 17-1,89-17-15,-1 0 0,1 0 0,-1 0 0,0 0 16,1 0-16,-1 0 0,0 0 0,1 0 0,-1 0 0,0 0 15,1 0-15,-1 0 0,1 0 0,-1 0 0,0 0 0,1 0 16,-1 0-16,0 0 0,1 0 0,-1 0 0,0 0 0,1 0 16,-1 0-16,0 0 0,1 0 0,-1 0 15,18-17-15,-17 17 16,34 0 31,1 0-47,-1 0 0,1 0 0,0 0 15,-1 0-15,1 0 0,0 0 0,-1 0 0,1 0 0,0 0 0,-1 0 0,1 0 16,0 0-16,-1 0 0,1 0 0,-1 0 0,1 0 0,0 0 0,-1 0 0,1 0 0,0 0 0,-1 0 0,1 0 16,0-18-16,-1 18 0,1 0 0,-1 0 0,1 0 0,0 0 0,-1 0 0,1 0 0,0 0 15,-1 0-15,1-18 0,0 18 0,-1 0 0,1 0 0,0 0 0,-1 0 16,1 0-16,-1 0 0,1 0 0,0 0 0,-1 0 16,1 0-16,0 0 15,-1 0-15,-34 0 63,-1 0-63,0 0 0,-105 18 31,105-18-31,-88 0 16,89 0-16,-1 0 0,0 0 0,1 0 0,-1 0 0,1 0 15,-1 0-15,0 0 0,1 0 0,-1 0 0,0 0 0,1 0 0,-1 0 0,0 0 16,1 0-16,-1 0 0,1 0 0,-1 0 0,0 0 0,1 0 0,-1 0 0,0 0 0,1 0 0,-1 0 0,0 0 15,1 0-15,-1-18 0,0 18 0,1 0 0,-1 0 0,1-17 0,-1 17 0,0 0 16,1 0-16,-1-18 0,0 18 0,1 0 0,-1 0 16,18-18-16,18 18 47,-1 0-32,1 0-15,0 0 0,-1 0 0,1 0 0,0 0 0,-1 0 0,1 0 16,-1 0-16,1 0 0,0 0 0,17 0 0,-17 0 0,-1 0 0,19 0 0,-1 0 0,0 0 15,-17 0-15,-1 0 0,1 0 0,0 0 0,-1 0 0,19 0 0,-1 0 0,-17 0 0,-1 0 0,18 0 16,-17 0-16,0 0 0,-1 0 0,1 0 0,0 0 0,-1 0 0,1 0 0,0 0 0,-1 0 16,1 0-16,0 0 0,-1 0 0,1 0 0,-1 0 0,1 0 0,0 0 15,35 0 1,-36 0-16,-34 0 62,-1 0-62,0 0 0,1 0 16,-1 0-16,0 0 0,1 0 0,-1 0 16,-105 0-1,105 0-15,0 0 0,1 0 0,-1 0 0,0 0 0,1 0 16,-1 0-16,1 0 0,-1 0 0,0 0 0,1 0 0,-1 0 0,0 0 16,1 0-16,-1 0 0,0 0 0,1 0 0,-1 0 0,1 0 0,-1 0 0,0 0 0,1 0 15,-1 0-15,0 0 0,1 0 0,-1 0 0,0 0 0,1 0 0,-1 0 16,0 0-16,1 0 0,-1 0 0,36 0 62,-1 0-62,1 0 0,0 0 0,-1 0 16,1 0-16,0 0 0,-1 0 0,1 0 0,0 0 0,-1 0 16,1 0-16,0 0 0,-1 0 0,18 0 0,-17 0 0,0 0 0,-1 0 15,1 0-15,0 0 0,-1 0 0,1 0 0,0 0 0,-1 0 16,1 0-16,-1 0 0,1 0 15,0 0-15</inkml:trace>
  <inkml:trace contextRef="#ctx0" brushRef="#br0" timeOffset="41095.68">2240 8431 0,'18'0'0,"-36"0"0,53 0 0,-17 0 16,0 0-16,-1 0 0,1 0 0,0-17 0,-1 17 0,1 0 0,0 0 0,-1 0 15,1 0-15,-1 0 0,1-18 0,0 18 0,-1 0 0,1 0 0,0 0 0,-1 0 16,177 0-1,-176 0-15,0 0 0,-1 0 0,1 0 0,0 0 0,-1 0 16,1 0-16,-1 0 0,1 0 0,0 0 0,-1 0 0,1 0 16,0 0-16,-36 0 62,0 0-62,1 0 0,17 18 0,-18-18 0,0 0 0,1 0 16,-1 0-16,1 0 0,-1 0 0,0 17 15,1-17-15,-1 0 0,0 0 0,1 0 0,-1 0 0,0 0 16,1 0-16,-1 18 0,0-18 0,1 0 0,-1 0 0,1 0 0,-1 0 16,0 0-16,1 0 0,-1 0 0,0 0 0,1 0 0,-1 0 0,0 0 15,1 0-15,-1 0 0,1 0 0,-1 0 0,0 0 0,1 0 0,-1 0 16,0 0-16,1 0 0,-1 0 0,0 0 0,1 0 16,-1 0-16,0 0 0,1 0 0,-1 0 0,1 0 15,-1 0-15,0 0 0,36 0 63,0 0-63,-1 0 0,1 0 0,-1 0 0,1 0 0,0 0 15,193-18 1,-193 18-16,0 0 0,-1 0 0,1 0 0,0 0 0,-1 0 16,1 0-16,0 0 0,-1 0 0,1 0 0,-1 0 0,1 0 0,0 0 0,-1 0 15,1 0-15,0 0 0,-1 0 0,1 0 0,0 0 0,-1 0 16,1 0-16,0 0 0,-36 0 78,0 0-62,-17-17-1</inkml:trace>
  <inkml:trace contextRef="#ctx0" brushRef="#br0" timeOffset="73083.78">2328 7497 0,'18'0'15,"0"0"-15,-1 0 16,1 0-16,0 0 0,-1 0 0,1 0 0,-1 0 15,1 0-15,0 0 0,-1 0 0,1 0 0,0 0 0,-1 0 16,1 0-16,0 0 0,-1 0 0,1 0 0,-1 0 0,1 0 16,0 0-16,-1 0 0,1 0 0,0 0 0,-1 0 15,1 0-15,0 0 0,87 0 16,-69 0-16,-19 0 0,1 0 0,0 0 0,-1 0 0,1 0 16,0 0-16,-1 0 0,1 0 0,-1 0 0,1 0 0,0 0 0,-1 0 15,1 0-15,0 0 0,-1 0 0,1 0 0,0 0 0,-1 0 0,1 17 16,-1-17-16,125 0 15,-125 0-15,1 0 0,-1 0 0,1 0 0,0 0 0,-1 0 0,1 0 0,0 0 0,-1 0 16,1 0-16,0 0 0,-1 0 0,1 0 0,0 0 0,-1 0 16,1 0-16,-1 0 0,1 0 0,0 0 0,-1 0 0,1 0 0,0 18 0,-1-18 15,1 0-15,0 0 0,-1 0 0,1 0 0,-1 0 16,1 0-16,0 0 0,-1 0 0,1 0 0,0 0 16,-1 0-16,1 0 0,0 0 15,-1 0-15,1 0 16,0 0-16,-1 0 0,1 0 15,17 0-15,-17 0 16,-1 0-16,1 0 0,0 0 16,-1 0-16,1 0 15,17 0 1,-17 0-16,-1 0 0,36 0 31,-35 0-31,0-18 0,-1 18 0,1 0 16,0 0-16,-1 0 0,1 0 0,-1 0 0,-17-17 15,18 17-15,0 0 0,-1 0 0,1 0 0,0 0 16,-1 0-16,-17-18 0,18 18 0,0 0 0,-1 0 16,1 0-16,-1 0 0,1 0 0,0 0 0,-1 0 15,1 0-15,0 0 0,-1 0 0,-17-18 0,18 18 16,0 0-16,-1 0 0,1 0 16,0 0-16,-1 0 0,1 0 15,-1 0-15,1 0 16,0 0-16,-1 0 0,1 0 15,0 0-15,-1 0 0,1 0 0,0 0 16,-1 0-16,1 0 0,-1 0 0,1 0 0,0 0 16,-18-17-16,17 17 0,1 0 0,0 0 0,-1 0 0,1 0 15,0 0-15,-1 0 0,1 0 16,0 0-16,-1 0 16,1 0-16,-1 0 0,1 0 15,0 0-15,-1 0 16,1 0-16,0 0 15,-1 0-15,1 0 0,0 0 16,-1 0-16,1 0 16,17 0-1,-17 0 1,-1 0-16,1 0 16,0 0-1,-1 0 16,1 0-15,0 0 0,-36 0 46,0 0-62,-140 0 31,140 0-31,0 0 0,1-18 0,-1 18 0,0 0 0,1 0 0,-1 0 0,0 0 0,1 0 16,-18 0-16,-1 0 0,19 0 0,-1 0 0,0 0 0,-17 0 0,17 0 0,1 0 0,-1 0 0,0 0 16,1 0-16,-1 0 0,1 0 0,-19 0 0,19 0 0,-1 0 0,-17 0 0,17 0 0,-17 0 0,0 0 0,17 0 0,0 0 0,-17 0 15,17 0-15,1 0 0,-19 0 0,19 0 0,-1 0 0,-35 0 0,36 0 0,-1 0 0,-17 0 0,17 0 16,-35 0-16,35 18 0,1-18 0,-1 0 0,-17 0 0,17 0 0,-17 17 0,17-17 0,-17 0 0,17 0 16,1 0-16,-1 0 0,1 18 0,-1-18 0,0 0 0,1 0 0,-1 0 0,0 0 0,1 0 15,-1 18-15,0-18 0,1 0 0,-1 0 0,1 0 0,-1 0 16,0 0-16,1 17 0,-1-17 0,0 0 0,1 0 15,-1 0-15,0 0 0,1 0 0,-1 0 0,0 0 16,1 0-16,-1 0 0,1 0 0,-1 0 0,0 0 16,1 0-16,-1 0 0,0 0 0,1 0 0,-1 0 15,0 0-15,1 0 0,-1 0 0,1 0 0,-1 0 16,0 0-16,1 0 0,-1 0 0,0 0 0,1 0 0,-1 0 16,0 0-16,1 0 0,-1 0 0,0 0 0,1 0 0,-1 0 15,1 0-15,-1 0 0,0-17 0,1 17 0,-1 0 0,0 0 0,1 0 16,-1 0-16,0 0 0,1 0 0,-1 0 0,1 0 0,-1 0 0,0 0 0,1 0 15,-1 0-15,0 0 0,1 0 0,-1 0 0,0 0 0,1 0 0,-1 0 16,1 0-16,-1 0 0,0 0 0,1 0 0,-1 0 0,0 0 16,1 0-16,-1 0 0,0 0 0,1 0 15,-1 0-15,1 0 0,-1 0 0,0 0 16,1 0-16,-1 0 16,0 0-16,1 0 0,-1 0 15,0 0-15,1 0 0,-1 0 16,0 0-16,1 0 0,-1 0 15,1 0-15,-1 0 0,0 0 16,1 0-16,-1 0 0,0 0 16,1 0-16,-1 0 0,0 0 15,-52 0 1,52 0 0,1 0-16,-1 0 15,36 0 110,-1 0-109,36 0-16,-35 0 0,-1 0 15,1 0-15,0 0 0,-1 0 0,1 0 0,0 0 0,-1 0 0,1 17 16,0-17-16,-1 0 0,1 0 0,-1 0 0,1 0 0,0 0 0,-1 0 16,1 0-16,0 0 0,-1 0 0,1 0 0,0 0 0,-1 0 0,1 0 0,0 0 15,-1 0-15,195 0 16,-195 0-16,1 0 0,0 0 16,-1 0-16,1 0 0,0 0 0,-1 0 0,1 0 0,0 0 15,-1 0-15,1 0 0,-1 0 0,1 0 0,0 0 0,-1 0 0,1 0 16,0 0-16,-1 0 0,1 0 0,0 0 0,-1 0 0,1 0 0,-1 0 15,1 0-15,0 0 0,-1 0 0,1 0 0,0 0 0,-1 0 0,1 0 0,0 0 16,-1 0-16,1 0 0,17 0 0,-17 0 0,-1 0 0,1 0 0,0 0 16,-1 0-16,1 0 0,0 0 0,-1 0 0,1 0 0,0 0 0,-1 0 0,1 0 0,-1 0 0,1 0 15,0 0-15,123 0 0,-123 0 16,-1 0-16,1 0 0,-1 0 0,1 0 0,0 0 0,-1 0 0,1 0 0,17 0 0,-17 0 0,0 0 16,-1 0-16,1-17 0,-1 17 0,1 0 0,0 0 0,-1 0 0,1 0 0,17 0 0,-17 0 15,0 0-15,-1 0 0,1 0 0,-1 0 0,1 0 0,0 0 0,-1-18 0,1 18 0,0 0 16,-1 0-16,1 0 0,0 0 0,-1 0 0,1 0 0,-1 0 15,1 0-15,0 0 0,-1 0 0,1-18 0,0 18 0,-1 0 16,1 0-16,0 0 0,-1 0 0,1 0 0,0 0 16,-1 0-16,1 0 0,-1 0 0,-17-17 0,18 17 15,0 0-15,-1 0 0,1 0 0,0 0 16,-1 0-16,1 0 16,0 0-16,-1-18 0,1 18 15,-1 0-15,1 0 0,0 0 16,-1 0-16,1 0 15,-18-18-15,18 18 0,-1 0 16,1 0 0,0 0-16,-1 0 0,1 0 15,0 0-15,-18-17 0,17 17 0,1 0 16,-1 0-16,1 0 16,0 0-16,-1 0 0,-17-18 15,18 18-15,0 0 0,-1 0 16,19 0-1,-19 0-15,1 0 16,-1 0 0,1 0-16,-18-18 15,53 18 1,-35 0-16,-1 0 16,1 0-16,0 0 15,-1 0 1,1 0-1,17 0-15,-17 0 16,-1 0-16,1 0 16,0 0-1,-1 0 1,1 0 0,0 0-1,-36 0 110,18 18-125,-18-18 0,1 0 16,-1 0-16,0 0 15,-70 18 1,71-18-16,-1 0 0,0 0 16,1 0-16,-1 0 0,0 0 0,1 0 0,-1 0 0,0 0 15,1 0-15,-1 0 0,1 0 0,-1 0 0,0 0 0,1 0 16,-1 0-16,0 0 0,1 0 0,-1 0 0,0 0 0,1 0 0,-1 0 0,1 0 16,-1 0-16,0 0 0,1 0 0,-1 0 0,0 0 0,1 0 0,-1 0 0,0 0 15,1 0-15,-1 0 0,0 0 0,1 0 0,-1 0 0,1 0 0,-1 0 0,0 0 16,1 0-16,-1 0 0,0 0 0,1 0 0,-1 0 0,0 0 0,1 0 15,-1 0-15,1 0 0,17 17 0,-18-17 0,0 0 0,1 0 0,-1 0 0,0 0 0,1 0 16,-1 0-16,0 0 0,1 0 0,-1 0 0,0 0 0,1 0 16,-1 0-16,1 0 0,-1 0 0,0 0 0,1 0 0,-1 0 0,0 0 15,1 0-15,17 18 0,-18-18 0,0 0 0,1 0 0,-1 0 0,1 0 0,-1 0 0,0 0 16,1 0-16,-1 0 0,0 0 0,1 0 0,-1 0 0,0 0 0,1 0 0,-1 0 16,1 0-16,-1 0 0,0 0 0,1 0 0,-1 0 0,0 0 0,1 0 0,-1 0 15,0 0-15,1 0 0,-1 0 0,1 0 0,-1 0 0,0 0 0,1 0 0,-1 0 0,0 0 16,1 0-16,-1 0 0,0 0 0,1-18 0,-1 18 0,0 0 0,1 0 0,-1 0 15,1 0-15,-1 0 0,0 0 0,1 0 0,-1 0 0,0 0 0,1 0 16,-1 0-16,0 0 0,1 0 0,-1 0 0,1 0 0,-1 0 0,0 0 16,1 0-16,-1 0 0,0 0 0,1 0 0,-1 0 15,-123-17 1,123 17-16,1 0 0,-1 0 0,0 0 16,1 0-16,-1 0 0,0 0 0,1 0 0,-1 0 15,1 0-15,-1 0 0,0 0 0,1 0 0,-1 0 16,0 0-16,1 0 0,-1 0 0,0 0 0,1 0 15,-1 0-15,1 0 0,-1 0 0,0 0 16,1 0-16,-1 0 0,0 0 16,1 0-16,-1 0 0,0 0 0,1 0 0,-1 0 15,1 0-15,-1 0 0,0 0 0,1 0 16,-1 0-16,0 0 0,1 0 0,-1 0 0,0 0 16,1 0-16,-1 0 15,0 0-15,1 0 16,-1 0-1,1 0 1,-1 0-16,0 0 16,-70 0-1,70-18-15,1 18 0,-1 0 16,1 0-16,-1 0 0,0 0 16,1 0-16,-1 0 15,0 0-15,1 0 16,-19 0-1,19 0 1,-1 0 0,36 0 249,-1 18-265,1-18 16,0 0-16,-1 17 0,1-17 16,0 0-16,-1 18 0,1-18 15,0 0 1,-1 0 31,1 0-32,-18 18-15,17-18 63,1 0-48,0 0 1,-1 0 0,1 0-16,-18 17 15,18-17-15,-1 0 16,1 0-16,35 18 31,-36-18-31,1 0 0,0 0 16,-1 0-16,1 18 0,0-18 0,-1 0 15,1 0-15,0 0 0,-1 0 0,1 0 0,0 0 16,-1 0-16,1 0 0,-1 0 0,1 0 0,0 0 0,-1 0 16,1 0-16,0 0 0,-1 0 0,1 0 0,0 0 0,-1 0 0,1 0 0,-1 0 15,89 0 1,-88 0-16,0 0 0,-1 0 0,1 0 0,-1 0 16,1 0-16,0 0 0,-1 0 0,1 0 0,0 0 15,-1 0-15,1 0 0,0 0 16,87 0-1,-87 0-15,0 0 0,-1 0 0,1 0 0,0-18 16,-1 18-16,1 0 0,0 0 0,-1 0 0,1 0 0,-1 0 0,1 0 0,0 0 16,-1 0-16,1 0 0,-18-18 0,18 18 0,-1 0 0,1 0 0,0 0 0,-1 0 15,1 0-15,-1 0 0,1 0 0,0 0 0,-18-17 0,17 17 16,1 0-16,0 0 0,-1 0 0,1 0 0,0 0 16,-1 0-16,-17-18 0,18 18 0,0 0 15,-1 0-15,1 0 0,-1 0 16,-17-18-16,18 18 0,0 0 15,-1 0-15,1 0 16,-36 0 125,1 0-126,-1 0 1,0 0-16,18 18 16,-17-18-16,-1 0 15,1 0 1,-1 0 46,0 0-30</inkml:trace>
  <inkml:trace contextRef="#ctx0" brushRef="#br0" timeOffset="86156.66">2205 8520 0,'17'0'62,"1"0"-46,88 0 0,-88 0-16,-18 17 0,17-17 0,1 0 0,0 0 0,-1 0 0,1 0 15,-1 0-15,1 0 0,158 0 16,-158 0-16,0 0 0,-1 0 0,1 0 0,0 0 0,-1 0 0,1 0 16,17 0-16,-17 0 0,0 0 0,-1 0 0,1 0 0,-1 0 0,1 0 0,0 0 0,-1 0 0,1 0 15,0 0-15,-1 0 0,1 0 0,0 0 0,-1 0 0,1 0 0,-1 0 0,1 0 0,0 0 0,-1 0 16,1 0-16,0 0 0,-1 0 0,1 0 0,0 18 0,-1-18 0,1 0 0,-1 0 0,1 0 15,0 0-15,-1 0 0,1 0 0,0 0 0,-1 0 0,1 0 0,0 0 0,-1 0 16,1 0-16,-1 0 0,1 0 0,0 0 0,-1 0 0,1 0 16,0 0-16,-1 0 0,1 0 0,0 0 0,-1 0 0,1 0 15,0 0-15,-1 0 0,1 0 0,-1 0 0,1 0 0,0 0 16,-1 0-16,1 0 0,0 0 0,-1 0 0,1 0 16,0 0-16,-1 0 0,1 0 0,-1 0 0,1 0 15,0 0-15,-1 0 0,1 0 0,0 0 0,-1 0 16,107 0-1,-107 0-15,1 0 0,0 0 0,-1 0 16,-17-18-16,18 18 0,0 0 0,-1 0 0,1 0 0,0 0 0,-1 0 16,1 0-16,-1 0 0,1 0 0,0 0 0,-1 0 15,1 0-15,0 0 0,-1 0 0,1 0 0,0 0 16,-1 0-16,1 0 0,-1 0 0,1 0 0,0 0 16,-1 0-16,1 0 0,0 0 0,-1 0 0,1 0 15,0 0-15,-1 0 0,1 0 0,-1 0 0,1 0 16,123-17-1,-123 17-15,0 0 0,-1 0 0,1 0 0,-1 0 16,1 0-16,0 0 0,-1 0 0,1 0 0,0 0 0,-1 0 0,1 0 16,0 0-16,-1 0 0,1 0 0,-1 0 0,1 0 0,0 0 0,-1 0 0,1 0 15,0 0-15,-1 0 0,1 0 0,0 0 0,-1 0 0,1 0 16,0 0-16,-1 0 0,1 0 0,-1 0 0,1 0 0,0 0 0,-1 0 0,1 0 16,0 0-16,-1 0 0,1 0 0,0 0 0,-1 0 0,1 0 0,-1 0 0,1 0 15,0 0-15,-1 0 0,1 0 0,0 0 0,-1 0 0,1 0 0,0 0 16,158 0-1,-158 0-15,-1 0 0,1 0 0,-1 0 0,1 0 16,0 0-16,-1 0 0,1 0 0,0 0 0,-1 0 0,1 0 0,0 0 16,-18-18-16,17 18 0,1 0 0,0 0 0,-1 0 0,1 0 0,-1 0 15,1 0-15,0 0 0,-1 0 0,1 0 16,0 0-16,-1 0 0,1 0 16,0 0-16,-1 0 15,1 0-15,-1 0 0,1 0 16,0 0 15,-1 0 78,1 0-109,0 0 16,35 0 0,-36 0-16,1 0 15,0 0-15,-1 0 0,1 0 16,35 0 0,-36 0-16,1 0 15,-36 0 63,1 0-78,-1 0 16,0 0-16,1 0 0,-1 0 16,1 0-16,-1 0 0,0 0 0,1 0 0,-1 0 15,0 0-15,1 0 0,-1 0 0,0 0 0,1 0 16,-1 0-16,0 0 0,1 0 0,-1 0 0,1 0 0,-1 0 15,0 0-15,1 0 0,-1 0 0,0 0 0,1 0 0,-1 0 0,0 0 16,1 0-16,-1 0 0,1 0 0,-1 0 0,0 0 0,1 0 0,-1 0 0,0 0 0,1 0 16,-1 0-16,0 0 0,1 0 0,-1 0 0,0 0 0,1 0 0,-1 0 0,1 0 0,-1 0 15,0 0-15,1 0 0,-1 0 0,-229 18 16,229-18-16,1 0 16,-1 0-16,1 0 0,-1 0 0,0 0 0,1 0 0,-1 0 0,0 17 0,1-17 0,-1 0 0,0 0 0,1 0 15,-1 0-15,1 0 0,-1 0 0,0 0 0,1 0 0,-1 0 0,0 18 0,1-18 0,-19 0 0,19 0 16,-1 0-16,0 0 0,1 0 0,-1 0 0,1 0 0,-1 0 0,0 0 0,1 0 0,-1 0 15,0 0-15,-17 0 0,17 0 0,1 0 0,-1 0 0,1 0 0,17 17 0,-18-17 0,0 0 16,1 0-16,-1 0 0,0 0 0,1 0 0,-1 0 0,0 0 0,1 0 0,-1 0 0,0 0 0,1 0 16,-1 0-16,1 0 0,-1 0 0,0 0 0,1 0 0,-1 0 0,0 0 0,1 0 0,-1 0 15,-70 18-15,70-18 0,1 0 16,-1 0-16,0 0 0,1 0 0,-1 0 0,0 0 0,1 0 16,-1 0-16,1 0 0,-1 0 0,0 0 0,1 0 0,-1 0 15,0 0-15,1 0 0,-1 0 0,0 0 0,1 0 0,-1 0 16,1 0-16,-1 0 0,0 0 0,1 18 0,-1-18 15,0 0-15,1 0 0,-1 0 0,0 0 16,1 0-16,-1 0 0,0 0 0,1 0 0,-1 0 16,1 0-16,-1 0 0,0 0 0,1 0 15,-54 0-15,53 0 16,1 0-16,-1 0 0,1 0 0,-1 0 0,0 0 0,1 0 16,-1 0-16,0 0 0,1 0 0,-1 0 0,0 0 0,1 0 15,-1 0-15,0 0 0,1 0 0,-1 0 0,1 0 0,-1 0 0,0 0 0,1 0 16,-1 0-16,0 0 0,1 0 0,-1 0 0,0 0 0,1 0 0,-1 0 0,1 0 15,-1 0-15,0 0 0,1 0 0,-1 0 0,0 0 0,1 0 0,-1 0 0,0 0 16,1 0-16,-1 0 0,1 0 0,-1 0 0,0 0 0,1 0 0,-1-18 0,0 18 0,1 0 16,-1 0-16,0 0 0,1 0 0,-1 0 0,1 0 0,-1 0 15,-88 0-15,88 0 16,1 0-16,-1 0 0,0 0 0,1 0 0,-1 0 0,1-18 16,-1 18-16,0 0 0,1 0 0,-1 0 15,0 0-15,1 0 0,-1 0 0,0 0 16,1 0-16,-1 0 15,1 0-15,-1 0 16,0 0 0,1 0-1,-1 0 17,0-17-32,1 17 0,34 0 125</inkml:trace>
  <inkml:trace contextRef="#ctx0" brushRef="#br0" timeOffset="113425.46">2452 9543 0,'17'0'0,"1"0"0,0 0 16,-1 0-16,1 0 0,0 0 0,-1 0 16,1 0-16,0-18 0,-1 18 0,1 0 0,-1 0 15,1 0-15,-18-18 0,18 18 0,-1 0 0,1 0 0,0 0 0,-1-17 0,1 17 0,0 0 16,-1 0-16,1-18 0,0 18 0,-1 0 0,1 0 0,-1 0 0,1-18 0,0 18 0,-1 0 16,1 0-16,0 0 0,-1-17 0,1 17 0,0 0 0,-1 0 0,1 0 0,-1-18 0,1 18 0,0 0 0,-1 0 0,1 0 0,0-17 15,-1 17-15,19 0 0,-19 0 0,1-18 0,-1 18 0,1 0 0,0 0 0,-1 0 0,1 0 0,0-18 0,-1 18 0,1 0 0,0 0 16,17 0-16,0-17 0,-17 17 0,17 0 0,18 0 0,-35-18 0,-1 18 0,1 0 0,17 0 0,0-18 15,-17 18-15,0 0 0,-1 0 0,19 0 0,-19 0 0,1-17 0,0 17 0,17 0 0,-18 0 0,1 0 16,17 0-16,1-18 0,-19 18 0,19 0 0,-19 0 0,1 0 0,0 0 0,-1 0 0,1 0 0,-1 0 0,1 0 16,0-18-16,-1 18 0,1 0 0,0 0 0,-1 0 0,1 0 0,0 0 0,-1 0 0,1 0 0,-1 0 0,1 0 15,0 0-15,-1 0 0,1 0 0,123 0 16,-123 0-16,-1 0 0,1 0 0,0 0 0,-1 0 0,1 0 0,0-17 0,-1 17 16,1 0-16,-1 0 0,1 0 0,0 0 0,-1 0 0,1 0 0,0 0 0,-1 0 15,1 0-15,0 0 0,-1 0 0,1 0 0,0 0 0,-1 0 0,1 0 0,-1 0 16,1 0-16,0 0 0,-1 0 0,1 0 0,0 0 0,-1 0 0,1 0 0,0 0 15,-1 0-15,1 0 0,-1 0 0,1 0 0,0 0 0,-1 0 0,1 0 0,0 0 16,-1 0-16,1 0 0,0 0 0,-1 0 0,1 0 0,17 0 0,-17 0 0,-1 0 0,1 0 16,0 0-16,-1 0 0,1 0 0,0 0 0,-1 0 0,1 0 0,0 0 0,-1 0 15,1 0-15,-1 0 0,1 0 0,0 0 0,-1 0 0,1 0 16,0 0-16,-1 0 0,1 0 0,0 0 0,-1 0 0,1 0 16,-1 0-16,1 0 0,0 0 0,-1 0 0,1 0 15,0 0-15,-1 0 0,1 0 0,0 0 0,-18 17 16,17-17-16,1 0 0,-1 0 0,1 0 0,0 0 15,-1 0-15,1 0 0,-18 18 0,18-18 0,-1 0 16,1 0-16,0 0 0,-1 0 0,1 0 16,-18 18-16,18-18 0,-1 0 0,1 0 0,-1 0 0,1 0 0,0 0 15,-18 17-15,17-17 0,1 0 0,0 0 0,-1 0 0,1 0 16,0 0-16,-1 18 0,1-18 0,-1 0 0,1 0 0,0 0 16,-1 0-16,1 0 0,0 0 0,-1 0 0,1 18 0,105-18 31,-105 17-31,0-17 0,-1 0 0,1 0 0,0 0 15,-1 0-15,1 0 0,0 0 0,-1 0 16,1 0-16,-1 0 0,1 0 0,0 0 0,-1 0 16,-17 18-16,53-18 15,-35 0-15,0 0 0,-1 0 0,1 0 16,-1 0-16,1 0 16,0 0-1,-1 0-15,1 0 16,-18 18 46,-18-18-62,1 0 16,-1 0 0,0 0-16,1 0 0,-1 0 15,1 0-15,-1 0 0,0 0 0,1 0 0,-1 0 16,0 0-16,1 0 0,-1 0 0,0 0 0,1 0 0,-1 0 0,1 0 15,-1 0-15,0 0 0,1 0 0,-1 0 0,0 0 0,1 0 0,-1 0 16,0 0-16,1 0 0,-1 0 0,1 0 0,-1 0 0,0 0 0,1 0 0,-1 0 16,0 0-16,1 0 0,-1 0 0,0 0 0,1 0 0,-1 0 0,0 0 0,1 0 15,-1 0-15,1 0 0,-1 0 0,0 0 0,1 0 0,-1 0 0,0 0 0,1 0 16,-1 0-16,0 0 0,1 0 0,-1 0 0,1 0 0,-1 0 0,0 0 0,1 0 0,-1 0 0,0 0 16,1 0-16,-1 0 0,0 0 0,1 0 0,-1 0 0,0 0 0,1 0 0,-1 0 0,1 0 15,-1 0-15,0 0 0,1 0 0,-1 0 0,0 0 0,1 0 0,-1 0 0,0 0 16,1 0-16,-1 0 0,1 0 0,-1 0 0,0 0 0,1 0 0,-1 0 15,0 0-15,1 0 0,-1 0 0,0 0 0,1 0 0,-1 0 0,1 0 16,-1 0-16,0 0 0,1 0 0,-1 0 0,0 0 0,1 0 0,-1 0 16,0 0-16,1 0 0,-1 0 0,1 0 0,-1 0 0,0 0 0,1 0 0,-1 0 0,0 0 15,1 0-15,-1 0 0,0 0 0,1 0 0,-1 0 0,0 0 0,1 0 0,-1 17 16,1-17-16,-1 0 0,0 0 0,1 0 0,-1 0 0,0 0 0,1 0 0,-1 0 16,0 0-16,1 0 0,-1 0 0,1 0 0,-1 0 0,0 0 0,1 0 0,-1 0 0,0 0 0,1 0 15,-1 0-15,0 0 0,1 0 0,-1 0 0,0 0 0,1 0 0,-1 0 0,1 0 0,-1 0 16,0 0-16,-193 18 15,193-18-15,-17 0 0,17 0 0,0 0 0,1 0 0,-1 0 0,1 0 16,-1 0-16,0 0 0,1 0 0,-1 0 0,0 0 0,1 0 0,-1 0 0,0 0 16,1 0-16,-1 0 0,1 0 0,-1 0 0,0 0 0,1 0 0,-1 0 0,0 0 0,1 17 0,-1-17 15,-105 0 1,105 0-16,0 0 0,1 0 0,-1 0 0,0 0 0,1 0 0,-1 0 0,0 0 16,1 0-16,-1 0 0,1 0 0,-1 0 0,0 0 0,1 0 0,-1 0 0,0 0 0,1 0 15,-1 0-15,0 0 0,1 0 0,-1 0 0,0 0 0,1 0 0,-1 0 0,1 0 16,-1 0-16,0 0 0,1 0 0,-1 0 0,0 0 0,1 0 0,-1 0 0,0 0 15,1 0-15,-1 0 0,1 0 0,-1 0 0,0 0 0,1 0 0,-1 0 16,0 0-16,1 0 0,-1 0 0,0 0 0,1 0 0,-1 0 16,1 0-16,-1 0 0,0 0 0,1 0 0,-1 0 15,0 0-15,1 0 0,-1 0 0,0 0 16,1 0-16,-1 0 0,1 0 0,-1 0 16,0 0-16,1 0 0,-1 0 0,0 0 0,1 0 15,-72 0 1,72 0-16,-1 0 0,1 0 0,-1 0 0,0 0 0,1 0 15,-72 0 1,72 0-16,-1 0 0,1 0 0,-1 0 16,0 0-16,1 0 0,-1 0 15,0 0-15,1 0 0,-1 0 16,0 0 0,36 0 62,0 0-63,-1 0-15,1 0 0,0 0 0,-1 0 0,1 0 16,0 0-16,-1 0 0,1 0 0,-1 0 0,1 0 0,0 0 0,-1 0 0,1 0 16,0 0-16,-1 0 0,1 18 0,0-18 0,-1 0 0,1 0 0,-1 0 0,1 0 0,0 0 15,-1 0-15,1 0 0,0 0 0,-1 0 0,1 0 0,17 0 0,-17 0 0,0 0 0,-1 0 0,1 0 16,-1 0-16,1 18 0,17-18 0,-17 0 0,0 0 0,-1 0 0,1 0 0,0 0 0,-1 0 0,1 0 0,-1 0 15,1 0-15,0 0 0,17 0 0,0 0 0,1 0 0,-1 0 0,-18 0 0,1 0 0,0 0 0,17 0 0,0 0 16,1 0-16,-1 0 0,-18 0 0,1 0 0,0 0 0,-1 0 0,1 0 0,0 0 0,-1 0 0,1 0 0,0 0 0,-1 0 0,19 0 16,16 0-16,-34 0 0,0 0 0,-1 0 0,1 0 0,0 0 0,17 0 0,0 0 0,-17 0 0,-1 0 0,1 0 15,17 0-15,-17 0 0,0 0 0,-1 0 0,19 0 0,-19 0 0,1 0 0,0 0 0,-1 0 0,18 0 16,-35-18-16,36 18 0,-19 0 0,1 0 0,0 0 0,-1 0 0,1 0 0,0 0 0,-1 0 0,1 0 0,-1 0 0,1 0 16,0 0-16,17 0 0,-17 0 0,-1 0 0,1 0 0,0 0 0,-1 0 15,1 0-15,-1 0 0,1 0 0,0 0 0,-1 0 0,1 0 0,0 0 0,-1 0 0,1 0 16,0 0-16,-1 0 0,1 0 0,-1 0 0,1 0 0,0 0 0,-1 0 15,1 0-15,0 0 0,-1 0 0,1 0 0,0 0 0,-1 0 0,1 0 16,0 0-16,-1 0 0,1 0 0,-1 0 0,1 0 0,0 0 16,-1 0-16,1 0 0,0 0 0,-1 0 0,1 0 15,0 0-15,-1 0 0,1 0 0,-1 0 0,1 0 0,0 0 16,-1 0-16,1 0 0,0 0 0,-1 0 0,1 0 0,0 0 16,-1 0-16,1 0 0,0 0 0,-1 0 0,1 0 0,-1 0 15,1 0-15,0 0 0,-1 0 0,1 0 0,0 0 0,-1 18 16,107-18-1,-107 0-15,1 0 0,0 0 0,-1 0 0,1 0 16,0 0-16,-1 0 0,1 0 0,-1 0 0,1 0 16,0 0-16,-1 0 0,1 0 15,35 0 1,-35 0-16,-1 0 0,1 0 16,-1 0-16,1 0 0,0 0 15,-1 0 1,1 0 15</inkml:trace>
  <inkml:trace contextRef="#ctx0" brushRef="#br0" timeOffset="-191008.11">21925 9419 0</inkml:trace>
  <inkml:trace contextRef="#ctx0" brushRef="#br0" timeOffset="-190543.88">21908 9419 0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1/14/2021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953993" y="2893033"/>
            <a:ext cx="7077456" cy="1243584"/>
          </a:xfrm>
        </p:spPr>
        <p:txBody>
          <a:bodyPr/>
          <a:lstStyle/>
          <a:p>
            <a:r>
              <a:rPr lang="en-US" dirty="0"/>
              <a:t>Spring Controllers &amp; Services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953993" y="4218913"/>
            <a:ext cx="7077456" cy="868680"/>
          </a:xfrm>
        </p:spPr>
        <p:txBody>
          <a:bodyPr/>
          <a:lstStyle/>
          <a:p>
            <a:pPr marL="0" indent="0">
              <a:buNone/>
            </a:pPr>
            <a:r>
              <a:rPr lang="en-US" dirty="0"/>
              <a:t>HTTP &amp; REST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4D07-A25A-42E3-8A20-81097FE139E5}"/>
              </a:ext>
            </a:extLst>
          </p:cNvPr>
          <p:cNvSpPr>
            <a:spLocks noGrp="1"/>
          </p:cNvSpPr>
          <p:nvPr>
            <p:ph type="title"/>
          </p:nvPr>
        </p:nvSpPr>
        <p:spPr>
          <a:xfrm>
            <a:off x="444500" y="542925"/>
            <a:ext cx="5835984" cy="535531"/>
          </a:xfrm>
        </p:spPr>
        <p:txBody>
          <a:bodyPr/>
          <a:lstStyle/>
          <a:p>
            <a:r>
              <a:rPr lang="en-US" dirty="0"/>
              <a:t>Hypertext Transfer Protocol (HTTP)</a:t>
            </a:r>
          </a:p>
        </p:txBody>
      </p:sp>
      <p:sp>
        <p:nvSpPr>
          <p:cNvPr id="3" name="Slide Number Placeholder 2">
            <a:extLst>
              <a:ext uri="{FF2B5EF4-FFF2-40B4-BE49-F238E27FC236}">
                <a16:creationId xmlns:a16="http://schemas.microsoft.com/office/drawing/2014/main" id="{FA05B8C2-41D2-47D4-B7FE-CB9F0343B515}"/>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ext Placeholder 3">
            <a:extLst>
              <a:ext uri="{FF2B5EF4-FFF2-40B4-BE49-F238E27FC236}">
                <a16:creationId xmlns:a16="http://schemas.microsoft.com/office/drawing/2014/main" id="{18EE690D-DC1D-4657-B6C6-CE2E636BEA90}"/>
              </a:ext>
            </a:extLst>
          </p:cNvPr>
          <p:cNvSpPr>
            <a:spLocks noGrp="1"/>
          </p:cNvSpPr>
          <p:nvPr>
            <p:ph type="body" sz="quarter" idx="13"/>
          </p:nvPr>
        </p:nvSpPr>
        <p:spPr/>
        <p:txBody>
          <a:bodyPr/>
          <a:lstStyle/>
          <a:p>
            <a:r>
              <a:rPr lang="en-US" dirty="0"/>
              <a:t>A protocol used for communication, usually used to communicate between two internet resources</a:t>
            </a:r>
          </a:p>
          <a:p>
            <a:pPr lvl="1"/>
            <a:r>
              <a:rPr lang="en-US" dirty="0"/>
              <a:t>Protocol – a set of rules that determine which messages can be exchanged, and which messages are appropriate replies to others</a:t>
            </a:r>
          </a:p>
          <a:p>
            <a:r>
              <a:rPr lang="en-US" dirty="0"/>
              <a:t>Is a client – server protocol that uses a request – response model</a:t>
            </a:r>
          </a:p>
          <a:p>
            <a:r>
              <a:rPr lang="en-US" dirty="0"/>
              <a:t>HTTP is made up of three building blocks: URLs, HTTP verbs, and response codes</a:t>
            </a:r>
          </a:p>
        </p:txBody>
      </p:sp>
    </p:spTree>
    <p:extLst>
      <p:ext uri="{BB962C8B-B14F-4D97-AF65-F5344CB8AC3E}">
        <p14:creationId xmlns:p14="http://schemas.microsoft.com/office/powerpoint/2010/main" val="163060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296F-31C6-4294-8638-5008C869B550}"/>
              </a:ext>
            </a:extLst>
          </p:cNvPr>
          <p:cNvSpPr>
            <a:spLocks noGrp="1"/>
          </p:cNvSpPr>
          <p:nvPr>
            <p:ph type="title"/>
          </p:nvPr>
        </p:nvSpPr>
        <p:spPr>
          <a:xfrm>
            <a:off x="444500" y="542925"/>
            <a:ext cx="6245058" cy="535531"/>
          </a:xfrm>
        </p:spPr>
        <p:txBody>
          <a:bodyPr/>
          <a:lstStyle/>
          <a:p>
            <a:r>
              <a:rPr lang="en-US" dirty="0"/>
              <a:t>Representational State Transfer (REST)</a:t>
            </a:r>
          </a:p>
        </p:txBody>
      </p:sp>
      <p:sp>
        <p:nvSpPr>
          <p:cNvPr id="3" name="Slide Number Placeholder 2">
            <a:extLst>
              <a:ext uri="{FF2B5EF4-FFF2-40B4-BE49-F238E27FC236}">
                <a16:creationId xmlns:a16="http://schemas.microsoft.com/office/drawing/2014/main" id="{635150AD-E924-4DAA-9BB8-C9739241898F}"/>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7ED87DAD-0801-4E11-84C3-562F4395CDFB}"/>
              </a:ext>
            </a:extLst>
          </p:cNvPr>
          <p:cNvSpPr>
            <a:spLocks noGrp="1"/>
          </p:cNvSpPr>
          <p:nvPr>
            <p:ph type="body" sz="quarter" idx="13"/>
          </p:nvPr>
        </p:nvSpPr>
        <p:spPr/>
        <p:txBody>
          <a:bodyPr/>
          <a:lstStyle/>
          <a:p>
            <a:r>
              <a:rPr lang="en-US" dirty="0"/>
              <a:t>REST is a design pattern used with HTTP to promote clean code practices</a:t>
            </a:r>
          </a:p>
          <a:p>
            <a:r>
              <a:rPr lang="en-US" dirty="0"/>
              <a:t>In REST the focus is on identifying resources based on URLs and passing representations of these resources back and forth between a client and a server</a:t>
            </a:r>
          </a:p>
        </p:txBody>
      </p:sp>
    </p:spTree>
    <p:extLst>
      <p:ext uri="{BB962C8B-B14F-4D97-AF65-F5344CB8AC3E}">
        <p14:creationId xmlns:p14="http://schemas.microsoft.com/office/powerpoint/2010/main" val="2400299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DF06-A9A2-438B-A487-ECE3ABAC002D}"/>
              </a:ext>
            </a:extLst>
          </p:cNvPr>
          <p:cNvSpPr>
            <a:spLocks noGrp="1"/>
          </p:cNvSpPr>
          <p:nvPr>
            <p:ph type="title"/>
          </p:nvPr>
        </p:nvSpPr>
        <p:spPr/>
        <p:txBody>
          <a:bodyPr/>
          <a:lstStyle/>
          <a:p>
            <a:r>
              <a:rPr lang="en-US" dirty="0"/>
              <a:t>Uniform Resource Locator (URL)</a:t>
            </a:r>
          </a:p>
        </p:txBody>
      </p:sp>
      <p:sp>
        <p:nvSpPr>
          <p:cNvPr id="3" name="Slide Number Placeholder 2">
            <a:extLst>
              <a:ext uri="{FF2B5EF4-FFF2-40B4-BE49-F238E27FC236}">
                <a16:creationId xmlns:a16="http://schemas.microsoft.com/office/drawing/2014/main" id="{DA1659CD-E577-4856-8A5B-DF8DCC73EF70}"/>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F9EE1202-C779-4CD1-BAE9-0011EE70218C}"/>
              </a:ext>
            </a:extLst>
          </p:cNvPr>
          <p:cNvSpPr>
            <a:spLocks noGrp="1"/>
          </p:cNvSpPr>
          <p:nvPr>
            <p:ph type="body" sz="quarter" idx="13"/>
          </p:nvPr>
        </p:nvSpPr>
        <p:spPr/>
        <p:txBody>
          <a:bodyPr/>
          <a:lstStyle/>
          <a:p>
            <a:r>
              <a:rPr lang="en-US" dirty="0"/>
              <a:t>A URL, or web address, is a reference to a web resource that specifies its location on a computer network and a mechanism for retrieving it.</a:t>
            </a:r>
          </a:p>
          <a:p>
            <a:r>
              <a:rPr lang="en-US" dirty="0"/>
              <a:t>In REST we use nouns for our URLS</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C323C31-2B7D-49C6-AA33-1043F6FFE4D8}"/>
                  </a:ext>
                </a:extLst>
              </p14:cNvPr>
              <p14:cNvContentPartPr/>
              <p14:nvPr/>
            </p14:nvContentPartPr>
            <p14:xfrm>
              <a:off x="806400" y="1130400"/>
              <a:ext cx="8668080" cy="5131080"/>
            </p14:xfrm>
          </p:contentPart>
        </mc:Choice>
        <mc:Fallback>
          <p:pic>
            <p:nvPicPr>
              <p:cNvPr id="5" name="Ink 4">
                <a:extLst>
                  <a:ext uri="{FF2B5EF4-FFF2-40B4-BE49-F238E27FC236}">
                    <a16:creationId xmlns:a16="http://schemas.microsoft.com/office/drawing/2014/main" id="{0C323C31-2B7D-49C6-AA33-1043F6FFE4D8}"/>
                  </a:ext>
                </a:extLst>
              </p:cNvPr>
              <p:cNvPicPr/>
              <p:nvPr/>
            </p:nvPicPr>
            <p:blipFill>
              <a:blip r:embed="rId3"/>
              <a:stretch>
                <a:fillRect/>
              </a:stretch>
            </p:blipFill>
            <p:spPr>
              <a:xfrm>
                <a:off x="797040" y="1121040"/>
                <a:ext cx="8686800" cy="5149800"/>
              </a:xfrm>
              <a:prstGeom prst="rect">
                <a:avLst/>
              </a:prstGeom>
            </p:spPr>
          </p:pic>
        </mc:Fallback>
      </mc:AlternateContent>
    </p:spTree>
    <p:extLst>
      <p:ext uri="{BB962C8B-B14F-4D97-AF65-F5344CB8AC3E}">
        <p14:creationId xmlns:p14="http://schemas.microsoft.com/office/powerpoint/2010/main" val="214438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F260-5E39-4313-9CB6-BE73C105B73A}"/>
              </a:ext>
            </a:extLst>
          </p:cNvPr>
          <p:cNvSpPr>
            <a:spLocks noGrp="1"/>
          </p:cNvSpPr>
          <p:nvPr>
            <p:ph type="title"/>
          </p:nvPr>
        </p:nvSpPr>
        <p:spPr/>
        <p:txBody>
          <a:bodyPr/>
          <a:lstStyle/>
          <a:p>
            <a:r>
              <a:rPr lang="en-US" dirty="0"/>
              <a:t>HTTP Verbs</a:t>
            </a:r>
          </a:p>
        </p:txBody>
      </p:sp>
      <p:sp>
        <p:nvSpPr>
          <p:cNvPr id="3" name="Slide Number Placeholder 2">
            <a:extLst>
              <a:ext uri="{FF2B5EF4-FFF2-40B4-BE49-F238E27FC236}">
                <a16:creationId xmlns:a16="http://schemas.microsoft.com/office/drawing/2014/main" id="{3D1DCE5E-2420-458C-B1B0-C231488DFCE4}"/>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04715FD4-51FC-48F7-9326-C4D66584B569}"/>
              </a:ext>
            </a:extLst>
          </p:cNvPr>
          <p:cNvSpPr>
            <a:spLocks noGrp="1"/>
          </p:cNvSpPr>
          <p:nvPr>
            <p:ph type="body" sz="quarter" idx="13"/>
          </p:nvPr>
        </p:nvSpPr>
        <p:spPr/>
        <p:txBody>
          <a:bodyPr/>
          <a:lstStyle/>
          <a:p>
            <a:r>
              <a:rPr lang="en-US" dirty="0"/>
              <a:t>GET – used to retrieve data from a server</a:t>
            </a:r>
          </a:p>
          <a:p>
            <a:r>
              <a:rPr lang="en-US" dirty="0"/>
              <a:t>POST – used to send data to a server and cause some modification that could be non-idempotent</a:t>
            </a:r>
          </a:p>
          <a:p>
            <a:r>
              <a:rPr lang="en-US" dirty="0"/>
              <a:t>PUT – used to create or replace (update) data on a server (A PUT request should always be implemented in an idempotent way)</a:t>
            </a:r>
          </a:p>
          <a:p>
            <a:r>
              <a:rPr lang="en-US" dirty="0"/>
              <a:t>PATCH – applies partial modification to a resource</a:t>
            </a:r>
          </a:p>
          <a:p>
            <a:r>
              <a:rPr lang="en-US" dirty="0"/>
              <a:t>DELETE – used to remove data from a server (DELETE should always be implemented in an idempotent way)</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90BF071-6C71-41EC-B70C-BBE6482B73EC}"/>
                  </a:ext>
                </a:extLst>
              </p14:cNvPr>
              <p14:cNvContentPartPr/>
              <p14:nvPr/>
            </p14:nvContentPartPr>
            <p14:xfrm>
              <a:off x="717480" y="1905120"/>
              <a:ext cx="10915920" cy="4293000"/>
            </p14:xfrm>
          </p:contentPart>
        </mc:Choice>
        <mc:Fallback>
          <p:pic>
            <p:nvPicPr>
              <p:cNvPr id="5" name="Ink 4">
                <a:extLst>
                  <a:ext uri="{FF2B5EF4-FFF2-40B4-BE49-F238E27FC236}">
                    <a16:creationId xmlns:a16="http://schemas.microsoft.com/office/drawing/2014/main" id="{E90BF071-6C71-41EC-B70C-BBE6482B73EC}"/>
                  </a:ext>
                </a:extLst>
              </p:cNvPr>
              <p:cNvPicPr/>
              <p:nvPr/>
            </p:nvPicPr>
            <p:blipFill>
              <a:blip r:embed="rId3"/>
              <a:stretch>
                <a:fillRect/>
              </a:stretch>
            </p:blipFill>
            <p:spPr>
              <a:xfrm>
                <a:off x="708120" y="1895760"/>
                <a:ext cx="10934640" cy="4311720"/>
              </a:xfrm>
              <a:prstGeom prst="rect">
                <a:avLst/>
              </a:prstGeom>
            </p:spPr>
          </p:pic>
        </mc:Fallback>
      </mc:AlternateContent>
    </p:spTree>
    <p:extLst>
      <p:ext uri="{BB962C8B-B14F-4D97-AF65-F5344CB8AC3E}">
        <p14:creationId xmlns:p14="http://schemas.microsoft.com/office/powerpoint/2010/main" val="556360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E101-D5CF-45E1-8BAC-6146DC30CFB7}"/>
              </a:ext>
            </a:extLst>
          </p:cNvPr>
          <p:cNvSpPr>
            <a:spLocks noGrp="1"/>
          </p:cNvSpPr>
          <p:nvPr>
            <p:ph type="title"/>
          </p:nvPr>
        </p:nvSpPr>
        <p:spPr>
          <a:xfrm>
            <a:off x="444500" y="542925"/>
            <a:ext cx="6341311" cy="535531"/>
          </a:xfrm>
        </p:spPr>
        <p:txBody>
          <a:bodyPr/>
          <a:lstStyle/>
          <a:p>
            <a:r>
              <a:rPr lang="en-US" dirty="0"/>
              <a:t>Anatomy of Requests and Responses</a:t>
            </a:r>
          </a:p>
        </p:txBody>
      </p:sp>
      <p:sp>
        <p:nvSpPr>
          <p:cNvPr id="3" name="Slide Number Placeholder 2">
            <a:extLst>
              <a:ext uri="{FF2B5EF4-FFF2-40B4-BE49-F238E27FC236}">
                <a16:creationId xmlns:a16="http://schemas.microsoft.com/office/drawing/2014/main" id="{BA77C40D-CB3F-4D0D-A181-D9288DB88085}"/>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C5D6F549-DBC1-4FBF-8616-6178393973EA}"/>
              </a:ext>
            </a:extLst>
          </p:cNvPr>
          <p:cNvSpPr>
            <a:spLocks noGrp="1"/>
          </p:cNvSpPr>
          <p:nvPr>
            <p:ph type="body" sz="quarter" idx="13"/>
          </p:nvPr>
        </p:nvSpPr>
        <p:spPr/>
        <p:txBody>
          <a:bodyPr/>
          <a:lstStyle/>
          <a:p>
            <a:r>
              <a:rPr lang="en-US" dirty="0"/>
              <a:t>All requests and responses are made of a header and a body. Some requests and responses may not have a body, but all of them have a head</a:t>
            </a:r>
          </a:p>
          <a:p>
            <a:r>
              <a:rPr lang="en-US" dirty="0"/>
              <a:t>Head – the head of a request or a response is made up of metadata about the request or response. This is where the HTTP verb for the request, status code of the response, content type included (if any), and other metadata such as encoding of the content is stored.</a:t>
            </a:r>
          </a:p>
          <a:p>
            <a:r>
              <a:rPr lang="en-US" dirty="0"/>
              <a:t>Body – this is where the actual content of the request or response is stored. This content can take on many different formats. For our webservice we’ll be using JSON as the content type in our requests and responses.</a:t>
            </a:r>
          </a:p>
        </p:txBody>
      </p: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6BE7979D-6B93-4FD3-B7ED-8E481E227752}"/>
                  </a:ext>
                </a:extLst>
              </p14:cNvPr>
              <p14:cNvContentPartPr/>
              <p14:nvPr/>
            </p14:nvContentPartPr>
            <p14:xfrm>
              <a:off x="679320" y="1866960"/>
              <a:ext cx="5607360" cy="2914920"/>
            </p14:xfrm>
          </p:contentPart>
        </mc:Choice>
        <mc:Fallback>
          <p:pic>
            <p:nvPicPr>
              <p:cNvPr id="11" name="Ink 10">
                <a:extLst>
                  <a:ext uri="{FF2B5EF4-FFF2-40B4-BE49-F238E27FC236}">
                    <a16:creationId xmlns:a16="http://schemas.microsoft.com/office/drawing/2014/main" id="{6BE7979D-6B93-4FD3-B7ED-8E481E227752}"/>
                  </a:ext>
                </a:extLst>
              </p:cNvPr>
              <p:cNvPicPr/>
              <p:nvPr/>
            </p:nvPicPr>
            <p:blipFill>
              <a:blip r:embed="rId3"/>
              <a:stretch>
                <a:fillRect/>
              </a:stretch>
            </p:blipFill>
            <p:spPr>
              <a:xfrm>
                <a:off x="669960" y="1857600"/>
                <a:ext cx="5626080" cy="2933640"/>
              </a:xfrm>
              <a:prstGeom prst="rect">
                <a:avLst/>
              </a:prstGeom>
            </p:spPr>
          </p:pic>
        </mc:Fallback>
      </mc:AlternateContent>
    </p:spTree>
    <p:extLst>
      <p:ext uri="{BB962C8B-B14F-4D97-AF65-F5344CB8AC3E}">
        <p14:creationId xmlns:p14="http://schemas.microsoft.com/office/powerpoint/2010/main" val="248912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3C1C-29A3-42EB-8903-5D4288B699F3}"/>
              </a:ext>
            </a:extLst>
          </p:cNvPr>
          <p:cNvSpPr>
            <a:spLocks noGrp="1"/>
          </p:cNvSpPr>
          <p:nvPr>
            <p:ph type="title"/>
          </p:nvPr>
        </p:nvSpPr>
        <p:spPr/>
        <p:txBody>
          <a:bodyPr/>
          <a:lstStyle/>
          <a:p>
            <a:r>
              <a:rPr lang="en-US" dirty="0"/>
              <a:t>Example Request &amp; Response</a:t>
            </a:r>
          </a:p>
        </p:txBody>
      </p:sp>
      <p:sp>
        <p:nvSpPr>
          <p:cNvPr id="3" name="Slide Number Placeholder 2">
            <a:extLst>
              <a:ext uri="{FF2B5EF4-FFF2-40B4-BE49-F238E27FC236}">
                <a16:creationId xmlns:a16="http://schemas.microsoft.com/office/drawing/2014/main" id="{751F14AD-8A6C-4604-B73B-50A5FDEB2BDB}"/>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grpSp>
        <p:nvGrpSpPr>
          <p:cNvPr id="14" name="Group 13">
            <a:extLst>
              <a:ext uri="{FF2B5EF4-FFF2-40B4-BE49-F238E27FC236}">
                <a16:creationId xmlns:a16="http://schemas.microsoft.com/office/drawing/2014/main" id="{D129FAA3-02D3-4C12-B6C8-A9B0F1E1D5BC}"/>
              </a:ext>
            </a:extLst>
          </p:cNvPr>
          <p:cNvGrpSpPr/>
          <p:nvPr/>
        </p:nvGrpSpPr>
        <p:grpSpPr>
          <a:xfrm>
            <a:off x="3189247" y="1590466"/>
            <a:ext cx="2906753" cy="2152316"/>
            <a:chOff x="3189247" y="1590466"/>
            <a:chExt cx="2906753" cy="2152316"/>
          </a:xfrm>
        </p:grpSpPr>
        <p:sp>
          <p:nvSpPr>
            <p:cNvPr id="5" name="Rectangle 4">
              <a:extLst>
                <a:ext uri="{FF2B5EF4-FFF2-40B4-BE49-F238E27FC236}">
                  <a16:creationId xmlns:a16="http://schemas.microsoft.com/office/drawing/2014/main" id="{DC5F8C04-B237-4AE8-8F8B-6DAF7D731128}"/>
                </a:ext>
              </a:extLst>
            </p:cNvPr>
            <p:cNvSpPr/>
            <p:nvPr/>
          </p:nvSpPr>
          <p:spPr>
            <a:xfrm>
              <a:off x="3834064" y="2102476"/>
              <a:ext cx="2261936" cy="164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a:t>
              </a:r>
            </a:p>
            <a:p>
              <a:r>
                <a:rPr lang="en-US" sz="1000" dirty="0"/>
                <a:t>  “customer”: {</a:t>
              </a:r>
              <a:br>
                <a:rPr lang="en-US" sz="1000" dirty="0"/>
              </a:br>
              <a:r>
                <a:rPr lang="en-US" sz="1000" dirty="0"/>
                <a:t>    “id”: 1,</a:t>
              </a:r>
            </a:p>
            <a:p>
              <a:r>
                <a:rPr lang="en-US" sz="1000" dirty="0"/>
                <a:t>    “name”: “Will”,</a:t>
              </a:r>
            </a:p>
            <a:p>
              <a:r>
                <a:rPr lang="en-US" sz="1000" dirty="0"/>
                <a:t>    “</a:t>
              </a:r>
              <a:r>
                <a:rPr lang="en-US" sz="1000" dirty="0" err="1"/>
                <a:t>phoneNumber</a:t>
              </a:r>
              <a:r>
                <a:rPr lang="en-US" sz="1000" dirty="0"/>
                <a:t>”: “0000000000”</a:t>
              </a:r>
            </a:p>
            <a:p>
              <a:r>
                <a:rPr lang="en-US" sz="1000" dirty="0"/>
                <a:t>  },</a:t>
              </a:r>
            </a:p>
            <a:p>
              <a:r>
                <a:rPr lang="en-US" sz="1000" dirty="0"/>
                <a:t>  “lemonades”: [],</a:t>
              </a:r>
            </a:p>
            <a:p>
              <a:r>
                <a:rPr lang="en-US" sz="1000" dirty="0"/>
                <a:t>  “price”: 0</a:t>
              </a:r>
            </a:p>
            <a:p>
              <a:r>
                <a:rPr lang="en-US" sz="1000" dirty="0"/>
                <a:t>}</a:t>
              </a:r>
            </a:p>
          </p:txBody>
        </p:sp>
        <p:sp>
          <p:nvSpPr>
            <p:cNvPr id="7" name="Rectangle 6">
              <a:extLst>
                <a:ext uri="{FF2B5EF4-FFF2-40B4-BE49-F238E27FC236}">
                  <a16:creationId xmlns:a16="http://schemas.microsoft.com/office/drawing/2014/main" id="{0B510BE8-2398-4850-B2D7-1B600975F9A6}"/>
                </a:ext>
              </a:extLst>
            </p:cNvPr>
            <p:cNvSpPr/>
            <p:nvPr/>
          </p:nvSpPr>
          <p:spPr>
            <a:xfrm>
              <a:off x="3834063" y="1590466"/>
              <a:ext cx="2261937" cy="512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POST /orders HTTP/2.0</a:t>
              </a:r>
            </a:p>
            <a:p>
              <a:r>
                <a:rPr lang="en-US" sz="1000" dirty="0"/>
                <a:t>Host: localhost</a:t>
              </a:r>
            </a:p>
            <a:p>
              <a:r>
                <a:rPr lang="en-US" sz="1000" dirty="0"/>
                <a:t>Content-Type: application/json</a:t>
              </a:r>
            </a:p>
          </p:txBody>
        </p:sp>
        <p:sp>
          <p:nvSpPr>
            <p:cNvPr id="9" name="TextBox 8">
              <a:extLst>
                <a:ext uri="{FF2B5EF4-FFF2-40B4-BE49-F238E27FC236}">
                  <a16:creationId xmlns:a16="http://schemas.microsoft.com/office/drawing/2014/main" id="{4CB5698A-37DB-435C-B717-06B4E71A8AB7}"/>
                </a:ext>
              </a:extLst>
            </p:cNvPr>
            <p:cNvSpPr txBox="1"/>
            <p:nvPr/>
          </p:nvSpPr>
          <p:spPr>
            <a:xfrm>
              <a:off x="3189247" y="1635422"/>
              <a:ext cx="612668" cy="307777"/>
            </a:xfrm>
            <a:prstGeom prst="rect">
              <a:avLst/>
            </a:prstGeom>
            <a:noFill/>
          </p:spPr>
          <p:txBody>
            <a:bodyPr wrap="none" rtlCol="0">
              <a:spAutoFit/>
            </a:bodyPr>
            <a:lstStyle/>
            <a:p>
              <a:r>
                <a:rPr lang="en-US" sz="1400" dirty="0">
                  <a:solidFill>
                    <a:schemeClr val="bg1"/>
                  </a:solidFill>
                </a:rPr>
                <a:t>Head</a:t>
              </a:r>
            </a:p>
          </p:txBody>
        </p:sp>
        <p:sp>
          <p:nvSpPr>
            <p:cNvPr id="10" name="TextBox 9">
              <a:extLst>
                <a:ext uri="{FF2B5EF4-FFF2-40B4-BE49-F238E27FC236}">
                  <a16:creationId xmlns:a16="http://schemas.microsoft.com/office/drawing/2014/main" id="{A15FEA62-07E1-447C-A2AA-39A002F42C3A}"/>
                </a:ext>
              </a:extLst>
            </p:cNvPr>
            <p:cNvSpPr txBox="1"/>
            <p:nvPr/>
          </p:nvSpPr>
          <p:spPr>
            <a:xfrm>
              <a:off x="3208483" y="2737661"/>
              <a:ext cx="593432" cy="307777"/>
            </a:xfrm>
            <a:prstGeom prst="rect">
              <a:avLst/>
            </a:prstGeom>
            <a:noFill/>
          </p:spPr>
          <p:txBody>
            <a:bodyPr wrap="none" rtlCol="0">
              <a:spAutoFit/>
            </a:bodyPr>
            <a:lstStyle/>
            <a:p>
              <a:r>
                <a:rPr lang="en-US" sz="1400" dirty="0">
                  <a:solidFill>
                    <a:schemeClr val="bg1"/>
                  </a:solidFill>
                </a:rPr>
                <a:t>Body</a:t>
              </a:r>
            </a:p>
          </p:txBody>
        </p:sp>
      </p:grpSp>
      <p:grpSp>
        <p:nvGrpSpPr>
          <p:cNvPr id="13" name="Group 12">
            <a:extLst>
              <a:ext uri="{FF2B5EF4-FFF2-40B4-BE49-F238E27FC236}">
                <a16:creationId xmlns:a16="http://schemas.microsoft.com/office/drawing/2014/main" id="{E32F48C6-5635-4D0B-A86D-645D8AD1CD57}"/>
              </a:ext>
            </a:extLst>
          </p:cNvPr>
          <p:cNvGrpSpPr/>
          <p:nvPr/>
        </p:nvGrpSpPr>
        <p:grpSpPr>
          <a:xfrm>
            <a:off x="3834063" y="3978821"/>
            <a:ext cx="2261937" cy="2152316"/>
            <a:chOff x="3834063" y="4243515"/>
            <a:chExt cx="2261937" cy="2152316"/>
          </a:xfrm>
        </p:grpSpPr>
        <p:sp>
          <p:nvSpPr>
            <p:cNvPr id="11" name="Rectangle 10">
              <a:extLst>
                <a:ext uri="{FF2B5EF4-FFF2-40B4-BE49-F238E27FC236}">
                  <a16:creationId xmlns:a16="http://schemas.microsoft.com/office/drawing/2014/main" id="{5CC609A2-C355-4F57-BE0C-3AB56CD4CF35}"/>
                </a:ext>
              </a:extLst>
            </p:cNvPr>
            <p:cNvSpPr/>
            <p:nvPr/>
          </p:nvSpPr>
          <p:spPr>
            <a:xfrm>
              <a:off x="3834064" y="4755525"/>
              <a:ext cx="2261936" cy="164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a:t>
              </a:r>
            </a:p>
            <a:p>
              <a:r>
                <a:rPr lang="en-US" sz="1000" dirty="0"/>
                <a:t>  “id”: 1,</a:t>
              </a:r>
            </a:p>
            <a:p>
              <a:r>
                <a:rPr lang="en-US" sz="1000" dirty="0"/>
                <a:t>  “customer”: {</a:t>
              </a:r>
              <a:br>
                <a:rPr lang="en-US" sz="1000" dirty="0"/>
              </a:br>
              <a:r>
                <a:rPr lang="en-US" sz="1000" dirty="0"/>
                <a:t>    “id”: 1,</a:t>
              </a:r>
            </a:p>
            <a:p>
              <a:r>
                <a:rPr lang="en-US" sz="1000" dirty="0"/>
                <a:t>    “name”: “Will”,</a:t>
              </a:r>
            </a:p>
            <a:p>
              <a:r>
                <a:rPr lang="en-US" sz="1000" dirty="0"/>
                <a:t>    “</a:t>
              </a:r>
              <a:r>
                <a:rPr lang="en-US" sz="1000" dirty="0" err="1"/>
                <a:t>phoneNumber</a:t>
              </a:r>
              <a:r>
                <a:rPr lang="en-US" sz="1000" dirty="0"/>
                <a:t>”: “0000000000”</a:t>
              </a:r>
            </a:p>
            <a:p>
              <a:r>
                <a:rPr lang="en-US" sz="1000" dirty="0"/>
                <a:t>  },</a:t>
              </a:r>
            </a:p>
            <a:p>
              <a:r>
                <a:rPr lang="en-US" sz="1000" dirty="0"/>
                <a:t>  “lemonades”: [],</a:t>
              </a:r>
            </a:p>
            <a:p>
              <a:r>
                <a:rPr lang="en-US" sz="1000" dirty="0"/>
                <a:t>  “price”: 0</a:t>
              </a:r>
            </a:p>
            <a:p>
              <a:r>
                <a:rPr lang="en-US" sz="1000" dirty="0"/>
                <a:t>}</a:t>
              </a:r>
            </a:p>
          </p:txBody>
        </p:sp>
        <p:sp>
          <p:nvSpPr>
            <p:cNvPr id="12" name="Rectangle 11">
              <a:extLst>
                <a:ext uri="{FF2B5EF4-FFF2-40B4-BE49-F238E27FC236}">
                  <a16:creationId xmlns:a16="http://schemas.microsoft.com/office/drawing/2014/main" id="{1B323FDB-2980-4EDD-A714-632469178673}"/>
                </a:ext>
              </a:extLst>
            </p:cNvPr>
            <p:cNvSpPr/>
            <p:nvPr/>
          </p:nvSpPr>
          <p:spPr>
            <a:xfrm>
              <a:off x="3834063" y="4243515"/>
              <a:ext cx="2261937" cy="512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HTTP/2.0 201 Created</a:t>
              </a:r>
            </a:p>
            <a:p>
              <a:r>
                <a:rPr lang="en-US" sz="1000" dirty="0"/>
                <a:t>Content-Location: /orders</a:t>
              </a:r>
            </a:p>
            <a:p>
              <a:r>
                <a:rPr lang="en-US" sz="1000" dirty="0"/>
                <a:t>Content-Type: application/json</a:t>
              </a:r>
            </a:p>
          </p:txBody>
        </p:sp>
      </p:grpSp>
      <p:sp>
        <p:nvSpPr>
          <p:cNvPr id="15" name="Rectangle: Rounded Corners 14">
            <a:extLst>
              <a:ext uri="{FF2B5EF4-FFF2-40B4-BE49-F238E27FC236}">
                <a16:creationId xmlns:a16="http://schemas.microsoft.com/office/drawing/2014/main" id="{857BDE5A-327E-4ECF-AAE4-259BA7443B71}"/>
              </a:ext>
            </a:extLst>
          </p:cNvPr>
          <p:cNvSpPr/>
          <p:nvPr/>
        </p:nvSpPr>
        <p:spPr>
          <a:xfrm>
            <a:off x="673768" y="2737963"/>
            <a:ext cx="1556085" cy="16403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Client</a:t>
            </a:r>
          </a:p>
        </p:txBody>
      </p:sp>
      <p:sp>
        <p:nvSpPr>
          <p:cNvPr id="17" name="Rectangle: Rounded Corners 16">
            <a:extLst>
              <a:ext uri="{FF2B5EF4-FFF2-40B4-BE49-F238E27FC236}">
                <a16:creationId xmlns:a16="http://schemas.microsoft.com/office/drawing/2014/main" id="{D474FA36-2A9B-4C83-B100-F62A0F9E6492}"/>
              </a:ext>
            </a:extLst>
          </p:cNvPr>
          <p:cNvSpPr/>
          <p:nvPr/>
        </p:nvSpPr>
        <p:spPr>
          <a:xfrm>
            <a:off x="7371346" y="2737963"/>
            <a:ext cx="1556085" cy="164030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Server</a:t>
            </a:r>
          </a:p>
        </p:txBody>
      </p:sp>
      <p:cxnSp>
        <p:nvCxnSpPr>
          <p:cNvPr id="19" name="Straight Arrow Connector 18">
            <a:extLst>
              <a:ext uri="{FF2B5EF4-FFF2-40B4-BE49-F238E27FC236}">
                <a16:creationId xmlns:a16="http://schemas.microsoft.com/office/drawing/2014/main" id="{DCAE7E79-A330-4417-B01E-8B5025623B7D}"/>
              </a:ext>
            </a:extLst>
          </p:cNvPr>
          <p:cNvCxnSpPr/>
          <p:nvPr/>
        </p:nvCxnSpPr>
        <p:spPr>
          <a:xfrm>
            <a:off x="2229853" y="3184358"/>
            <a:ext cx="16042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4A4BAE4-BA8A-4E75-89CA-857EE99196DD}"/>
              </a:ext>
            </a:extLst>
          </p:cNvPr>
          <p:cNvCxnSpPr>
            <a:cxnSpLocks/>
          </p:cNvCxnSpPr>
          <p:nvPr/>
        </p:nvCxnSpPr>
        <p:spPr>
          <a:xfrm>
            <a:off x="6096000" y="3195527"/>
            <a:ext cx="12753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DB38C79-C7E7-4B5E-B5CB-AF502CA52CF3}"/>
              </a:ext>
            </a:extLst>
          </p:cNvPr>
          <p:cNvCxnSpPr>
            <a:cxnSpLocks/>
          </p:cNvCxnSpPr>
          <p:nvPr/>
        </p:nvCxnSpPr>
        <p:spPr>
          <a:xfrm flipH="1">
            <a:off x="6096000" y="4090737"/>
            <a:ext cx="12753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A62DAB4-04D9-4122-BA96-3356A5BE45BD}"/>
              </a:ext>
            </a:extLst>
          </p:cNvPr>
          <p:cNvCxnSpPr>
            <a:cxnSpLocks/>
          </p:cNvCxnSpPr>
          <p:nvPr/>
        </p:nvCxnSpPr>
        <p:spPr>
          <a:xfrm flipH="1">
            <a:off x="2229853" y="4090737"/>
            <a:ext cx="16042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451C896-9E97-4274-81AB-2376D4E6C128}"/>
              </a:ext>
            </a:extLst>
          </p:cNvPr>
          <p:cNvSpPr txBox="1"/>
          <p:nvPr/>
        </p:nvSpPr>
        <p:spPr>
          <a:xfrm>
            <a:off x="4539273" y="1282688"/>
            <a:ext cx="851515" cy="307777"/>
          </a:xfrm>
          <a:prstGeom prst="rect">
            <a:avLst/>
          </a:prstGeom>
          <a:noFill/>
        </p:spPr>
        <p:txBody>
          <a:bodyPr wrap="none" rtlCol="0">
            <a:spAutoFit/>
          </a:bodyPr>
          <a:lstStyle/>
          <a:p>
            <a:r>
              <a:rPr lang="en-US" sz="1400" dirty="0">
                <a:solidFill>
                  <a:schemeClr val="bg1"/>
                </a:solidFill>
              </a:rPr>
              <a:t>Request</a:t>
            </a:r>
          </a:p>
        </p:txBody>
      </p:sp>
      <p:sp>
        <p:nvSpPr>
          <p:cNvPr id="30" name="TextBox 29">
            <a:extLst>
              <a:ext uri="{FF2B5EF4-FFF2-40B4-BE49-F238E27FC236}">
                <a16:creationId xmlns:a16="http://schemas.microsoft.com/office/drawing/2014/main" id="{9ACA4759-1FA6-42C6-BAAF-29BB1E2BF201}"/>
              </a:ext>
            </a:extLst>
          </p:cNvPr>
          <p:cNvSpPr txBox="1"/>
          <p:nvPr/>
        </p:nvSpPr>
        <p:spPr>
          <a:xfrm>
            <a:off x="4469541" y="6126169"/>
            <a:ext cx="990977" cy="307777"/>
          </a:xfrm>
          <a:prstGeom prst="rect">
            <a:avLst/>
          </a:prstGeom>
          <a:noFill/>
        </p:spPr>
        <p:txBody>
          <a:bodyPr wrap="none" rtlCol="0">
            <a:spAutoFit/>
          </a:bodyPr>
          <a:lstStyle/>
          <a:p>
            <a:r>
              <a:rPr lang="en-US" sz="1400" dirty="0">
                <a:solidFill>
                  <a:schemeClr val="bg1"/>
                </a:solidFill>
              </a:rPr>
              <a:t>Response</a:t>
            </a:r>
          </a:p>
        </p:txBody>
      </p:sp>
      <mc:AlternateContent xmlns:mc="http://schemas.openxmlformats.org/markup-compatibility/2006">
        <mc:Choice xmlns:p14="http://schemas.microsoft.com/office/powerpoint/2010/main" Requires="p14">
          <p:contentPart p14:bwMode="auto" r:id="rId2">
            <p14:nvContentPartPr>
              <p14:cNvPr id="31" name="Ink 30">
                <a:extLst>
                  <a:ext uri="{FF2B5EF4-FFF2-40B4-BE49-F238E27FC236}">
                    <a16:creationId xmlns:a16="http://schemas.microsoft.com/office/drawing/2014/main" id="{90DD6828-0D64-43BF-9E3F-8413ABE0BC79}"/>
                  </a:ext>
                </a:extLst>
              </p14:cNvPr>
              <p14:cNvContentPartPr/>
              <p14:nvPr/>
            </p14:nvContentPartPr>
            <p14:xfrm>
              <a:off x="3797280" y="1733400"/>
              <a:ext cx="6191640" cy="4350240"/>
            </p14:xfrm>
          </p:contentPart>
        </mc:Choice>
        <mc:Fallback>
          <p:pic>
            <p:nvPicPr>
              <p:cNvPr id="31" name="Ink 30">
                <a:extLst>
                  <a:ext uri="{FF2B5EF4-FFF2-40B4-BE49-F238E27FC236}">
                    <a16:creationId xmlns:a16="http://schemas.microsoft.com/office/drawing/2014/main" id="{90DD6828-0D64-43BF-9E3F-8413ABE0BC79}"/>
                  </a:ext>
                </a:extLst>
              </p:cNvPr>
              <p:cNvPicPr/>
              <p:nvPr/>
            </p:nvPicPr>
            <p:blipFill>
              <a:blip r:embed="rId3"/>
              <a:stretch>
                <a:fillRect/>
              </a:stretch>
            </p:blipFill>
            <p:spPr>
              <a:xfrm>
                <a:off x="3787920" y="1724040"/>
                <a:ext cx="6210360" cy="4368960"/>
              </a:xfrm>
              <a:prstGeom prst="rect">
                <a:avLst/>
              </a:prstGeom>
            </p:spPr>
          </p:pic>
        </mc:Fallback>
      </mc:AlternateContent>
    </p:spTree>
    <p:extLst>
      <p:ext uri="{BB962C8B-B14F-4D97-AF65-F5344CB8AC3E}">
        <p14:creationId xmlns:p14="http://schemas.microsoft.com/office/powerpoint/2010/main" val="230573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FD7F-48CF-4FBC-ADF3-744F067CF4A8}"/>
              </a:ext>
            </a:extLst>
          </p:cNvPr>
          <p:cNvSpPr>
            <a:spLocks noGrp="1"/>
          </p:cNvSpPr>
          <p:nvPr>
            <p:ph type="title"/>
          </p:nvPr>
        </p:nvSpPr>
        <p:spPr/>
        <p:txBody>
          <a:bodyPr/>
          <a:lstStyle/>
          <a:p>
            <a:r>
              <a:rPr lang="en-US" dirty="0"/>
              <a:t>Response Codes</a:t>
            </a:r>
          </a:p>
        </p:txBody>
      </p:sp>
      <p:sp>
        <p:nvSpPr>
          <p:cNvPr id="3" name="Slide Number Placeholder 2">
            <a:extLst>
              <a:ext uri="{FF2B5EF4-FFF2-40B4-BE49-F238E27FC236}">
                <a16:creationId xmlns:a16="http://schemas.microsoft.com/office/drawing/2014/main" id="{C2A0BC17-7260-4FBF-BE51-B364C42A100A}"/>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FED4B9D3-8AF1-42EB-B32D-877C5DF265DE}"/>
              </a:ext>
            </a:extLst>
          </p:cNvPr>
          <p:cNvSpPr>
            <a:spLocks noGrp="1"/>
          </p:cNvSpPr>
          <p:nvPr>
            <p:ph type="body" sz="quarter" idx="13"/>
          </p:nvPr>
        </p:nvSpPr>
        <p:spPr/>
        <p:txBody>
          <a:bodyPr/>
          <a:lstStyle/>
          <a:p>
            <a:r>
              <a:rPr lang="en-US" dirty="0"/>
              <a:t>1XX – Informational Responses</a:t>
            </a:r>
          </a:p>
          <a:p>
            <a:r>
              <a:rPr lang="en-US" dirty="0"/>
              <a:t>2XX – Success Responses</a:t>
            </a:r>
          </a:p>
          <a:p>
            <a:r>
              <a:rPr lang="en-US" dirty="0"/>
              <a:t>3XX – Redirects</a:t>
            </a:r>
          </a:p>
          <a:p>
            <a:r>
              <a:rPr lang="en-US" dirty="0"/>
              <a:t>4XX – Client Errors</a:t>
            </a:r>
          </a:p>
          <a:p>
            <a:r>
              <a:rPr lang="en-US" dirty="0"/>
              <a:t>5XX – Server Errors</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AF12DE1-2F2D-4F11-955F-E4CA7C5833F5}"/>
                  </a:ext>
                </a:extLst>
              </p14:cNvPr>
              <p14:cNvContentPartPr/>
              <p14:nvPr/>
            </p14:nvContentPartPr>
            <p14:xfrm>
              <a:off x="438120" y="1600200"/>
              <a:ext cx="7455240" cy="1911600"/>
            </p14:xfrm>
          </p:contentPart>
        </mc:Choice>
        <mc:Fallback>
          <p:pic>
            <p:nvPicPr>
              <p:cNvPr id="5" name="Ink 4">
                <a:extLst>
                  <a:ext uri="{FF2B5EF4-FFF2-40B4-BE49-F238E27FC236}">
                    <a16:creationId xmlns:a16="http://schemas.microsoft.com/office/drawing/2014/main" id="{FAF12DE1-2F2D-4F11-955F-E4CA7C5833F5}"/>
                  </a:ext>
                </a:extLst>
              </p:cNvPr>
              <p:cNvPicPr/>
              <p:nvPr/>
            </p:nvPicPr>
            <p:blipFill>
              <a:blip r:embed="rId3"/>
              <a:stretch>
                <a:fillRect/>
              </a:stretch>
            </p:blipFill>
            <p:spPr>
              <a:xfrm>
                <a:off x="428760" y="1590840"/>
                <a:ext cx="7473960" cy="1930320"/>
              </a:xfrm>
              <a:prstGeom prst="rect">
                <a:avLst/>
              </a:prstGeom>
            </p:spPr>
          </p:pic>
        </mc:Fallback>
      </mc:AlternateContent>
    </p:spTree>
    <p:extLst>
      <p:ext uri="{BB962C8B-B14F-4D97-AF65-F5344CB8AC3E}">
        <p14:creationId xmlns:p14="http://schemas.microsoft.com/office/powerpoint/2010/main" val="1503025686"/>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1164</TotalTime>
  <Words>535</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Trade Gothic LT Pro</vt:lpstr>
      <vt:lpstr>Trebuchet MS</vt:lpstr>
      <vt:lpstr>Office Theme</vt:lpstr>
      <vt:lpstr>Spring Controllers &amp; Services</vt:lpstr>
      <vt:lpstr>Hypertext Transfer Protocol (HTTP)</vt:lpstr>
      <vt:lpstr>Representational State Transfer (REST)</vt:lpstr>
      <vt:lpstr>Uniform Resource Locator (URL)</vt:lpstr>
      <vt:lpstr>HTTP Verbs</vt:lpstr>
      <vt:lpstr>Anatomy of Requests and Responses</vt:lpstr>
      <vt:lpstr>Example Request &amp; Response</vt:lpstr>
      <vt:lpstr>Response Codes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Fundamentals</dc:title>
  <dc:creator>Will Marttala</dc:creator>
  <cp:lastModifiedBy>Will Marttala</cp:lastModifiedBy>
  <cp:revision>26</cp:revision>
  <dcterms:created xsi:type="dcterms:W3CDTF">2021-01-07T18:49:47Z</dcterms:created>
  <dcterms:modified xsi:type="dcterms:W3CDTF">2021-01-14T22:55:00Z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