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rts/chart95.xml" ContentType="application/vnd.openxmlformats-officedocument.drawingml.chart+xml"/>
  <Override PartName="/ppt/charts/style95.xml" ContentType="application/vnd.ms-office.chartstyle+xml"/>
  <Override PartName="/ppt/charts/colors95.xml" ContentType="application/vnd.ms-office.chartcolorstyle+xml"/>
  <Override PartName="/ppt/charts/chart96.xml" ContentType="application/vnd.openxmlformats-officedocument.drawingml.chart+xml"/>
  <Override PartName="/ppt/charts/style96.xml" ContentType="application/vnd.ms-office.chartstyle+xml"/>
  <Override PartName="/ppt/charts/colors96.xml" ContentType="application/vnd.ms-office.chartcolorstyle+xml"/>
  <Override PartName="/ppt/charts/chart97.xml" ContentType="application/vnd.openxmlformats-officedocument.drawingml.chart+xml"/>
  <Override PartName="/ppt/charts/style97.xml" ContentType="application/vnd.ms-office.chartstyle+xml"/>
  <Override PartName="/ppt/charts/colors97.xml" ContentType="application/vnd.ms-office.chartcolorstyle+xml"/>
  <Override PartName="/ppt/charts/chart98.xml" ContentType="application/vnd.openxmlformats-officedocument.drawingml.chart+xml"/>
  <Override PartName="/ppt/charts/style98.xml" ContentType="application/vnd.ms-office.chartstyle+xml"/>
  <Override PartName="/ppt/charts/colors98.xml" ContentType="application/vnd.ms-office.chartcolorstyle+xml"/>
  <Override PartName="/ppt/charts/chart99.xml" ContentType="application/vnd.openxmlformats-officedocument.drawingml.chart+xml"/>
  <Override PartName="/ppt/charts/style99.xml" ContentType="application/vnd.ms-office.chartstyle+xml"/>
  <Override PartName="/ppt/charts/colors99.xml" ContentType="application/vnd.ms-office.chartcolorstyle+xml"/>
  <Override PartName="/ppt/charts/chart100.xml" ContentType="application/vnd.openxmlformats-officedocument.drawingml.chart+xml"/>
  <Override PartName="/ppt/charts/style100.xml" ContentType="application/vnd.ms-office.chartstyle+xml"/>
  <Override PartName="/ppt/charts/colors100.xml" ContentType="application/vnd.ms-office.chartcolorstyle+xml"/>
  <Override PartName="/ppt/charts/chart101.xml" ContentType="application/vnd.openxmlformats-officedocument.drawingml.chart+xml"/>
  <Override PartName="/ppt/charts/style101.xml" ContentType="application/vnd.ms-office.chartstyle+xml"/>
  <Override PartName="/ppt/charts/colors101.xml" ContentType="application/vnd.ms-office.chartcolorstyle+xml"/>
  <Override PartName="/ppt/charts/chart102.xml" ContentType="application/vnd.openxmlformats-officedocument.drawingml.chart+xml"/>
  <Override PartName="/ppt/charts/style102.xml" ContentType="application/vnd.ms-office.chartstyle+xml"/>
  <Override PartName="/ppt/charts/colors102.xml" ContentType="application/vnd.ms-office.chartcolorstyle+xml"/>
  <Override PartName="/ppt/charts/chart103.xml" ContentType="application/vnd.openxmlformats-officedocument.drawingml.chart+xml"/>
  <Override PartName="/ppt/charts/style103.xml" ContentType="application/vnd.ms-office.chartstyle+xml"/>
  <Override PartName="/ppt/charts/colors103.xml" ContentType="application/vnd.ms-office.chartcolorstyle+xml"/>
  <Override PartName="/ppt/charts/chart104.xml" ContentType="application/vnd.openxmlformats-officedocument.drawingml.chart+xml"/>
  <Override PartName="/ppt/charts/style104.xml" ContentType="application/vnd.ms-office.chartstyle+xml"/>
  <Override PartName="/ppt/charts/colors104.xml" ContentType="application/vnd.ms-office.chartcolorstyle+xml"/>
  <Override PartName="/ppt/charts/chart105.xml" ContentType="application/vnd.openxmlformats-officedocument.drawingml.chart+xml"/>
  <Override PartName="/ppt/charts/style105.xml" ContentType="application/vnd.ms-office.chartstyle+xml"/>
  <Override PartName="/ppt/charts/colors105.xml" ContentType="application/vnd.ms-office.chartcolorstyle+xml"/>
  <Override PartName="/ppt/charts/chart106.xml" ContentType="application/vnd.openxmlformats-officedocument.drawingml.chart+xml"/>
  <Override PartName="/ppt/charts/style106.xml" ContentType="application/vnd.ms-office.chartstyle+xml"/>
  <Override PartName="/ppt/charts/colors106.xml" ContentType="application/vnd.ms-office.chartcolorstyle+xml"/>
  <Override PartName="/ppt/charts/chart107.xml" ContentType="application/vnd.openxmlformats-officedocument.drawingml.chart+xml"/>
  <Override PartName="/ppt/charts/style107.xml" ContentType="application/vnd.ms-office.chartstyle+xml"/>
  <Override PartName="/ppt/charts/colors107.xml" ContentType="application/vnd.ms-office.chartcolorstyle+xml"/>
  <Override PartName="/ppt/charts/chart108.xml" ContentType="application/vnd.openxmlformats-officedocument.drawingml.chart+xml"/>
  <Override PartName="/ppt/charts/style108.xml" ContentType="application/vnd.ms-office.chartstyle+xml"/>
  <Override PartName="/ppt/charts/colors108.xml" ContentType="application/vnd.ms-office.chartcolorstyle+xml"/>
  <Override PartName="/ppt/charts/chart109.xml" ContentType="application/vnd.openxmlformats-officedocument.drawingml.chart+xml"/>
  <Override PartName="/ppt/charts/style109.xml" ContentType="application/vnd.ms-office.chartstyle+xml"/>
  <Override PartName="/ppt/charts/colors109.xml" ContentType="application/vnd.ms-office.chartcolorstyle+xml"/>
  <Override PartName="/ppt/charts/chart110.xml" ContentType="application/vnd.openxmlformats-officedocument.drawingml.chart+xml"/>
  <Override PartName="/ppt/charts/style110.xml" ContentType="application/vnd.ms-office.chartstyle+xml"/>
  <Override PartName="/ppt/charts/colors110.xml" ContentType="application/vnd.ms-office.chartcolorstyle+xml"/>
  <Override PartName="/ppt/charts/chart111.xml" ContentType="application/vnd.openxmlformats-officedocument.drawingml.chart+xml"/>
  <Override PartName="/ppt/charts/style111.xml" ContentType="application/vnd.ms-office.chartstyle+xml"/>
  <Override PartName="/ppt/charts/colors111.xml" ContentType="application/vnd.ms-office.chartcolorstyle+xml"/>
  <Override PartName="/ppt/charts/chart112.xml" ContentType="application/vnd.openxmlformats-officedocument.drawingml.chart+xml"/>
  <Override PartName="/ppt/charts/style112.xml" ContentType="application/vnd.ms-office.chartstyle+xml"/>
  <Override PartName="/ppt/charts/colors112.xml" ContentType="application/vnd.ms-office.chartcolorstyle+xml"/>
  <Override PartName="/ppt/charts/chart113.xml" ContentType="application/vnd.openxmlformats-officedocument.drawingml.chart+xml"/>
  <Override PartName="/ppt/charts/style113.xml" ContentType="application/vnd.ms-office.chartstyle+xml"/>
  <Override PartName="/ppt/charts/colors113.xml" ContentType="application/vnd.ms-office.chartcolorstyle+xml"/>
  <Override PartName="/ppt/charts/chart114.xml" ContentType="application/vnd.openxmlformats-officedocument.drawingml.chart+xml"/>
  <Override PartName="/ppt/charts/style114.xml" ContentType="application/vnd.ms-office.chartstyle+xml"/>
  <Override PartName="/ppt/charts/colors114.xml" ContentType="application/vnd.ms-office.chartcolorstyle+xml"/>
  <Override PartName="/ppt/charts/chart115.xml" ContentType="application/vnd.openxmlformats-officedocument.drawingml.chart+xml"/>
  <Override PartName="/ppt/charts/style115.xml" ContentType="application/vnd.ms-office.chartstyle+xml"/>
  <Override PartName="/ppt/charts/colors115.xml" ContentType="application/vnd.ms-office.chartcolorstyle+xml"/>
  <Override PartName="/ppt/charts/chart116.xml" ContentType="application/vnd.openxmlformats-officedocument.drawingml.chart+xml"/>
  <Override PartName="/ppt/charts/style116.xml" ContentType="application/vnd.ms-office.chartstyle+xml"/>
  <Override PartName="/ppt/charts/colors116.xml" ContentType="application/vnd.ms-office.chartcolorstyle+xml"/>
  <Override PartName="/ppt/charts/chart117.xml" ContentType="application/vnd.openxmlformats-officedocument.drawingml.chart+xml"/>
  <Override PartName="/ppt/charts/style117.xml" ContentType="application/vnd.ms-office.chartstyle+xml"/>
  <Override PartName="/ppt/charts/colors117.xml" ContentType="application/vnd.ms-office.chartcolorstyle+xml"/>
  <Override PartName="/ppt/charts/chart118.xml" ContentType="application/vnd.openxmlformats-officedocument.drawingml.chart+xml"/>
  <Override PartName="/ppt/charts/style118.xml" ContentType="application/vnd.ms-office.chartstyle+xml"/>
  <Override PartName="/ppt/charts/colors118.xml" ContentType="application/vnd.ms-office.chartcolorstyle+xml"/>
  <Override PartName="/ppt/charts/chart119.xml" ContentType="application/vnd.openxmlformats-officedocument.drawingml.chart+xml"/>
  <Override PartName="/ppt/charts/style119.xml" ContentType="application/vnd.ms-office.chartstyle+xml"/>
  <Override PartName="/ppt/charts/colors119.xml" ContentType="application/vnd.ms-office.chartcolorstyle+xml"/>
  <Override PartName="/ppt/charts/chart120.xml" ContentType="application/vnd.openxmlformats-officedocument.drawingml.chart+xml"/>
  <Override PartName="/ppt/charts/style120.xml" ContentType="application/vnd.ms-office.chartstyle+xml"/>
  <Override PartName="/ppt/charts/colors120.xml" ContentType="application/vnd.ms-office.chartcolorstyle+xml"/>
  <Override PartName="/ppt/charts/chart121.xml" ContentType="application/vnd.openxmlformats-officedocument.drawingml.chart+xml"/>
  <Override PartName="/ppt/charts/style121.xml" ContentType="application/vnd.ms-office.chartstyle+xml"/>
  <Override PartName="/ppt/charts/colors121.xml" ContentType="application/vnd.ms-office.chartcolorstyle+xml"/>
  <Override PartName="/ppt/charts/chart122.xml" ContentType="application/vnd.openxmlformats-officedocument.drawingml.chart+xml"/>
  <Override PartName="/ppt/charts/style122.xml" ContentType="application/vnd.ms-office.chartstyle+xml"/>
  <Override PartName="/ppt/charts/colors122.xml" ContentType="application/vnd.ms-office.chartcolorstyle+xml"/>
  <Override PartName="/ppt/charts/chart123.xml" ContentType="application/vnd.openxmlformats-officedocument.drawingml.chart+xml"/>
  <Override PartName="/ppt/charts/style123.xml" ContentType="application/vnd.ms-office.chartstyle+xml"/>
  <Override PartName="/ppt/charts/colors123.xml" ContentType="application/vnd.ms-office.chartcolorstyle+xml"/>
  <Override PartName="/ppt/charts/chart124.xml" ContentType="application/vnd.openxmlformats-officedocument.drawingml.chart+xml"/>
  <Override PartName="/ppt/charts/style124.xml" ContentType="application/vnd.ms-office.chartstyle+xml"/>
  <Override PartName="/ppt/charts/colors124.xml" ContentType="application/vnd.ms-office.chartcolorstyle+xml"/>
  <Override PartName="/ppt/charts/chart125.xml" ContentType="application/vnd.openxmlformats-officedocument.drawingml.chart+xml"/>
  <Override PartName="/ppt/charts/style125.xml" ContentType="application/vnd.ms-office.chartstyle+xml"/>
  <Override PartName="/ppt/charts/colors125.xml" ContentType="application/vnd.ms-office.chartcolorstyle+xml"/>
  <Override PartName="/ppt/charts/chart126.xml" ContentType="application/vnd.openxmlformats-officedocument.drawingml.chart+xml"/>
  <Override PartName="/ppt/charts/style126.xml" ContentType="application/vnd.ms-office.chartstyle+xml"/>
  <Override PartName="/ppt/charts/colors126.xml" ContentType="application/vnd.ms-office.chartcolorstyle+xml"/>
  <Override PartName="/ppt/charts/chart127.xml" ContentType="application/vnd.openxmlformats-officedocument.drawingml.chart+xml"/>
  <Override PartName="/ppt/charts/style127.xml" ContentType="application/vnd.ms-office.chartstyle+xml"/>
  <Override PartName="/ppt/charts/colors127.xml" ContentType="application/vnd.ms-office.chartcolorstyle+xml"/>
  <Override PartName="/ppt/charts/chart128.xml" ContentType="application/vnd.openxmlformats-officedocument.drawingml.chart+xml"/>
  <Override PartName="/ppt/charts/style128.xml" ContentType="application/vnd.ms-office.chartstyle+xml"/>
  <Override PartName="/ppt/charts/colors128.xml" ContentType="application/vnd.ms-office.chartcolorstyle+xml"/>
  <Override PartName="/ppt/charts/chart129.xml" ContentType="application/vnd.openxmlformats-officedocument.drawingml.chart+xml"/>
  <Override PartName="/ppt/charts/style129.xml" ContentType="application/vnd.ms-office.chartstyle+xml"/>
  <Override PartName="/ppt/charts/colors129.xml" ContentType="application/vnd.ms-office.chartcolorstyle+xml"/>
  <Override PartName="/ppt/charts/chart130.xml" ContentType="application/vnd.openxmlformats-officedocument.drawingml.chart+xml"/>
  <Override PartName="/ppt/charts/style130.xml" ContentType="application/vnd.ms-office.chartstyle+xml"/>
  <Override PartName="/ppt/charts/colors130.xml" ContentType="application/vnd.ms-office.chartcolorstyle+xml"/>
  <Override PartName="/ppt/charts/chart131.xml" ContentType="application/vnd.openxmlformats-officedocument.drawingml.chart+xml"/>
  <Override PartName="/ppt/charts/style131.xml" ContentType="application/vnd.ms-office.chartstyle+xml"/>
  <Override PartName="/ppt/charts/colors131.xml" ContentType="application/vnd.ms-office.chartcolorstyle+xml"/>
  <Override PartName="/ppt/charts/chart132.xml" ContentType="application/vnd.openxmlformats-officedocument.drawingml.chart+xml"/>
  <Override PartName="/ppt/charts/style132.xml" ContentType="application/vnd.ms-office.chartstyle+xml"/>
  <Override PartName="/ppt/charts/colors13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59" r:id="rId12"/>
    <p:sldId id="289" r:id="rId13"/>
    <p:sldId id="290" r:id="rId14"/>
    <p:sldId id="270" r:id="rId15"/>
    <p:sldId id="291" r:id="rId16"/>
    <p:sldId id="292" r:id="rId17"/>
    <p:sldId id="293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141"/>
    <a:srgbClr val="EC1449"/>
    <a:srgbClr val="FCB827"/>
    <a:srgbClr val="006BB6"/>
    <a:srgbClr val="002A5B"/>
    <a:srgbClr val="0E7CC0"/>
    <a:srgbClr val="F03B40"/>
    <a:srgbClr val="002A5C"/>
    <a:srgbClr val="007940"/>
    <a:srgbClr val="0047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10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1.xml"/><Relationship Id="rId1" Type="http://schemas.microsoft.com/office/2011/relationships/chartStyle" Target="style101.xml"/></Relationships>
</file>

<file path=ppt/charts/_rels/chart10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02.xml"/><Relationship Id="rId1" Type="http://schemas.microsoft.com/office/2011/relationships/chartStyle" Target="style102.xml"/></Relationships>
</file>

<file path=ppt/charts/_rels/chart10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03.xml"/><Relationship Id="rId1" Type="http://schemas.microsoft.com/office/2011/relationships/chartStyle" Target="style103.xml"/></Relationships>
</file>

<file path=ppt/charts/_rels/chart10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04.xml"/><Relationship Id="rId1" Type="http://schemas.microsoft.com/office/2011/relationships/chartStyle" Target="style104.xml"/></Relationships>
</file>

<file path=ppt/charts/_rels/chart10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05.xml"/><Relationship Id="rId1" Type="http://schemas.microsoft.com/office/2011/relationships/chartStyle" Target="style105.xml"/></Relationships>
</file>

<file path=ppt/charts/_rels/chart10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06.xml"/><Relationship Id="rId1" Type="http://schemas.microsoft.com/office/2011/relationships/chartStyle" Target="style106.xml"/></Relationships>
</file>

<file path=ppt/charts/_rels/chart10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07.xml"/><Relationship Id="rId1" Type="http://schemas.microsoft.com/office/2011/relationships/chartStyle" Target="style107.xml"/></Relationships>
</file>

<file path=ppt/charts/_rels/chart10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08.xml"/><Relationship Id="rId1" Type="http://schemas.microsoft.com/office/2011/relationships/chartStyle" Target="style108.xml"/></Relationships>
</file>

<file path=ppt/charts/_rels/chart10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9.xml"/><Relationship Id="rId1" Type="http://schemas.microsoft.com/office/2011/relationships/chartStyle" Target="style10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0.xml"/><Relationship Id="rId1" Type="http://schemas.microsoft.com/office/2011/relationships/chartStyle" Target="style110.xml"/></Relationships>
</file>

<file path=ppt/charts/_rels/chart1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1.xml"/><Relationship Id="rId1" Type="http://schemas.microsoft.com/office/2011/relationships/chartStyle" Target="style111.xml"/></Relationships>
</file>

<file path=ppt/charts/_rels/chart11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2.xml"/><Relationship Id="rId1" Type="http://schemas.microsoft.com/office/2011/relationships/chartStyle" Target="style112.xml"/></Relationships>
</file>

<file path=ppt/charts/_rels/chart11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3.xml"/><Relationship Id="rId1" Type="http://schemas.microsoft.com/office/2011/relationships/chartStyle" Target="style113.xml"/></Relationships>
</file>

<file path=ppt/charts/_rels/chart11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4.xml"/><Relationship Id="rId1" Type="http://schemas.microsoft.com/office/2011/relationships/chartStyle" Target="style114.xml"/></Relationships>
</file>

<file path=ppt/charts/_rels/chart11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5.xml"/><Relationship Id="rId1" Type="http://schemas.microsoft.com/office/2011/relationships/chartStyle" Target="style115.xml"/></Relationships>
</file>

<file path=ppt/charts/_rels/chart11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6.xml"/><Relationship Id="rId1" Type="http://schemas.microsoft.com/office/2011/relationships/chartStyle" Target="style116.xml"/></Relationships>
</file>

<file path=ppt/charts/_rels/chart1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17.xml"/><Relationship Id="rId1" Type="http://schemas.microsoft.com/office/2011/relationships/chartStyle" Target="style117.xml"/></Relationships>
</file>

<file path=ppt/charts/_rels/chart11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8.xml"/><Relationship Id="rId1" Type="http://schemas.microsoft.com/office/2011/relationships/chartStyle" Target="style118.xml"/></Relationships>
</file>

<file path=ppt/charts/_rels/chart1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19.xml"/><Relationship Id="rId1" Type="http://schemas.microsoft.com/office/2011/relationships/chartStyle" Target="style11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20.xml"/><Relationship Id="rId1" Type="http://schemas.microsoft.com/office/2011/relationships/chartStyle" Target="style120.xml"/></Relationships>
</file>

<file path=ppt/charts/_rels/chart1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21.xml"/><Relationship Id="rId1" Type="http://schemas.microsoft.com/office/2011/relationships/chartStyle" Target="style121.xml"/></Relationships>
</file>

<file path=ppt/charts/_rels/chart1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22.xml"/><Relationship Id="rId1" Type="http://schemas.microsoft.com/office/2011/relationships/chartStyle" Target="style122.xml"/></Relationships>
</file>

<file path=ppt/charts/_rels/chart1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23.xml"/><Relationship Id="rId1" Type="http://schemas.microsoft.com/office/2011/relationships/chartStyle" Target="style123.xml"/></Relationships>
</file>

<file path=ppt/charts/_rels/chart1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24.xml"/><Relationship Id="rId1" Type="http://schemas.microsoft.com/office/2011/relationships/chartStyle" Target="style124.xml"/></Relationships>
</file>

<file path=ppt/charts/_rels/chart1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25.xml"/><Relationship Id="rId1" Type="http://schemas.microsoft.com/office/2011/relationships/chartStyle" Target="style125.xml"/></Relationships>
</file>

<file path=ppt/charts/_rels/chart1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26.xml"/><Relationship Id="rId1" Type="http://schemas.microsoft.com/office/2011/relationships/chartStyle" Target="style126.xml"/></Relationships>
</file>

<file path=ppt/charts/_rels/chart1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27.xml"/><Relationship Id="rId1" Type="http://schemas.microsoft.com/office/2011/relationships/chartStyle" Target="style127.xml"/></Relationships>
</file>

<file path=ppt/charts/_rels/chart1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28.xml"/><Relationship Id="rId1" Type="http://schemas.microsoft.com/office/2011/relationships/chartStyle" Target="style128.xml"/></Relationships>
</file>

<file path=ppt/charts/_rels/chart1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29.xml"/><Relationship Id="rId1" Type="http://schemas.microsoft.com/office/2011/relationships/chartStyle" Target="style12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30.xml"/><Relationship Id="rId1" Type="http://schemas.microsoft.com/office/2011/relationships/chartStyle" Target="style130.xml"/></Relationships>
</file>

<file path=ppt/charts/_rels/chart1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31.xml"/><Relationship Id="rId1" Type="http://schemas.microsoft.com/office/2011/relationships/chartStyle" Target="style131.xml"/></Relationships>
</file>

<file path=ppt/charts/_rels/chart1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32.xml"/><Relationship Id="rId1" Type="http://schemas.microsoft.com/office/2011/relationships/chartStyle" Target="style13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rediction%20graphs.xlsx" TargetMode="External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_rels/chart9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5.xml"/><Relationship Id="rId1" Type="http://schemas.microsoft.com/office/2011/relationships/chartStyle" Target="style95.xml"/></Relationships>
</file>

<file path=ppt/charts/_rels/chart9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6.xml"/><Relationship Id="rId1" Type="http://schemas.microsoft.com/office/2011/relationships/chartStyle" Target="style96.xml"/></Relationships>
</file>

<file path=ppt/charts/_rels/chart9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7.xml"/><Relationship Id="rId1" Type="http://schemas.microsoft.com/office/2011/relationships/chartStyle" Target="style97.xml"/></Relationships>
</file>

<file path=ppt/charts/_rels/chart9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8.xml"/><Relationship Id="rId1" Type="http://schemas.microsoft.com/office/2011/relationships/chartStyle" Target="style98.xml"/></Relationships>
</file>

<file path=ppt/charts/_rels/chart9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9.xml"/><Relationship Id="rId1" Type="http://schemas.microsoft.com/office/2011/relationships/chartStyle" Target="style9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810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7B-4287-8DCF-90B849D59876}"/>
              </c:ext>
            </c:extLst>
          </c:dPt>
          <c:dPt>
            <c:idx val="1"/>
            <c:bubble3D val="0"/>
            <c:spPr>
              <a:solidFill>
                <a:srgbClr val="FDB9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7B-4287-8DCF-90B849D59876}"/>
              </c:ext>
            </c:extLst>
          </c:dPt>
          <c:val>
            <c:numRef>
              <c:f>Sheet1!$C$3:$D$3</c:f>
              <c:numCache>
                <c:formatCode>0.00%</c:formatCode>
                <c:ptCount val="2"/>
                <c:pt idx="0">
                  <c:v>0.53280000000000005</c:v>
                </c:pt>
                <c:pt idx="1">
                  <c:v>0.4672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7B-4287-8DCF-90B849D59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CB8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07-485C-AA94-F3E93F612812}"/>
              </c:ext>
            </c:extLst>
          </c:dPt>
          <c:dPt>
            <c:idx val="1"/>
            <c:bubble3D val="0"/>
            <c:spPr>
              <a:solidFill>
                <a:srgbClr val="D118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07-485C-AA94-F3E93F612812}"/>
              </c:ext>
            </c:extLst>
          </c:dPt>
          <c:val>
            <c:numRef>
              <c:f>Sheet1!$C$14:$D$14</c:f>
              <c:numCache>
                <c:formatCode>0.00%</c:formatCode>
                <c:ptCount val="2"/>
                <c:pt idx="0">
                  <c:v>0.48899999999999999</c:v>
                </c:pt>
                <c:pt idx="1">
                  <c:v>0.51100000000000001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07-485C-AA94-F3E93F612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F5-489E-8560-6B6ACDD5D1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F5-489E-8560-6B6ACDD5D150}"/>
              </c:ext>
            </c:extLst>
          </c:dPt>
          <c:val>
            <c:numRef>
              <c:f>Sheet1!$C$11:$D$11</c:f>
              <c:numCache>
                <c:formatCode>0.00%</c:formatCode>
                <c:ptCount val="2"/>
                <c:pt idx="0">
                  <c:v>5.0415973377703803E-3</c:v>
                </c:pt>
                <c:pt idx="1">
                  <c:v>4.9584026622296103E-3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F5-489E-8560-6B6ACDD5D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2B51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92-46C8-AF5D-45B6D01A7160}"/>
              </c:ext>
            </c:extLst>
          </c:dPt>
          <c:dPt>
            <c:idx val="1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92-46C8-AF5D-45B6D01A7160}"/>
              </c:ext>
            </c:extLst>
          </c:dPt>
          <c:val>
            <c:numRef>
              <c:f>Sheet1!$C$11:$D$11</c:f>
              <c:numCache>
                <c:formatCode>0.00%</c:formatCode>
                <c:ptCount val="2"/>
                <c:pt idx="0">
                  <c:v>5.0415973377703803E-3</c:v>
                </c:pt>
                <c:pt idx="1">
                  <c:v>4.9584026622296103E-3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92-46C8-AF5D-45B6D01A7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FFC627"/>
            </a:solidFill>
          </c:spPr>
          <c:dPt>
            <c:idx val="0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63-4352-927B-E2AFDEB3187F}"/>
              </c:ext>
            </c:extLst>
          </c:dPt>
          <c:dPt>
            <c:idx val="1"/>
            <c:bubble3D val="0"/>
            <c:spPr>
              <a:solidFill>
                <a:srgbClr val="FFC6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63-4352-927B-E2AFDEB3187F}"/>
              </c:ext>
            </c:extLst>
          </c:dPt>
          <c:val>
            <c:numRef>
              <c:f>Sheet1!$C$23:$D$23</c:f>
              <c:numCache>
                <c:formatCode>0.00%</c:formatCode>
                <c:ptCount val="2"/>
                <c:pt idx="0">
                  <c:v>5.0840423324341102E-3</c:v>
                </c:pt>
                <c:pt idx="1">
                  <c:v>4.9159576675658796E-3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63-4352-927B-E2AFDEB318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FDB927"/>
            </a:solidFill>
          </c:spPr>
          <c:dPt>
            <c:idx val="0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95-4E44-9E55-1087DBFA4842}"/>
              </c:ext>
            </c:extLst>
          </c:dPt>
          <c:dPt>
            <c:idx val="1"/>
            <c:bubble3D val="0"/>
            <c:spPr>
              <a:solidFill>
                <a:srgbClr val="50228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95-4E44-9E55-1087DBFA4842}"/>
              </c:ext>
            </c:extLst>
          </c:dPt>
          <c:val>
            <c:numRef>
              <c:f>Sheet1!$C$36:$D$36</c:f>
              <c:numCache>
                <c:formatCode>0.00%</c:formatCode>
                <c:ptCount val="2"/>
                <c:pt idx="0">
                  <c:v>4.2900000000000004E-3</c:v>
                </c:pt>
                <c:pt idx="1">
                  <c:v>5.7089999999999997E-3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95-4E44-9E55-1087DBFA4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5C-4655-90C9-845B759D4FE5}"/>
              </c:ext>
            </c:extLst>
          </c:dPt>
          <c:dPt>
            <c:idx val="1"/>
            <c:bubble3D val="0"/>
            <c:spPr>
              <a:solidFill>
                <a:srgbClr val="5D76A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5C-4655-90C9-845B759D4FE5}"/>
              </c:ext>
            </c:extLst>
          </c:dPt>
          <c:val>
            <c:numRef>
              <c:f>Sheet1!$C$46:$D$46</c:f>
              <c:numCache>
                <c:formatCode>0.00%</c:formatCode>
                <c:ptCount val="2"/>
                <c:pt idx="0">
                  <c:v>4.67643719682113E-3</c:v>
                </c:pt>
                <c:pt idx="1">
                  <c:v>5.3235628031788598E-3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5C-4655-90C9-845B759D4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2B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B-4678-B9B9-5DA2204EF000}"/>
              </c:ext>
            </c:extLst>
          </c:dPt>
          <c:dPt>
            <c:idx val="1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B-4678-B9B9-5DA2204EF000}"/>
              </c:ext>
            </c:extLst>
          </c:dPt>
          <c:val>
            <c:numRef>
              <c:f>Sheet1!$C$56:$D$56</c:f>
              <c:numCache>
                <c:formatCode>0.00%</c:formatCode>
                <c:ptCount val="2"/>
                <c:pt idx="0">
                  <c:v>4.1077162092180196E-3</c:v>
                </c:pt>
                <c:pt idx="1">
                  <c:v>5.8922837907819702E-3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3B-4678-B9B9-5DA2204EF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6D-41E5-B0DB-A975DE55959F}"/>
              </c:ext>
            </c:extLst>
          </c:dPt>
          <c:dPt>
            <c:idx val="1"/>
            <c:bubble3D val="0"/>
            <c:spPr>
              <a:solidFill>
                <a:srgbClr val="E560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6D-41E5-B0DB-A975DE55959F}"/>
              </c:ext>
            </c:extLst>
          </c:dPt>
          <c:val>
            <c:numRef>
              <c:f>Sheet1!$C$63:$D$63</c:f>
              <c:numCache>
                <c:formatCode>0.00%</c:formatCode>
                <c:ptCount val="2"/>
                <c:pt idx="0">
                  <c:v>5.3025757732491898E-3</c:v>
                </c:pt>
                <c:pt idx="1">
                  <c:v>4.6974242267508E-3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6D-41E5-B0DB-A975DE5595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9800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2A-4199-9D38-9B5926DCF115}"/>
              </c:ext>
            </c:extLst>
          </c:dPt>
          <c:dPt>
            <c:idx val="1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2A-4199-9D38-9B5926DCF115}"/>
              </c:ext>
            </c:extLst>
          </c:dPt>
          <c:val>
            <c:numRef>
              <c:f>Sheet1!$C$77:$D$77</c:f>
              <c:numCache>
                <c:formatCode>0.00%</c:formatCode>
                <c:ptCount val="2"/>
                <c:pt idx="0">
                  <c:v>5.2598343685300204E-3</c:v>
                </c:pt>
                <c:pt idx="1">
                  <c:v>4.7401656314699702E-3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2A-4199-9D38-9B5926DCF1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C8102E"/>
            </a:solidFill>
          </c:spPr>
          <c:dPt>
            <c:idx val="0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82-4F66-B51E-24613200A2FC}"/>
              </c:ext>
            </c:extLst>
          </c:dPt>
          <c:dPt>
            <c:idx val="1"/>
            <c:bubble3D val="0"/>
            <c:spPr>
              <a:solidFill>
                <a:srgbClr val="C810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82-4F66-B51E-24613200A2FC}"/>
              </c:ext>
            </c:extLst>
          </c:dPt>
          <c:val>
            <c:numRef>
              <c:f>Sheet1!$C$88:$D$88</c:f>
              <c:numCache>
                <c:formatCode>0.00%</c:formatCode>
                <c:ptCount val="2"/>
                <c:pt idx="0">
                  <c:v>4.2017326732673201E-3</c:v>
                </c:pt>
                <c:pt idx="1">
                  <c:v>5.7982673267326697E-3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82-4F66-B51E-24613200A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CB-4AF7-B26B-182E4E8F88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CB-4AF7-B26B-182E4E8F88FD}"/>
              </c:ext>
            </c:extLst>
          </c:dPt>
          <c:val>
            <c:numRef>
              <c:f>Sheet1!$A$1:$B$1</c:f>
              <c:numCache>
                <c:formatCode>0.00%</c:formatCode>
                <c:ptCount val="2"/>
                <c:pt idx="0">
                  <c:v>0.40462548182102298</c:v>
                </c:pt>
                <c:pt idx="1">
                  <c:v>0.59537451817897702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CB-4AF7-B26B-182E4E8F8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F2-477B-8261-E168EC842FDE}"/>
              </c:ext>
            </c:extLst>
          </c:dPt>
          <c:dPt>
            <c:idx val="1"/>
            <c:bubble3D val="0"/>
            <c:spPr>
              <a:solidFill>
                <a:srgbClr val="FCBA3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F2-477B-8261-E168EC842FDE}"/>
              </c:ext>
            </c:extLst>
          </c:dPt>
          <c:val>
            <c:numRef>
              <c:f>Sheet1!$C$13:$D$13</c:f>
              <c:numCache>
                <c:formatCode>0.00%</c:formatCode>
                <c:ptCount val="2"/>
                <c:pt idx="0">
                  <c:v>0.39889999999999998</c:v>
                </c:pt>
                <c:pt idx="1">
                  <c:v>0.60109999999999997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F2-477B-8261-E168EC842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9C-49B0-BAA6-40E7439519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9C-49B0-BAA6-40E7439519AC}"/>
              </c:ext>
            </c:extLst>
          </c:dPt>
          <c:val>
            <c:numRef>
              <c:f>Sheet1!$A$1:$B$1</c:f>
              <c:numCache>
                <c:formatCode>0.00%</c:formatCode>
                <c:ptCount val="2"/>
                <c:pt idx="0">
                  <c:v>0.40462548182102298</c:v>
                </c:pt>
                <c:pt idx="1">
                  <c:v>0.59537451817897702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9C-49B0-BAA6-40E743951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C4-4680-988C-E2831D182B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C4-4680-988C-E2831D182BC3}"/>
              </c:ext>
            </c:extLst>
          </c:dPt>
          <c:val>
            <c:numRef>
              <c:f>Sheet1!$A$1:$B$1</c:f>
              <c:numCache>
                <c:formatCode>0.00%</c:formatCode>
                <c:ptCount val="2"/>
                <c:pt idx="0">
                  <c:v>0.40462548182102298</c:v>
                </c:pt>
                <c:pt idx="1">
                  <c:v>0.59537451817897702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C4-4680-988C-E2831D182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00-472F-93A0-EF7413D14E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00-472F-93A0-EF7413D14E63}"/>
              </c:ext>
            </c:extLst>
          </c:dPt>
          <c:val>
            <c:numRef>
              <c:f>Sheet1!$A$1:$B$1</c:f>
              <c:numCache>
                <c:formatCode>0.00%</c:formatCode>
                <c:ptCount val="2"/>
                <c:pt idx="0">
                  <c:v>0.40462548182102298</c:v>
                </c:pt>
                <c:pt idx="1">
                  <c:v>0.59537451817897702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00-472F-93A0-EF7413D14E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02-45B9-8D1B-D20B5AEBDF8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02-45B9-8D1B-D20B5AEBDF89}"/>
              </c:ext>
            </c:extLst>
          </c:dPt>
          <c:val>
            <c:numRef>
              <c:f>Sheet1!$A$1:$B$1</c:f>
              <c:numCache>
                <c:formatCode>0.00%</c:formatCode>
                <c:ptCount val="2"/>
                <c:pt idx="0">
                  <c:v>0.40462548182102298</c:v>
                </c:pt>
                <c:pt idx="1">
                  <c:v>0.59537451817897702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02-45B9-8D1B-D20B5AEBD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B7-4C4B-973A-9E05ED7C41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B7-4C4B-973A-9E05ED7C414A}"/>
              </c:ext>
            </c:extLst>
          </c:dPt>
          <c:val>
            <c:numRef>
              <c:f>Sheet1!$A$1:$B$1</c:f>
              <c:numCache>
                <c:formatCode>0.00%</c:formatCode>
                <c:ptCount val="2"/>
                <c:pt idx="0">
                  <c:v>0.40462548182102298</c:v>
                </c:pt>
                <c:pt idx="1">
                  <c:v>0.59537451817897702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B7-4C4B-973A-9E05ED7C4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85-4BF1-8689-7F1627734E02}"/>
              </c:ext>
            </c:extLst>
          </c:dPt>
          <c:dPt>
            <c:idx val="1"/>
            <c:bubble3D val="0"/>
            <c:spPr>
              <a:solidFill>
                <a:srgbClr val="C810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85-4BF1-8689-7F1627734E02}"/>
              </c:ext>
            </c:extLst>
          </c:dPt>
          <c:val>
            <c:numRef>
              <c:f>Sheet1!$A$1:$B$1</c:f>
              <c:numCache>
                <c:formatCode>0.00%</c:formatCode>
                <c:ptCount val="2"/>
                <c:pt idx="0">
                  <c:v>0.40462548182102298</c:v>
                </c:pt>
                <c:pt idx="1">
                  <c:v>0.59537451817897702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85-4BF1-8689-7F1627734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14-47C2-939E-2704302F32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14-47C2-939E-2704302F322E}"/>
              </c:ext>
            </c:extLst>
          </c:dPt>
          <c:val>
            <c:numRef>
              <c:f>Sheet1!$A$1:$B$1</c:f>
              <c:numCache>
                <c:formatCode>0.00%</c:formatCode>
                <c:ptCount val="2"/>
                <c:pt idx="0">
                  <c:v>0.40462548182102298</c:v>
                </c:pt>
                <c:pt idx="1">
                  <c:v>0.59537451817897702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14-47C2-939E-2704302F32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F5-489E-8560-6B6ACDD5D1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F5-489E-8560-6B6ACDD5D150}"/>
              </c:ext>
            </c:extLst>
          </c:dPt>
          <c:val>
            <c:numRef>
              <c:f>Sheet1!$C$11:$D$11</c:f>
              <c:numCache>
                <c:formatCode>0.00%</c:formatCode>
                <c:ptCount val="2"/>
                <c:pt idx="0">
                  <c:v>5.0415973377703803E-3</c:v>
                </c:pt>
                <c:pt idx="1">
                  <c:v>4.9584026622296103E-3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F5-489E-8560-6B6ACDD5D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2B51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92-46C8-AF5D-45B6D01A7160}"/>
              </c:ext>
            </c:extLst>
          </c:dPt>
          <c:dPt>
            <c:idx val="1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92-46C8-AF5D-45B6D01A7160}"/>
              </c:ext>
            </c:extLst>
          </c:dPt>
          <c:val>
            <c:numRef>
              <c:f>Sheet1!$C$11:$D$11</c:f>
              <c:numCache>
                <c:formatCode>0.00%</c:formatCode>
                <c:ptCount val="2"/>
                <c:pt idx="0">
                  <c:v>5.0415973377703803E-3</c:v>
                </c:pt>
                <c:pt idx="1">
                  <c:v>4.9584026622296103E-3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92-46C8-AF5D-45B6D01A7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FFC627"/>
            </a:solidFill>
          </c:spPr>
          <c:dPt>
            <c:idx val="0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63-4352-927B-E2AFDEB3187F}"/>
              </c:ext>
            </c:extLst>
          </c:dPt>
          <c:dPt>
            <c:idx val="1"/>
            <c:bubble3D val="0"/>
            <c:spPr>
              <a:solidFill>
                <a:srgbClr val="FFC6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63-4352-927B-E2AFDEB3187F}"/>
              </c:ext>
            </c:extLst>
          </c:dPt>
          <c:val>
            <c:numRef>
              <c:f>Sheet1!$C$23:$D$23</c:f>
              <c:numCache>
                <c:formatCode>0.00%</c:formatCode>
                <c:ptCount val="2"/>
                <c:pt idx="0">
                  <c:v>5.0840423324341102E-3</c:v>
                </c:pt>
                <c:pt idx="1">
                  <c:v>4.9159576675658796E-3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63-4352-927B-E2AFDEB318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9800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A4-4032-9EC9-1D67F38D3A8C}"/>
              </c:ext>
            </c:extLst>
          </c:dPt>
          <c:dPt>
            <c:idx val="1"/>
            <c:bubble3D val="0"/>
            <c:spPr>
              <a:solidFill>
                <a:srgbClr val="FFC8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A4-4032-9EC9-1D67F38D3A8C}"/>
              </c:ext>
            </c:extLst>
          </c:dPt>
          <c:val>
            <c:numRef>
              <c:f>Sheet1!$C$10:$D$10</c:f>
              <c:numCache>
                <c:formatCode>0.00%</c:formatCode>
                <c:ptCount val="2"/>
                <c:pt idx="0">
                  <c:v>0.496</c:v>
                </c:pt>
                <c:pt idx="1">
                  <c:v>0.504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A4-4032-9EC9-1D67F38D3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FDB927"/>
            </a:solidFill>
          </c:spPr>
          <c:dPt>
            <c:idx val="0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95-4E44-9E55-1087DBFA4842}"/>
              </c:ext>
            </c:extLst>
          </c:dPt>
          <c:dPt>
            <c:idx val="1"/>
            <c:bubble3D val="0"/>
            <c:spPr>
              <a:solidFill>
                <a:srgbClr val="50228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95-4E44-9E55-1087DBFA4842}"/>
              </c:ext>
            </c:extLst>
          </c:dPt>
          <c:val>
            <c:numRef>
              <c:f>Sheet1!$C$36:$D$36</c:f>
              <c:numCache>
                <c:formatCode>0.00%</c:formatCode>
                <c:ptCount val="2"/>
                <c:pt idx="0">
                  <c:v>4.2900000000000004E-3</c:v>
                </c:pt>
                <c:pt idx="1">
                  <c:v>5.7089999999999997E-3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95-4E44-9E55-1087DBFA4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5C-4655-90C9-845B759D4FE5}"/>
              </c:ext>
            </c:extLst>
          </c:dPt>
          <c:dPt>
            <c:idx val="1"/>
            <c:bubble3D val="0"/>
            <c:spPr>
              <a:solidFill>
                <a:srgbClr val="5D76A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5C-4655-90C9-845B759D4FE5}"/>
              </c:ext>
            </c:extLst>
          </c:dPt>
          <c:val>
            <c:numRef>
              <c:f>Sheet1!$C$46:$D$46</c:f>
              <c:numCache>
                <c:formatCode>0.00%</c:formatCode>
                <c:ptCount val="2"/>
                <c:pt idx="0">
                  <c:v>4.67643719682113E-3</c:v>
                </c:pt>
                <c:pt idx="1">
                  <c:v>5.3235628031788598E-3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5C-4655-90C9-845B759D4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2B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B-4678-B9B9-5DA2204EF000}"/>
              </c:ext>
            </c:extLst>
          </c:dPt>
          <c:dPt>
            <c:idx val="1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B-4678-B9B9-5DA2204EF000}"/>
              </c:ext>
            </c:extLst>
          </c:dPt>
          <c:val>
            <c:numRef>
              <c:f>Sheet1!$C$56:$D$56</c:f>
              <c:numCache>
                <c:formatCode>0.00%</c:formatCode>
                <c:ptCount val="2"/>
                <c:pt idx="0">
                  <c:v>4.1077162092180196E-3</c:v>
                </c:pt>
                <c:pt idx="1">
                  <c:v>5.8922837907819702E-3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3B-4678-B9B9-5DA2204EF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6D-41E5-B0DB-A975DE55959F}"/>
              </c:ext>
            </c:extLst>
          </c:dPt>
          <c:dPt>
            <c:idx val="1"/>
            <c:bubble3D val="0"/>
            <c:spPr>
              <a:solidFill>
                <a:srgbClr val="E560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6D-41E5-B0DB-A975DE55959F}"/>
              </c:ext>
            </c:extLst>
          </c:dPt>
          <c:val>
            <c:numRef>
              <c:f>Sheet1!$C$63:$D$63</c:f>
              <c:numCache>
                <c:formatCode>0.00%</c:formatCode>
                <c:ptCount val="2"/>
                <c:pt idx="0">
                  <c:v>5.3025757732491898E-3</c:v>
                </c:pt>
                <c:pt idx="1">
                  <c:v>4.6974242267508E-3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6D-41E5-B0DB-A975DE5595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9800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2A-4199-9D38-9B5926DCF115}"/>
              </c:ext>
            </c:extLst>
          </c:dPt>
          <c:dPt>
            <c:idx val="1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2A-4199-9D38-9B5926DCF115}"/>
              </c:ext>
            </c:extLst>
          </c:dPt>
          <c:val>
            <c:numRef>
              <c:f>Sheet1!$C$77:$D$77</c:f>
              <c:numCache>
                <c:formatCode>0.00%</c:formatCode>
                <c:ptCount val="2"/>
                <c:pt idx="0">
                  <c:v>5.2598343685300204E-3</c:v>
                </c:pt>
                <c:pt idx="1">
                  <c:v>4.7401656314699702E-3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2A-4199-9D38-9B5926DCF1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006BB6"/>
            </a:solidFill>
          </c:spPr>
          <c:dPt>
            <c:idx val="0"/>
            <c:bubble3D val="0"/>
            <c:spPr>
              <a:solidFill>
                <a:srgbClr val="D411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8B-4AB0-9643-BC661A844ED8}"/>
              </c:ext>
            </c:extLst>
          </c:dPt>
          <c:dPt>
            <c:idx val="1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8B-4AB0-9643-BC661A844ED8}"/>
              </c:ext>
            </c:extLst>
          </c:dPt>
          <c:val>
            <c:numRef>
              <c:f>Sheet1!$C$9:$D$9</c:f>
              <c:numCache>
                <c:formatCode>0.00%</c:formatCode>
                <c:ptCount val="2"/>
                <c:pt idx="0">
                  <c:v>5.2975882413828796E-3</c:v>
                </c:pt>
                <c:pt idx="1">
                  <c:v>4.7024117586171197E-3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8B-4AB0-9643-BC661A844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560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3C-4B38-B32E-6264F092D94D}"/>
              </c:ext>
            </c:extLst>
          </c:dPt>
          <c:dPt>
            <c:idx val="1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3C-4B38-B32E-6264F092D94D}"/>
              </c:ext>
            </c:extLst>
          </c:dPt>
          <c:val>
            <c:numRef>
              <c:f>Sheet1!$C$20:$D$20</c:f>
              <c:numCache>
                <c:formatCode>0.00%</c:formatCode>
                <c:ptCount val="2"/>
                <c:pt idx="0">
                  <c:v>4.8632407791131304E-3</c:v>
                </c:pt>
                <c:pt idx="1">
                  <c:v>5.6907451549383301E-3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3C-4B38-B32E-6264F092D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006BB6"/>
            </a:solidFill>
          </c:spPr>
          <c:dPt>
            <c:idx val="0"/>
            <c:bubble3D val="0"/>
            <c:spPr>
              <a:solidFill>
                <a:srgbClr val="592C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1C-4B09-92A0-938C36520A14}"/>
              </c:ext>
            </c:extLst>
          </c:dPt>
          <c:dPt>
            <c:idx val="1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1C-4B09-92A0-938C36520A14}"/>
              </c:ext>
            </c:extLst>
          </c:dPt>
          <c:val>
            <c:numRef>
              <c:f>Sheet1!$C$28:$D$28</c:f>
              <c:numCache>
                <c:formatCode>0.00%</c:formatCode>
                <c:ptCount val="2"/>
                <c:pt idx="0">
                  <c:v>3.8089817880794701E-3</c:v>
                </c:pt>
                <c:pt idx="1">
                  <c:v>6.1910182119205197E-3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1C-4B09-92A0-938C36520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DA-4780-9250-3EC3D32B0200}"/>
              </c:ext>
            </c:extLst>
          </c:dPt>
          <c:dPt>
            <c:idx val="1"/>
            <c:bubble3D val="0"/>
            <c:spPr>
              <a:solidFill>
                <a:srgbClr val="C810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DA-4780-9250-3EC3D32B0200}"/>
              </c:ext>
            </c:extLst>
          </c:dPt>
          <c:val>
            <c:numRef>
              <c:f>Sheet1!$C$42:$D$42</c:f>
              <c:numCache>
                <c:formatCode>0.00%</c:formatCode>
                <c:ptCount val="2"/>
                <c:pt idx="0">
                  <c:v>4.9229655671595403E-3</c:v>
                </c:pt>
                <c:pt idx="1">
                  <c:v>5.0770344328404503E-3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DA-4780-9250-3EC3D32B02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560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2C-4E9E-AD4A-1B336FE65EAE}"/>
              </c:ext>
            </c:extLst>
          </c:dPt>
          <c:dPt>
            <c:idx val="1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2C-4E9E-AD4A-1B336FE65EAE}"/>
              </c:ext>
            </c:extLst>
          </c:dPt>
          <c:val>
            <c:numRef>
              <c:f>Sheet1!$C$20:$D$20</c:f>
              <c:numCache>
                <c:formatCode>0.00%</c:formatCode>
                <c:ptCount val="2"/>
                <c:pt idx="0">
                  <c:v>4.8632407791131304E-3</c:v>
                </c:pt>
                <c:pt idx="1">
                  <c:v>5.6907451549383301E-3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2C-4E9E-AD4A-1B336FE65E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2B51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3B-4212-AC68-62589E6BAE33}"/>
              </c:ext>
            </c:extLst>
          </c:dPt>
          <c:dPt>
            <c:idx val="1"/>
            <c:bubble3D val="0"/>
            <c:spPr>
              <a:solidFill>
                <a:srgbClr val="0079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3B-4212-AC68-62589E6BAE33}"/>
              </c:ext>
            </c:extLst>
          </c:dPt>
          <c:val>
            <c:numRef>
              <c:f>Sheet1!$C$11:$D$11</c:f>
              <c:numCache>
                <c:formatCode>0.00%</c:formatCode>
                <c:ptCount val="2"/>
                <c:pt idx="0">
                  <c:v>0.46810000000000002</c:v>
                </c:pt>
                <c:pt idx="1">
                  <c:v>0.53190000000000004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3B-4212-AC68-62589E6BA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006BB6"/>
            </a:solidFill>
          </c:spPr>
          <c:dPt>
            <c:idx val="0"/>
            <c:bubble3D val="0"/>
            <c:spPr>
              <a:solidFill>
                <a:srgbClr val="0D4E2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9E-4EAC-98F0-C50613AA2DF4}"/>
              </c:ext>
            </c:extLst>
          </c:dPt>
          <c:dPt>
            <c:idx val="1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9E-4EAC-98F0-C50613AA2DF4}"/>
              </c:ext>
            </c:extLst>
          </c:dPt>
          <c:val>
            <c:numRef>
              <c:f>Sheet1!$C$55:$D$55</c:f>
              <c:numCache>
                <c:formatCode>0.00%</c:formatCode>
                <c:ptCount val="2"/>
                <c:pt idx="0">
                  <c:v>5.4185250492687397E-3</c:v>
                </c:pt>
                <c:pt idx="1">
                  <c:v>4.5814749507312501E-3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9E-4EAC-98F0-C50613AA2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491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9D-4914-8113-681545B0AD46}"/>
              </c:ext>
            </c:extLst>
          </c:dPt>
          <c:dPt>
            <c:idx val="1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9D-4914-8113-681545B0AD46}"/>
              </c:ext>
            </c:extLst>
          </c:dPt>
          <c:val>
            <c:numRef>
              <c:f>Sheet1!$C$64:$D$64</c:f>
              <c:numCache>
                <c:formatCode>0.00%</c:formatCode>
                <c:ptCount val="2"/>
                <c:pt idx="0">
                  <c:v>3.9742925261739403E-3</c:v>
                </c:pt>
                <c:pt idx="1">
                  <c:v>6.0257074738260599E-3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9D-4914-8113-681545B0A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E0-42AE-A029-0435CC1CF31B}"/>
              </c:ext>
            </c:extLst>
          </c:dPt>
          <c:dPt>
            <c:idx val="1"/>
            <c:bubble3D val="0"/>
            <c:spPr>
              <a:solidFill>
                <a:srgbClr val="E03A3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E0-42AE-A029-0435CC1CF31B}"/>
              </c:ext>
            </c:extLst>
          </c:dPt>
          <c:val>
            <c:numRef>
              <c:f>Sheet1!$C$71:$D$71</c:f>
              <c:numCache>
                <c:formatCode>0.00%</c:formatCode>
                <c:ptCount val="2"/>
                <c:pt idx="0">
                  <c:v>5.5233644859812997E-3</c:v>
                </c:pt>
                <c:pt idx="1">
                  <c:v>4.4766355140186901E-3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E0-42AE-A029-0435CC1CF3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2A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56-4BCF-B373-FAECE0EBAF03}"/>
              </c:ext>
            </c:extLst>
          </c:dPt>
          <c:dPt>
            <c:idx val="1"/>
            <c:bubble3D val="0"/>
            <c:spPr>
              <a:solidFill>
                <a:srgbClr val="EC114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56-4BCF-B373-FAECE0EBAF03}"/>
              </c:ext>
            </c:extLst>
          </c:dPt>
          <c:val>
            <c:numRef>
              <c:f>Sheet1!$C$12:$D$12</c:f>
              <c:numCache>
                <c:formatCode>0.00%</c:formatCode>
                <c:ptCount val="2"/>
                <c:pt idx="0">
                  <c:v>0.30180000000000001</c:v>
                </c:pt>
                <c:pt idx="1">
                  <c:v>0.69820000000000004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56-4BCF-B373-FAECE0EBA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DD-4C74-9054-529E512AE33D}"/>
              </c:ext>
            </c:extLst>
          </c:dPt>
          <c:dPt>
            <c:idx val="1"/>
            <c:bubble3D val="0"/>
            <c:spPr>
              <a:solidFill>
                <a:srgbClr val="E460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DD-4C74-9054-529E512AE33D}"/>
              </c:ext>
            </c:extLst>
          </c:dPt>
          <c:val>
            <c:numRef>
              <c:f>Sheet1!$C$20:$D$20</c:f>
              <c:numCache>
                <c:formatCode>0.00%</c:formatCode>
                <c:ptCount val="2"/>
                <c:pt idx="0">
                  <c:v>0.66700000000000004</c:v>
                </c:pt>
                <c:pt idx="1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DD-4C74-9054-529E512AE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431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1D-482B-BED9-BFC2AC9CF73B}"/>
              </c:ext>
            </c:extLst>
          </c:dPt>
          <c:dPt>
            <c:idx val="1"/>
            <c:bubble3D val="0"/>
            <c:spPr>
              <a:solidFill>
                <a:srgbClr val="CD114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1D-482B-BED9-BFC2AC9CF73B}"/>
              </c:ext>
            </c:extLst>
          </c:dPt>
          <c:val>
            <c:numRef>
              <c:f>Sheet1!$C$19:$D$19</c:f>
              <c:numCache>
                <c:formatCode>0.00%</c:formatCode>
                <c:ptCount val="2"/>
                <c:pt idx="0">
                  <c:v>0.62770000000000004</c:v>
                </c:pt>
                <c:pt idx="1">
                  <c:v>0.37230000000000002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1D-482B-BED9-BFC2AC9CF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B77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3D-47CE-B65E-751BFCE0A35A}"/>
              </c:ext>
            </c:extLst>
          </c:dPt>
          <c:dPt>
            <c:idx val="1"/>
            <c:bubble3D val="0"/>
            <c:spPr>
              <a:solidFill>
                <a:srgbClr val="5B2B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3D-47CE-B65E-751BFCE0A35A}"/>
              </c:ext>
            </c:extLst>
          </c:dPt>
          <c:val>
            <c:numRef>
              <c:f>Sheet1!$C$18:$D$18</c:f>
              <c:numCache>
                <c:formatCode>0.00%</c:formatCode>
                <c:ptCount val="2"/>
                <c:pt idx="0">
                  <c:v>0.53310000000000002</c:v>
                </c:pt>
                <c:pt idx="1">
                  <c:v>0.46689999999999998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3D-47CE-B65E-751BFCE0A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4CDD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CC-4E74-9B63-06818078B32A}"/>
              </c:ext>
            </c:extLst>
          </c:dPt>
          <c:dPt>
            <c:idx val="1"/>
            <c:bubble3D val="0"/>
            <c:spPr>
              <a:solidFill>
                <a:srgbClr val="5D76A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CC-4E74-9B63-06818078B32A}"/>
              </c:ext>
            </c:extLst>
          </c:dPt>
          <c:val>
            <c:numRef>
              <c:f>Sheet1!$C$17:$D$17</c:f>
              <c:numCache>
                <c:formatCode>0.00%</c:formatCode>
                <c:ptCount val="2"/>
                <c:pt idx="0">
                  <c:v>0.5806</c:v>
                </c:pt>
                <c:pt idx="1">
                  <c:v>0.4194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CC-4E74-9B63-06818078B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13C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51-4E0C-BC1F-5D94711E3FEF}"/>
              </c:ext>
            </c:extLst>
          </c:dPt>
          <c:dPt>
            <c:idx val="1"/>
            <c:bubble3D val="0"/>
            <c:spPr>
              <a:solidFill>
                <a:srgbClr val="0079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51-4E0C-BC1F-5D94711E3FEF}"/>
              </c:ext>
            </c:extLst>
          </c:dPt>
          <c:val>
            <c:numRef>
              <c:f>Sheet1!$C$16:$D$16</c:f>
              <c:numCache>
                <c:formatCode>0.00%</c:formatCode>
                <c:ptCount val="2"/>
                <c:pt idx="0">
                  <c:v>0.43419999999999997</c:v>
                </c:pt>
                <c:pt idx="1">
                  <c:v>0.56579999999999997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51-4E0C-BC1F-5D94711E3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2B51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F3-420E-A1A5-CA10088CCE65}"/>
              </c:ext>
            </c:extLst>
          </c:dPt>
          <c:dPt>
            <c:idx val="1"/>
            <c:bubble3D val="0"/>
            <c:spPr>
              <a:solidFill>
                <a:srgbClr val="002B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F3-420E-A1A5-CA10088CCE65}"/>
              </c:ext>
            </c:extLst>
          </c:dPt>
          <c:val>
            <c:numRef>
              <c:f>Sheet1!$C$2:$D$2</c:f>
              <c:numCache>
                <c:formatCode>0.00%</c:formatCode>
                <c:ptCount val="2"/>
                <c:pt idx="0">
                  <c:v>0.67669999999999997</c:v>
                </c:pt>
                <c:pt idx="1">
                  <c:v>0.32329999999999998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F3-420E-A1A5-CA10088CC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2A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CA-4C63-A7C0-13503A5D1456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CA-4C63-A7C0-13503A5D1456}"/>
              </c:ext>
            </c:extLst>
          </c:dPt>
          <c:val>
            <c:numRef>
              <c:f>Sheet1!$C$15:$D$15</c:f>
              <c:numCache>
                <c:formatCode>0.00%</c:formatCode>
                <c:ptCount val="2"/>
                <c:pt idx="0">
                  <c:v>0.65490000000000004</c:v>
                </c:pt>
                <c:pt idx="1">
                  <c:v>0.34510000000000002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CA-4C63-A7C0-13503A5D14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CB8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8A-41D7-8704-AEB898D3F81C}"/>
              </c:ext>
            </c:extLst>
          </c:dPt>
          <c:dPt>
            <c:idx val="1"/>
            <c:bubble3D val="0"/>
            <c:spPr>
              <a:solidFill>
                <a:srgbClr val="00481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8A-41D7-8704-AEB898D3F81C}"/>
              </c:ext>
            </c:extLst>
          </c:dPt>
          <c:val>
            <c:numRef>
              <c:f>Sheet1!$C$26:$D$26</c:f>
              <c:numCache>
                <c:formatCode>0.00%</c:formatCode>
                <c:ptCount val="2"/>
                <c:pt idx="0">
                  <c:v>0.57040000000000002</c:v>
                </c:pt>
                <c:pt idx="1">
                  <c:v>0.42959999999999998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8A-41D7-8704-AEB898D3F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CD4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2A-4F73-B571-DFB636DF1F25}"/>
              </c:ext>
            </c:extLst>
          </c:dPt>
          <c:dPt>
            <c:idx val="1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2A-4F73-B571-DFB636DF1F25}"/>
              </c:ext>
            </c:extLst>
          </c:dPt>
          <c:val>
            <c:numRef>
              <c:f>Sheet1!$C$25:$D$25</c:f>
              <c:numCache>
                <c:formatCode>0.00%</c:formatCode>
                <c:ptCount val="2"/>
                <c:pt idx="0">
                  <c:v>0.61419999999999997</c:v>
                </c:pt>
                <c:pt idx="1">
                  <c:v>0.38579999999999998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2A-4F73-B571-DFB636DF1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5D76A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75-4B4B-A01D-4E6F7C6F80FD}"/>
              </c:ext>
            </c:extLst>
          </c:dPt>
          <c:dPt>
            <c:idx val="1"/>
            <c:bubble3D val="0"/>
            <c:spPr>
              <a:solidFill>
                <a:srgbClr val="002A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75-4B4B-A01D-4E6F7C6F80FD}"/>
              </c:ext>
            </c:extLst>
          </c:dPt>
          <c:val>
            <c:numRef>
              <c:f>Sheet1!$C$24:$D$24</c:f>
              <c:numCache>
                <c:formatCode>0.00%</c:formatCode>
                <c:ptCount val="2"/>
                <c:pt idx="0">
                  <c:v>0.4955</c:v>
                </c:pt>
                <c:pt idx="1">
                  <c:v>0.50449999999999995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75-4B4B-A01D-4E6F7C6F8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057EC4"/>
            </a:solidFill>
          </c:spPr>
          <c:dPt>
            <c:idx val="0"/>
            <c:bubble3D val="0"/>
            <c:spPr>
              <a:solidFill>
                <a:srgbClr val="FFC6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28-403E-8C45-6CE15E310807}"/>
              </c:ext>
            </c:extLst>
          </c:dPt>
          <c:dPt>
            <c:idx val="1"/>
            <c:bubble3D val="0"/>
            <c:spPr>
              <a:solidFill>
                <a:srgbClr val="057E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28-403E-8C45-6CE15E310807}"/>
              </c:ext>
            </c:extLst>
          </c:dPt>
          <c:val>
            <c:numRef>
              <c:f>Sheet1!$C$23:$D$23</c:f>
              <c:numCache>
                <c:formatCode>0.00%</c:formatCode>
                <c:ptCount val="2"/>
                <c:pt idx="0">
                  <c:v>0.49880000000000002</c:v>
                </c:pt>
                <c:pt idx="1">
                  <c:v>0.50119999999999998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28-403E-8C45-6CE15E310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CBA3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34-4F1F-9B1B-42A1DA4C22F5}"/>
              </c:ext>
            </c:extLst>
          </c:dPt>
          <c:dPt>
            <c:idx val="1"/>
            <c:bubble3D val="0"/>
            <c:spPr>
              <a:solidFill>
                <a:srgbClr val="002A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34-4F1F-9B1B-42A1DA4C22F5}"/>
              </c:ext>
            </c:extLst>
          </c:dPt>
          <c:val>
            <c:numRef>
              <c:f>Sheet1!$C$22:$D$22</c:f>
              <c:numCache>
                <c:formatCode>0.00%</c:formatCode>
                <c:ptCount val="2"/>
                <c:pt idx="0">
                  <c:v>0.55400000000000005</c:v>
                </c:pt>
                <c:pt idx="1">
                  <c:v>0.44600000000000001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34-4F1F-9B1B-42A1DA4C22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CD1844"/>
            </a:solidFill>
          </c:spPr>
          <c:dPt>
            <c:idx val="0"/>
            <c:bubble3D val="0"/>
            <c:spPr>
              <a:solidFill>
                <a:srgbClr val="CD18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98-417E-B6B0-EA04D1CBBCE8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98-417E-B6B0-EA04D1CBBCE8}"/>
              </c:ext>
            </c:extLst>
          </c:dPt>
          <c:val>
            <c:numRef>
              <c:f>Sheet1!$C$21:$D$21</c:f>
              <c:numCache>
                <c:formatCode>0.00%</c:formatCode>
                <c:ptCount val="2"/>
                <c:pt idx="0">
                  <c:v>0.57379999999999998</c:v>
                </c:pt>
                <c:pt idx="1">
                  <c:v>0.42620000000000002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98-417E-B6B0-EA04D1CBB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D114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18-418F-AB66-983D3043A26F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18-418F-AB66-983D3043A26F}"/>
              </c:ext>
            </c:extLst>
          </c:dPt>
          <c:val>
            <c:numRef>
              <c:f>Sheet1!$C$32:$D$32</c:f>
              <c:numCache>
                <c:formatCode>0.00%</c:formatCode>
                <c:ptCount val="2"/>
                <c:pt idx="0">
                  <c:v>0.59660000000000002</c:v>
                </c:pt>
                <c:pt idx="1">
                  <c:v>0.40339999999999998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18-418F-AB66-983D3043A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79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83-4549-B396-0B7C2BB374E1}"/>
              </c:ext>
            </c:extLst>
          </c:dPt>
          <c:dPt>
            <c:idx val="1"/>
            <c:bubble3D val="0"/>
            <c:spPr>
              <a:solidFill>
                <a:srgbClr val="9E00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F83-4549-B396-0B7C2BB374E1}"/>
              </c:ext>
            </c:extLst>
          </c:dPt>
          <c:val>
            <c:numRef>
              <c:f>Sheet1!$C$31:$D$31</c:f>
              <c:numCache>
                <c:formatCode>0.00%</c:formatCode>
                <c:ptCount val="2"/>
                <c:pt idx="0">
                  <c:v>0.55169999999999997</c:v>
                </c:pt>
                <c:pt idx="1">
                  <c:v>0.44829999999999998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83-4549-B396-0B7C2BB374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B77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BB-4E5A-8A54-886B5E00D88D}"/>
              </c:ext>
            </c:extLst>
          </c:dPt>
          <c:dPt>
            <c:idx val="1"/>
            <c:bubble3D val="0"/>
            <c:spPr>
              <a:solidFill>
                <a:srgbClr val="FBB93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BB-4E5A-8A54-886B5E00D88D}"/>
              </c:ext>
            </c:extLst>
          </c:dPt>
          <c:val>
            <c:numRef>
              <c:f>Sheet1!$C$30:$D$30</c:f>
              <c:numCache>
                <c:formatCode>0.00%</c:formatCode>
                <c:ptCount val="2"/>
                <c:pt idx="0">
                  <c:v>0.32919999999999999</c:v>
                </c:pt>
                <c:pt idx="1">
                  <c:v>0.67079999999999995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BB-4E5A-8A54-886B5E00D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834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A8-4734-8655-1DD0BF62E77A}"/>
              </c:ext>
            </c:extLst>
          </c:dPt>
          <c:dPt>
            <c:idx val="1"/>
            <c:bubble3D val="0"/>
            <c:spPr>
              <a:solidFill>
                <a:srgbClr val="00471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A8-4734-8655-1DD0BF62E77A}"/>
              </c:ext>
            </c:extLst>
          </c:dPt>
          <c:val>
            <c:numRef>
              <c:f>Sheet1!$C$7:$D$7</c:f>
              <c:numCache>
                <c:formatCode>0.00%</c:formatCode>
                <c:ptCount val="2"/>
                <c:pt idx="0">
                  <c:v>0.42130000000000001</c:v>
                </c:pt>
                <c:pt idx="1">
                  <c:v>0.57869999999999999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A8-4734-8655-1DD0BF62E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460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CC-4C85-8FA0-A1A75F200DD5}"/>
              </c:ext>
            </c:extLst>
          </c:dPt>
          <c:dPt>
            <c:idx val="1"/>
            <c:bubble3D val="0"/>
            <c:spPr>
              <a:solidFill>
                <a:srgbClr val="EC124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CC-4C85-8FA0-A1A75F200DD5}"/>
              </c:ext>
            </c:extLst>
          </c:dPt>
          <c:val>
            <c:numRef>
              <c:f>Sheet1!$C$29:$D$29</c:f>
              <c:numCache>
                <c:formatCode>0.00%</c:formatCode>
                <c:ptCount val="2"/>
                <c:pt idx="0">
                  <c:v>0.36499999999999999</c:v>
                </c:pt>
                <c:pt idx="1">
                  <c:v>0.63500000000000001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CC-4C85-8FA0-A1A75F200D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23-4FA4-87BA-DD3405217BA8}"/>
              </c:ext>
            </c:extLst>
          </c:dPt>
          <c:dPt>
            <c:idx val="1"/>
            <c:bubble3D val="0"/>
            <c:spPr>
              <a:solidFill>
                <a:srgbClr val="5B2B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23-4FA4-87BA-DD3405217BA8}"/>
              </c:ext>
            </c:extLst>
          </c:dPt>
          <c:val>
            <c:numRef>
              <c:f>Sheet1!$C$28:$D$28</c:f>
              <c:numCache>
                <c:formatCode>0.00%</c:formatCode>
                <c:ptCount val="2"/>
                <c:pt idx="0">
                  <c:v>0.69099999999999995</c:v>
                </c:pt>
                <c:pt idx="1">
                  <c:v>0.309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23-4FA4-87BA-DD3405217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7F-46BC-AC42-3B07E7468F44}"/>
              </c:ext>
            </c:extLst>
          </c:dPt>
          <c:dPt>
            <c:idx val="1"/>
            <c:bubble3D val="0"/>
            <c:spPr>
              <a:solidFill>
                <a:srgbClr val="00471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7F-46BC-AC42-3B07E7468F44}"/>
              </c:ext>
            </c:extLst>
          </c:dPt>
          <c:val>
            <c:numRef>
              <c:f>Sheet1!$C$27:$D$27</c:f>
              <c:numCache>
                <c:formatCode>0.00%</c:formatCode>
                <c:ptCount val="2"/>
                <c:pt idx="0">
                  <c:v>0.2228</c:v>
                </c:pt>
                <c:pt idx="1">
                  <c:v>0.7772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7F-46BC-AC42-3B07E7468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1B-4767-8C72-6B3879E3FC33}"/>
              </c:ext>
            </c:extLst>
          </c:dPt>
          <c:dPt>
            <c:idx val="1"/>
            <c:bubble3D val="0"/>
            <c:spPr>
              <a:solidFill>
                <a:srgbClr val="007A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1B-4767-8C72-6B3879E3FC33}"/>
              </c:ext>
            </c:extLst>
          </c:dPt>
          <c:val>
            <c:numRef>
              <c:f>Sheet1!$C$38:$D$38</c:f>
              <c:numCache>
                <c:formatCode>0.00%</c:formatCode>
                <c:ptCount val="2"/>
                <c:pt idx="0">
                  <c:v>0.27279999999999999</c:v>
                </c:pt>
                <c:pt idx="1">
                  <c:v>0.72719999999999996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1B-4767-8C72-6B3879E3F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D18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4D-4182-908B-34425F227724}"/>
              </c:ext>
            </c:extLst>
          </c:dPt>
          <c:dPt>
            <c:idx val="1"/>
            <c:bubble3D val="0"/>
            <c:spPr>
              <a:solidFill>
                <a:srgbClr val="0075B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4D-4182-908B-34425F227724}"/>
              </c:ext>
            </c:extLst>
          </c:dPt>
          <c:val>
            <c:numRef>
              <c:f>Sheet1!$C$37:$D$37</c:f>
              <c:numCache>
                <c:formatCode>0.00%</c:formatCode>
                <c:ptCount val="2"/>
                <c:pt idx="0">
                  <c:v>0.79279999999999995</c:v>
                </c:pt>
                <c:pt idx="1">
                  <c:v>0.2072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4D-4182-908B-34425F2277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7AC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F0-441F-A515-B75DDEC6DC2E}"/>
              </c:ext>
            </c:extLst>
          </c:dPt>
          <c:dPt>
            <c:idx val="1"/>
            <c:bubble3D val="0"/>
            <c:spPr>
              <a:solidFill>
                <a:srgbClr val="FCB8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F0-441F-A515-B75DDEC6DC2E}"/>
              </c:ext>
            </c:extLst>
          </c:dPt>
          <c:val>
            <c:numRef>
              <c:f>Sheet1!$C$36:$D$36</c:f>
              <c:numCache>
                <c:formatCode>0.00%</c:formatCode>
                <c:ptCount val="2"/>
                <c:pt idx="0">
                  <c:v>0.45429999999999998</c:v>
                </c:pt>
                <c:pt idx="1">
                  <c:v>0.54569999999999996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F0-441F-A515-B75DDEC6DC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FC6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40-4F69-BDCE-97E1D0C1FE24}"/>
              </c:ext>
            </c:extLst>
          </c:dPt>
          <c:dPt>
            <c:idx val="1"/>
            <c:bubble3D val="0"/>
            <c:spPr>
              <a:solidFill>
                <a:srgbClr val="C7D0D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40-4F69-BDCE-97E1D0C1FE24}"/>
              </c:ext>
            </c:extLst>
          </c:dPt>
          <c:val>
            <c:numRef>
              <c:f>Sheet1!$C$35:$D$35</c:f>
              <c:numCache>
                <c:formatCode>0.00%</c:formatCode>
                <c:ptCount val="2"/>
                <c:pt idx="0">
                  <c:v>0.53259999999999996</c:v>
                </c:pt>
                <c:pt idx="1">
                  <c:v>0.46739999999999998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40-4F69-BDCE-97E1D0C1F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002A5C"/>
            </a:solidFill>
          </c:spPr>
          <c:dPt>
            <c:idx val="0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B3-4853-8DAD-C97746CD404C}"/>
              </c:ext>
            </c:extLst>
          </c:dPt>
          <c:dPt>
            <c:idx val="1"/>
            <c:bubble3D val="0"/>
            <c:spPr>
              <a:solidFill>
                <a:srgbClr val="002A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B3-4853-8DAD-C97746CD404C}"/>
              </c:ext>
            </c:extLst>
          </c:dPt>
          <c:val>
            <c:numRef>
              <c:f>Sheet1!$C$34:$D$34</c:f>
              <c:numCache>
                <c:formatCode>0.00%</c:formatCode>
                <c:ptCount val="2"/>
                <c:pt idx="0">
                  <c:v>0.46389999999999998</c:v>
                </c:pt>
                <c:pt idx="1">
                  <c:v>0.53610000000000002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B3-4853-8DAD-C97746CD40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5D76A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23-423E-9C81-D9E2DB6394AD}"/>
              </c:ext>
            </c:extLst>
          </c:dPt>
          <c:dPt>
            <c:idx val="1"/>
            <c:bubble3D val="0"/>
            <c:spPr>
              <a:solidFill>
                <a:srgbClr val="00471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23-423E-9C81-D9E2DB6394AD}"/>
              </c:ext>
            </c:extLst>
          </c:dPt>
          <c:val>
            <c:numRef>
              <c:f>Sheet1!$C$33:$D$33</c:f>
              <c:numCache>
                <c:formatCode>0.00%</c:formatCode>
                <c:ptCount val="2"/>
                <c:pt idx="0">
                  <c:v>0.4042</c:v>
                </c:pt>
                <c:pt idx="1">
                  <c:v>0.5958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23-423E-9C81-D9E2DB639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D114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64-40D6-A515-1C85B08578DF}"/>
              </c:ext>
            </c:extLst>
          </c:dPt>
          <c:dPt>
            <c:idx val="1"/>
            <c:bubble3D val="0"/>
            <c:spPr>
              <a:solidFill>
                <a:srgbClr val="FCB8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64-40D6-A515-1C85B08578DF}"/>
              </c:ext>
            </c:extLst>
          </c:dPt>
          <c:val>
            <c:numRef>
              <c:f>Sheet1!$C$44:$D$44</c:f>
              <c:numCache>
                <c:formatCode>0.00%</c:formatCode>
                <c:ptCount val="2"/>
                <c:pt idx="0">
                  <c:v>0.4924</c:v>
                </c:pt>
                <c:pt idx="1">
                  <c:v>0.50760000000000005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64-40D6-A515-1C85B0857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B77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C2-47EB-88D4-CCF584CF72FD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C2-47EB-88D4-CCF584CF72FD}"/>
              </c:ext>
            </c:extLst>
          </c:dPt>
          <c:val>
            <c:numRef>
              <c:f>Sheet1!$C$4:$D$4</c:f>
              <c:numCache>
                <c:formatCode>0.00%</c:formatCode>
                <c:ptCount val="2"/>
                <c:pt idx="0">
                  <c:v>0.48409999999999997</c:v>
                </c:pt>
                <c:pt idx="1">
                  <c:v>0.51590000000000003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C2-47EB-88D4-CCF584CF72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13C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A2-4B5A-8099-94A38DE4D389}"/>
              </c:ext>
            </c:extLst>
          </c:dPt>
          <c:dPt>
            <c:idx val="1"/>
            <c:bubble3D val="0"/>
            <c:spPr>
              <a:solidFill>
                <a:srgbClr val="FFC62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A2-4B5A-8099-94A38DE4D389}"/>
              </c:ext>
            </c:extLst>
          </c:dPt>
          <c:val>
            <c:numRef>
              <c:f>Sheet1!$C$43:$D$43</c:f>
              <c:numCache>
                <c:formatCode>0.00%</c:formatCode>
                <c:ptCount val="2"/>
                <c:pt idx="0">
                  <c:v>0.46560000000000001</c:v>
                </c:pt>
                <c:pt idx="1">
                  <c:v>0.53439999999999999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A2-4B5A-8099-94A38DE4D3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C114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90-4A1D-AA09-933AC672BA28}"/>
              </c:ext>
            </c:extLst>
          </c:dPt>
          <c:dPt>
            <c:idx val="1"/>
            <c:bubble3D val="0"/>
            <c:spPr>
              <a:solidFill>
                <a:srgbClr val="006EB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90-4A1D-AA09-933AC672BA28}"/>
              </c:ext>
            </c:extLst>
          </c:dPt>
          <c:val>
            <c:numRef>
              <c:f>Sheet1!$C$42:$D$42</c:f>
              <c:numCache>
                <c:formatCode>0.00%</c:formatCode>
                <c:ptCount val="2"/>
                <c:pt idx="0">
                  <c:v>0.50049999999999994</c:v>
                </c:pt>
                <c:pt idx="1">
                  <c:v>0.4995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90-4A1D-AA09-933AC672B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CBA3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09-41C8-B2E6-AFC7F7B3838D}"/>
              </c:ext>
            </c:extLst>
          </c:dPt>
          <c:dPt>
            <c:idx val="1"/>
            <c:bubble3D val="0"/>
            <c:spPr>
              <a:solidFill>
                <a:srgbClr val="E460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09-41C8-B2E6-AFC7F7B3838D}"/>
              </c:ext>
            </c:extLst>
          </c:dPt>
          <c:val>
            <c:numRef>
              <c:f>Sheet1!$C$41:$D$41</c:f>
              <c:numCache>
                <c:formatCode>0.00%</c:formatCode>
                <c:ptCount val="2"/>
                <c:pt idx="0">
                  <c:v>0.66669999999999996</c:v>
                </c:pt>
                <c:pt idx="1">
                  <c:v>0.33329999999999999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09-41C8-B2E6-AFC7F7B38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9800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53-4B60-BC3C-8DE1427F937A}"/>
              </c:ext>
            </c:extLst>
          </c:dPt>
          <c:dPt>
            <c:idx val="1"/>
            <c:bubble3D val="0"/>
            <c:spPr>
              <a:solidFill>
                <a:srgbClr val="00471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53-4B60-BC3C-8DE1427F937A}"/>
              </c:ext>
            </c:extLst>
          </c:dPt>
          <c:val>
            <c:numRef>
              <c:f>Sheet1!$C$40:$D$40</c:f>
              <c:numCache>
                <c:formatCode>0.00%</c:formatCode>
                <c:ptCount val="2"/>
                <c:pt idx="0">
                  <c:v>0.38479999999999998</c:v>
                </c:pt>
                <c:pt idx="1">
                  <c:v>0.61519999999999997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53-4B60-BC3C-8DE1427F9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2A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1B-4279-B1F7-22B2D02A3534}"/>
              </c:ext>
            </c:extLst>
          </c:dPt>
          <c:dPt>
            <c:idx val="1"/>
            <c:bubble3D val="0"/>
            <c:spPr>
              <a:solidFill>
                <a:srgbClr val="5B2B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1B-4279-B1F7-22B2D02A3534}"/>
              </c:ext>
            </c:extLst>
          </c:dPt>
          <c:val>
            <c:numRef>
              <c:f>Sheet1!$C$39:$D$39</c:f>
              <c:numCache>
                <c:formatCode>0.00%</c:formatCode>
                <c:ptCount val="2"/>
                <c:pt idx="0">
                  <c:v>0.58730000000000004</c:v>
                </c:pt>
                <c:pt idx="1">
                  <c:v>0.41270000000000001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1B-4279-B1F7-22B2D02A3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79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84-40CC-9FCF-61D2A8C20A5B}"/>
              </c:ext>
            </c:extLst>
          </c:dPt>
          <c:dPt>
            <c:idx val="1"/>
            <c:bubble3D val="0"/>
            <c:spPr>
              <a:solidFill>
                <a:srgbClr val="CD18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84-40CC-9FCF-61D2A8C20A5B}"/>
              </c:ext>
            </c:extLst>
          </c:dPt>
          <c:val>
            <c:numRef>
              <c:f>Sheet1!$C$50:$D$50</c:f>
              <c:numCache>
                <c:formatCode>0.00%</c:formatCode>
                <c:ptCount val="2"/>
                <c:pt idx="0">
                  <c:v>0.48089999999999999</c:v>
                </c:pt>
                <c:pt idx="1">
                  <c:v>0.51910000000000001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84-40CC-9FCF-61D2A8C20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2A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A9-47B2-8875-ECD93D196D85}"/>
              </c:ext>
            </c:extLst>
          </c:dPt>
          <c:dPt>
            <c:idx val="1"/>
            <c:bubble3D val="0"/>
            <c:spPr>
              <a:solidFill>
                <a:srgbClr val="BB9B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A9-47B2-8875-ECD93D196D85}"/>
              </c:ext>
            </c:extLst>
          </c:dPt>
          <c:val>
            <c:numRef>
              <c:f>Sheet1!$C$49:$D$49</c:f>
              <c:numCache>
                <c:formatCode>0.00%</c:formatCode>
                <c:ptCount val="2"/>
                <c:pt idx="0">
                  <c:v>0.56040000000000001</c:v>
                </c:pt>
                <c:pt idx="1">
                  <c:v>0.43959999999999999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A9-47B2-8875-ECD93D196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75B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6B-4AF5-8487-D668DBA39360}"/>
              </c:ext>
            </c:extLst>
          </c:dPt>
          <c:dPt>
            <c:idx val="1"/>
            <c:bubble3D val="0"/>
            <c:spPr>
              <a:solidFill>
                <a:srgbClr val="ED174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6B-4AF5-8487-D668DBA39360}"/>
              </c:ext>
            </c:extLst>
          </c:dPt>
          <c:val>
            <c:numRef>
              <c:f>Sheet1!$C$48:$D$48</c:f>
              <c:numCache>
                <c:formatCode>0.00%</c:formatCode>
                <c:ptCount val="2"/>
                <c:pt idx="0">
                  <c:v>0.4002</c:v>
                </c:pt>
                <c:pt idx="1">
                  <c:v>0.5998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6B-4AF5-8487-D668DBA393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F4-4E34-A1D6-43CAB1C14152}"/>
              </c:ext>
            </c:extLst>
          </c:dPt>
          <c:dPt>
            <c:idx val="1"/>
            <c:bubble3D val="0"/>
            <c:spPr>
              <a:solidFill>
                <a:srgbClr val="592C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F4-4E34-A1D6-43CAB1C14152}"/>
              </c:ext>
            </c:extLst>
          </c:dPt>
          <c:val>
            <c:numRef>
              <c:f>Sheet1!$C$47:$D$47</c:f>
              <c:numCache>
                <c:formatCode>0.00%</c:formatCode>
                <c:ptCount val="2"/>
                <c:pt idx="0">
                  <c:v>0.52739999999999998</c:v>
                </c:pt>
                <c:pt idx="1">
                  <c:v>0.47260000000000002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F4-4E34-A1D6-43CAB1C14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7D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D8-4FE4-AC2D-FDCA6C43710C}"/>
              </c:ext>
            </c:extLst>
          </c:dPt>
          <c:dPt>
            <c:idx val="1"/>
            <c:bubble3D val="0"/>
            <c:spPr>
              <a:solidFill>
                <a:srgbClr val="5D76A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D8-4FE4-AC2D-FDCA6C43710C}"/>
              </c:ext>
            </c:extLst>
          </c:dPt>
          <c:val>
            <c:numRef>
              <c:f>Sheet1!$C$46:$D$46</c:f>
              <c:numCache>
                <c:formatCode>0.00%</c:formatCode>
                <c:ptCount val="2"/>
                <c:pt idx="0">
                  <c:v>0.6855</c:v>
                </c:pt>
                <c:pt idx="1">
                  <c:v>0.3145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D8-4FE4-AC2D-FDCA6C4371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4A1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AF-4545-B441-D87BB57BD7CF}"/>
              </c:ext>
            </c:extLst>
          </c:dPt>
          <c:dPt>
            <c:idx val="1"/>
            <c:bubble3D val="0"/>
            <c:spPr>
              <a:solidFill>
                <a:srgbClr val="B4BE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AF-4545-B441-D87BB57BD7CF}"/>
              </c:ext>
            </c:extLst>
          </c:dPt>
          <c:val>
            <c:numRef>
              <c:f>Sheet1!$C$45:$D$45</c:f>
              <c:numCache>
                <c:formatCode>0.00%</c:formatCode>
                <c:ptCount val="2"/>
                <c:pt idx="0">
                  <c:v>0.51919999999999999</c:v>
                </c:pt>
                <c:pt idx="1">
                  <c:v>0.48080000000000001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AF-4545-B441-D87BB57BD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471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95-4976-854E-279A6AABC736}"/>
              </c:ext>
            </c:extLst>
          </c:dPt>
          <c:dPt>
            <c:idx val="1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95-4976-854E-279A6AABC736}"/>
              </c:ext>
            </c:extLst>
          </c:dPt>
          <c:val>
            <c:numRef>
              <c:f>Sheet1!$C$55:$D$55</c:f>
              <c:numCache>
                <c:formatCode>0.00%</c:formatCode>
                <c:ptCount val="2"/>
                <c:pt idx="0">
                  <c:v>0.5837</c:v>
                </c:pt>
                <c:pt idx="1">
                  <c:v>0.4163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95-4976-854E-279A6AABC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460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94-418F-99BC-37CBC86F428B}"/>
              </c:ext>
            </c:extLst>
          </c:dPt>
          <c:dPt>
            <c:idx val="1"/>
            <c:bubble3D val="0"/>
            <c:spPr>
              <a:solidFill>
                <a:srgbClr val="9800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94-418F-99BC-37CBC86F428B}"/>
              </c:ext>
            </c:extLst>
          </c:dPt>
          <c:val>
            <c:numRef>
              <c:f>Sheet1!$C$54:$D$54</c:f>
              <c:numCache>
                <c:formatCode>0.00%</c:formatCode>
                <c:ptCount val="2"/>
                <c:pt idx="0">
                  <c:v>0.40710000000000002</c:v>
                </c:pt>
                <c:pt idx="1">
                  <c:v>0.59289999999999998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94-418F-99BC-37CBC86F4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FDBB30"/>
            </a:solidFill>
          </c:spPr>
          <c:dPt>
            <c:idx val="0"/>
            <c:bubble3D val="0"/>
            <c:spPr>
              <a:solidFill>
                <a:srgbClr val="4D1F8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57-430B-9D0F-A699928BBE7E}"/>
              </c:ext>
            </c:extLst>
          </c:dPt>
          <c:dPt>
            <c:idx val="1"/>
            <c:bubble3D val="0"/>
            <c:spPr>
              <a:solidFill>
                <a:srgbClr val="FDBB3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57-430B-9D0F-A699928BBE7E}"/>
              </c:ext>
            </c:extLst>
          </c:dPt>
          <c:val>
            <c:numRef>
              <c:f>Sheet1!$C$53:$D$53</c:f>
              <c:numCache>
                <c:formatCode>0.00%</c:formatCode>
                <c:ptCount val="2"/>
                <c:pt idx="0">
                  <c:v>0.55579999999999996</c:v>
                </c:pt>
                <c:pt idx="1">
                  <c:v>0.44419999999999998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57-430B-9D0F-A699928BB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4C1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70-425B-B249-1CB9D501031C}"/>
              </c:ext>
            </c:extLst>
          </c:dPt>
          <c:dPt>
            <c:idx val="1"/>
            <c:bubble3D val="0"/>
            <c:spPr>
              <a:solidFill>
                <a:srgbClr val="FFC6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70-425B-B249-1CB9D501031C}"/>
              </c:ext>
            </c:extLst>
          </c:dPt>
          <c:val>
            <c:numRef>
              <c:f>Sheet1!$C$52:$D$52</c:f>
              <c:numCache>
                <c:formatCode>0.00%</c:formatCode>
                <c:ptCount val="2"/>
                <c:pt idx="0">
                  <c:v>0.4778</c:v>
                </c:pt>
                <c:pt idx="1">
                  <c:v>0.5222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70-425B-B249-1CB9D50103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C144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85-45BB-8A64-DE5AAC22432C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85-45BB-8A64-DE5AAC22432C}"/>
              </c:ext>
            </c:extLst>
          </c:dPt>
          <c:val>
            <c:numRef>
              <c:f>Sheet1!$C$51:$D$51</c:f>
              <c:numCache>
                <c:formatCode>0.00%</c:formatCode>
                <c:ptCount val="2"/>
                <c:pt idx="0">
                  <c:v>0.60770000000000002</c:v>
                </c:pt>
                <c:pt idx="1">
                  <c:v>0.39229999999999998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85-45BB-8A64-DE5AAC224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C114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03-43FF-8539-9A2914E9E29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03-43FF-8539-9A2914E9E291}"/>
              </c:ext>
            </c:extLst>
          </c:dPt>
          <c:val>
            <c:numRef>
              <c:f>Sheet1!$C$62:$D$62</c:f>
              <c:numCache>
                <c:formatCode>0.00%</c:formatCode>
                <c:ptCount val="2"/>
                <c:pt idx="0">
                  <c:v>0.77980000000000005</c:v>
                </c:pt>
                <c:pt idx="1">
                  <c:v>0.22020000000000001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03-43FF-8539-9A2914E9E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C114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8B-4758-B842-4BF9CE48A8C6}"/>
              </c:ext>
            </c:extLst>
          </c:dPt>
          <c:dPt>
            <c:idx val="1"/>
            <c:bubble3D val="0"/>
            <c:spPr>
              <a:solidFill>
                <a:srgbClr val="592C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8B-4758-B842-4BF9CE48A8C6}"/>
              </c:ext>
            </c:extLst>
          </c:dPt>
          <c:val>
            <c:numRef>
              <c:f>Sheet1!$C$61:$D$61</c:f>
              <c:numCache>
                <c:formatCode>0.00%</c:formatCode>
                <c:ptCount val="2"/>
                <c:pt idx="0">
                  <c:v>0.76</c:v>
                </c:pt>
                <c:pt idx="1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8B-4758-B842-4BF9CE48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6-4180-B7BC-B35C92C252A3}"/>
              </c:ext>
            </c:extLst>
          </c:dPt>
          <c:dPt>
            <c:idx val="1"/>
            <c:bubble3D val="0"/>
            <c:spPr>
              <a:solidFill>
                <a:srgbClr val="EC3B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6-4180-B7BC-B35C92C252A3}"/>
              </c:ext>
            </c:extLst>
          </c:dPt>
          <c:val>
            <c:numRef>
              <c:f>Sheet1!$C$60:$D$60</c:f>
              <c:numCache>
                <c:formatCode>0.00%</c:formatCode>
                <c:ptCount val="2"/>
                <c:pt idx="0">
                  <c:v>0.41739999999999999</c:v>
                </c:pt>
                <c:pt idx="1">
                  <c:v>0.58260000000000001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E6-4180-B7BC-B35C92C25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87A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C0-4A5C-A131-C6D40BAE2346}"/>
              </c:ext>
            </c:extLst>
          </c:dPt>
          <c:dPt>
            <c:idx val="1"/>
            <c:bubble3D val="0"/>
            <c:spPr>
              <a:solidFill>
                <a:srgbClr val="007B3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C0-4A5C-A131-C6D40BAE2346}"/>
              </c:ext>
            </c:extLst>
          </c:dPt>
          <c:val>
            <c:numRef>
              <c:f>Sheet1!$C$59:$D$59</c:f>
              <c:numCache>
                <c:formatCode>0.00%</c:formatCode>
                <c:ptCount val="2"/>
                <c:pt idx="0">
                  <c:v>0.30170000000000002</c:v>
                </c:pt>
                <c:pt idx="1">
                  <c:v>0.69830000000000003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C0-4A5C-A131-C6D40BAE2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460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88-4CE1-B60B-707439B55AB2}"/>
              </c:ext>
            </c:extLst>
          </c:dPt>
          <c:dPt>
            <c:idx val="1"/>
            <c:bubble3D val="0"/>
            <c:spPr>
              <a:solidFill>
                <a:srgbClr val="002A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88-4CE1-B60B-707439B55AB2}"/>
              </c:ext>
            </c:extLst>
          </c:dPt>
          <c:val>
            <c:numRef>
              <c:f>Sheet1!$C$5:$D$5</c:f>
              <c:numCache>
                <c:formatCode>0.00%</c:formatCode>
                <c:ptCount val="2"/>
                <c:pt idx="0">
                  <c:v>0.39290000000000003</c:v>
                </c:pt>
                <c:pt idx="1">
                  <c:v>0.60709999999999997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88-4CE1-B60B-707439B55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4CDD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D7-4072-B956-0B3DBB1B25F2}"/>
              </c:ext>
            </c:extLst>
          </c:dPt>
          <c:dPt>
            <c:idx val="1"/>
            <c:bubble3D val="0"/>
            <c:spPr>
              <a:solidFill>
                <a:srgbClr val="002A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D7-4072-B956-0B3DBB1B25F2}"/>
              </c:ext>
            </c:extLst>
          </c:dPt>
          <c:val>
            <c:numRef>
              <c:f>Sheet1!$C$58:$D$58</c:f>
              <c:numCache>
                <c:formatCode>0.00%</c:formatCode>
                <c:ptCount val="2"/>
                <c:pt idx="0">
                  <c:v>0.58420000000000005</c:v>
                </c:pt>
                <c:pt idx="1">
                  <c:v>0.4158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D7-4072-B956-0B3DBB1B25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5D76A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C3-46AD-89BD-8FBE0E38D2D9}"/>
              </c:ext>
            </c:extLst>
          </c:dPt>
          <c:dPt>
            <c:idx val="1"/>
            <c:bubble3D val="0"/>
            <c:spPr>
              <a:solidFill>
                <a:srgbClr val="CD18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C3-46AD-89BD-8FBE0E38D2D9}"/>
              </c:ext>
            </c:extLst>
          </c:dPt>
          <c:val>
            <c:numRef>
              <c:f>Sheet1!$C$57:$D$57</c:f>
              <c:numCache>
                <c:formatCode>0.00%</c:formatCode>
                <c:ptCount val="2"/>
                <c:pt idx="0">
                  <c:v>0.35160000000000002</c:v>
                </c:pt>
                <c:pt idx="1">
                  <c:v>0.64839999999999998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C3-46AD-89BD-8FBE0E38D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2A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3-4FB5-B009-929BA383B094}"/>
              </c:ext>
            </c:extLst>
          </c:dPt>
          <c:dPt>
            <c:idx val="1"/>
            <c:bubble3D val="0"/>
            <c:spPr>
              <a:solidFill>
                <a:srgbClr val="007D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3-4FB5-B009-929BA383B094}"/>
              </c:ext>
            </c:extLst>
          </c:dPt>
          <c:val>
            <c:numRef>
              <c:f>Sheet1!$C$56:$D$56</c:f>
              <c:numCache>
                <c:formatCode>0.00%</c:formatCode>
                <c:ptCount val="2"/>
                <c:pt idx="0">
                  <c:v>0.50639999999999996</c:v>
                </c:pt>
                <c:pt idx="1">
                  <c:v>0.49359999999999998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3-4FB5-B009-929BA383B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FC6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4F-4C2B-B9DD-C1129C82B854}"/>
              </c:ext>
            </c:extLst>
          </c:dPt>
          <c:dPt>
            <c:idx val="1"/>
            <c:bubble3D val="0"/>
            <c:spPr>
              <a:solidFill>
                <a:srgbClr val="5425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4F-4C2B-B9DD-C1129C82B854}"/>
              </c:ext>
            </c:extLst>
          </c:dPt>
          <c:val>
            <c:numRef>
              <c:f>Sheet1!$C$67:$D$67</c:f>
              <c:numCache>
                <c:formatCode>0.00%</c:formatCode>
                <c:ptCount val="2"/>
                <c:pt idx="0">
                  <c:v>0.45850000000000002</c:v>
                </c:pt>
                <c:pt idx="1">
                  <c:v>0.54149999999999998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4F-4C2B-B9DD-C1129C82B8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CBA3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1-4509-9B56-25015C1509CD}"/>
              </c:ext>
            </c:extLst>
          </c:dPt>
          <c:dPt>
            <c:idx val="1"/>
            <c:bubble3D val="0"/>
            <c:spPr>
              <a:solidFill>
                <a:srgbClr val="9800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1-4509-9B56-25015C1509CD}"/>
              </c:ext>
            </c:extLst>
          </c:dPt>
          <c:val>
            <c:numRef>
              <c:f>Sheet1!$C$66:$D$66</c:f>
              <c:numCache>
                <c:formatCode>0.00%</c:formatCode>
                <c:ptCount val="2"/>
                <c:pt idx="0">
                  <c:v>0.49259999999999998</c:v>
                </c:pt>
                <c:pt idx="1">
                  <c:v>0.50739999999999996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A1-4509-9B56-25015C150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D18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39-4176-A189-4B93E8E3D8C5}"/>
              </c:ext>
            </c:extLst>
          </c:dPt>
          <c:dPt>
            <c:idx val="1"/>
            <c:bubble3D val="0"/>
            <c:spPr>
              <a:solidFill>
                <a:srgbClr val="00471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39-4176-A189-4B93E8E3D8C5}"/>
              </c:ext>
            </c:extLst>
          </c:dPt>
          <c:val>
            <c:numRef>
              <c:f>Sheet1!$C$65:$D$65</c:f>
              <c:numCache>
                <c:formatCode>0.00%</c:formatCode>
                <c:ptCount val="2"/>
                <c:pt idx="0">
                  <c:v>0.432</c:v>
                </c:pt>
                <c:pt idx="1">
                  <c:v>0.56799999999999995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39-4176-A189-4B93E8E3D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9E-41E7-B42A-4DF39A09B6CE}"/>
              </c:ext>
            </c:extLst>
          </c:dPt>
          <c:dPt>
            <c:idx val="1"/>
            <c:bubble3D val="0"/>
            <c:spPr>
              <a:solidFill>
                <a:srgbClr val="00491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9E-41E7-B42A-4DF39A09B6CE}"/>
              </c:ext>
            </c:extLst>
          </c:dPt>
          <c:val>
            <c:numRef>
              <c:f>Sheet1!$C$64:$D$64</c:f>
              <c:numCache>
                <c:formatCode>0.00%</c:formatCode>
                <c:ptCount val="2"/>
                <c:pt idx="0">
                  <c:v>0.57630000000000003</c:v>
                </c:pt>
                <c:pt idx="1">
                  <c:v>0.42370000000000002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9E-41E7-B42A-4DF39A09B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7C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48-4DA1-8ADD-3CB7609B1844}"/>
              </c:ext>
            </c:extLst>
          </c:dPt>
          <c:dPt>
            <c:idx val="1"/>
            <c:bubble3D val="0"/>
            <c:spPr>
              <a:solidFill>
                <a:srgbClr val="E460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48-4DA1-8ADD-3CB7609B1844}"/>
              </c:ext>
            </c:extLst>
          </c:dPt>
          <c:val>
            <c:numRef>
              <c:f>Sheet1!$C$63:$D$63</c:f>
              <c:numCache>
                <c:formatCode>0.00%</c:formatCode>
                <c:ptCount val="2"/>
                <c:pt idx="0">
                  <c:v>0.7298</c:v>
                </c:pt>
                <c:pt idx="1">
                  <c:v>0.2702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48-4DA1-8ADD-3CB7609B1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2A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A7-4FF5-B509-3576A6F7FFFB}"/>
              </c:ext>
            </c:extLst>
          </c:dPt>
          <c:dPt>
            <c:idx val="1"/>
            <c:bubble3D val="0"/>
            <c:spPr>
              <a:solidFill>
                <a:srgbClr val="592C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A7-4FF5-B509-3576A6F7FFFB}"/>
              </c:ext>
            </c:extLst>
          </c:dPt>
          <c:val>
            <c:numRef>
              <c:f>Sheet1!$C$74:$D$74</c:f>
              <c:numCache>
                <c:formatCode>0.00%</c:formatCode>
                <c:ptCount val="2"/>
                <c:pt idx="0">
                  <c:v>0.59419999999999995</c:v>
                </c:pt>
                <c:pt idx="1">
                  <c:v>0.40579999999999999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A7-4FF5-B509-3576A6F7F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471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BB-4906-BE21-31B1F0AE9A72}"/>
              </c:ext>
            </c:extLst>
          </c:dPt>
          <c:dPt>
            <c:idx val="1"/>
            <c:bubble3D val="0"/>
            <c:spPr>
              <a:solidFill>
                <a:srgbClr val="002A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BB-4906-BE21-31B1F0AE9A72}"/>
              </c:ext>
            </c:extLst>
          </c:dPt>
          <c:val>
            <c:numRef>
              <c:f>Sheet1!$C$73:$D$73</c:f>
              <c:numCache>
                <c:formatCode>0.00%</c:formatCode>
                <c:ptCount val="2"/>
                <c:pt idx="0">
                  <c:v>0.77939999999999998</c:v>
                </c:pt>
                <c:pt idx="1">
                  <c:v>0.22059999999999999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BB-4906-BE21-31B1F0AE9A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5D76A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A4-403F-B2D5-523758374281}"/>
              </c:ext>
            </c:extLst>
          </c:dPt>
          <c:dPt>
            <c:idx val="1"/>
            <c:bubble3D val="0"/>
            <c:spPr>
              <a:solidFill>
                <a:srgbClr val="E03A3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A4-403F-B2D5-523758374281}"/>
              </c:ext>
            </c:extLst>
          </c:dPt>
          <c:val>
            <c:numRef>
              <c:f>Sheet1!$C$6:$D$6</c:f>
              <c:numCache>
                <c:formatCode>0.00%</c:formatCode>
                <c:ptCount val="2"/>
                <c:pt idx="0">
                  <c:v>0.3992</c:v>
                </c:pt>
                <c:pt idx="1">
                  <c:v>0.6008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A4-403F-B2D5-5237583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79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3C-4130-BF9F-45568D4DA923}"/>
              </c:ext>
            </c:extLst>
          </c:dPt>
          <c:dPt>
            <c:idx val="1"/>
            <c:bubble3D val="0"/>
            <c:spPr>
              <a:solidFill>
                <a:srgbClr val="5D76A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3C-4130-BF9F-45568D4DA923}"/>
              </c:ext>
            </c:extLst>
          </c:dPt>
          <c:val>
            <c:numRef>
              <c:f>Sheet1!$C$72:$D$72</c:f>
              <c:numCache>
                <c:formatCode>0.00%</c:formatCode>
                <c:ptCount val="2"/>
                <c:pt idx="0">
                  <c:v>0.66039999999999999</c:v>
                </c:pt>
                <c:pt idx="1">
                  <c:v>0.33960000000000001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3C-4130-BF9F-45568D4DA9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C3B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AA-49B7-8E2E-B20F73547353}"/>
              </c:ext>
            </c:extLst>
          </c:dPt>
          <c:dPt>
            <c:idx val="1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AA-49B7-8E2E-B20F73547353}"/>
              </c:ext>
            </c:extLst>
          </c:dPt>
          <c:val>
            <c:numRef>
              <c:f>Sheet1!$C$71:$D$71</c:f>
              <c:numCache>
                <c:formatCode>0.00%</c:formatCode>
                <c:ptCount val="2"/>
                <c:pt idx="0">
                  <c:v>0.38619999999999999</c:v>
                </c:pt>
                <c:pt idx="1">
                  <c:v>0.61380000000000001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AA-49B7-8E2E-B20F73547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460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CF-4C9C-AE00-EAD35D11D7D7}"/>
              </c:ext>
            </c:extLst>
          </c:dPt>
          <c:dPt>
            <c:idx val="1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CF-4C9C-AE00-EAD35D11D7D7}"/>
              </c:ext>
            </c:extLst>
          </c:dPt>
          <c:val>
            <c:numRef>
              <c:f>Sheet1!$C$70:$D$70</c:f>
              <c:numCache>
                <c:formatCode>0.00%</c:formatCode>
                <c:ptCount val="2"/>
                <c:pt idx="0">
                  <c:v>0.49869999999999998</c:v>
                </c:pt>
                <c:pt idx="1">
                  <c:v>0.50129999999999997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CF-4C9C-AE00-EAD35D11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C114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30-43BF-8561-3493075E711E}"/>
              </c:ext>
            </c:extLst>
          </c:dPt>
          <c:dPt>
            <c:idx val="1"/>
            <c:bubble3D val="0"/>
            <c:spPr>
              <a:solidFill>
                <a:srgbClr val="C4CDD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30-43BF-8561-3493075E711E}"/>
              </c:ext>
            </c:extLst>
          </c:dPt>
          <c:val>
            <c:numRef>
              <c:f>Sheet1!$C$69:$D$69</c:f>
              <c:numCache>
                <c:formatCode>0.00%</c:formatCode>
                <c:ptCount val="2"/>
                <c:pt idx="0">
                  <c:v>0.55649999999999999</c:v>
                </c:pt>
                <c:pt idx="1">
                  <c:v>0.44350000000000001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30-43BF-8561-3493075E7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BB-4E4F-B67D-3CD5E199D411}"/>
              </c:ext>
            </c:extLst>
          </c:dPt>
          <c:dPt>
            <c:idx val="1"/>
            <c:bubble3D val="0"/>
            <c:spPr>
              <a:solidFill>
                <a:srgbClr val="0377B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BB-4E4F-B67D-3CD5E199D411}"/>
              </c:ext>
            </c:extLst>
          </c:dPt>
          <c:val>
            <c:numRef>
              <c:f>Sheet1!$C$68:$D$68</c:f>
              <c:numCache>
                <c:formatCode>0.00%</c:formatCode>
                <c:ptCount val="2"/>
                <c:pt idx="0">
                  <c:v>0.50480000000000003</c:v>
                </c:pt>
                <c:pt idx="1">
                  <c:v>0.49519999999999997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BB-4E4F-B67D-3CD5E199D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C174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A8-49B9-8564-B8DABBF10CFE}"/>
              </c:ext>
            </c:extLst>
          </c:dPt>
          <c:dPt>
            <c:idx val="1"/>
            <c:bubble3D val="0"/>
            <c:spPr>
              <a:solidFill>
                <a:srgbClr val="FFCD2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A8-49B9-8564-B8DABBF10CFE}"/>
              </c:ext>
            </c:extLst>
          </c:dPt>
          <c:val>
            <c:numRef>
              <c:f>Sheet1!$C$78:$D$78</c:f>
              <c:numCache>
                <c:formatCode>0.00%</c:formatCode>
                <c:ptCount val="2"/>
                <c:pt idx="0">
                  <c:v>0.55900000000000005</c:v>
                </c:pt>
                <c:pt idx="1">
                  <c:v>0.441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A8-49B9-8564-B8DABBF10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9800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8F-4DDE-B246-5CCE231C5DBD}"/>
              </c:ext>
            </c:extLst>
          </c:dPt>
          <c:dPt>
            <c:idx val="1"/>
            <c:bubble3D val="0"/>
            <c:spPr>
              <a:solidFill>
                <a:srgbClr val="007D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8F-4DDE-B246-5CCE231C5DBD}"/>
              </c:ext>
            </c:extLst>
          </c:dPt>
          <c:val>
            <c:numRef>
              <c:f>Sheet1!$C$77:$D$77</c:f>
              <c:numCache>
                <c:formatCode>0.00%</c:formatCode>
                <c:ptCount val="2"/>
                <c:pt idx="0">
                  <c:v>0.49230000000000002</c:v>
                </c:pt>
                <c:pt idx="1">
                  <c:v>0.50770000000000004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8F-4DDE-B246-5CCE231C5D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008547008547008E-2"/>
          <c:y val="4.7008547008547008E-2"/>
          <c:w val="0.90598290598290598"/>
          <c:h val="0.90598290598290598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D18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B6-4342-A78F-CB809090EB04}"/>
              </c:ext>
            </c:extLst>
          </c:dPt>
          <c:dPt>
            <c:idx val="1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B6-4342-A78F-CB809090EB04}"/>
              </c:ext>
            </c:extLst>
          </c:dPt>
          <c:val>
            <c:numRef>
              <c:f>Sheet1!$C$76:$D$76</c:f>
              <c:numCache>
                <c:formatCode>0.00%</c:formatCode>
                <c:ptCount val="2"/>
                <c:pt idx="0">
                  <c:v>0.6845</c:v>
                </c:pt>
                <c:pt idx="1">
                  <c:v>0.3155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B6-4342-A78F-CB809090E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CBA3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40-43E1-868E-81C738114C97}"/>
              </c:ext>
            </c:extLst>
          </c:dPt>
          <c:dPt>
            <c:idx val="1"/>
            <c:bubble3D val="0"/>
            <c:spPr>
              <a:solidFill>
                <a:srgbClr val="D712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40-43E1-868E-81C738114C97}"/>
              </c:ext>
            </c:extLst>
          </c:dPt>
          <c:val>
            <c:numRef>
              <c:f>Sheet1!$C$75:$D$75</c:f>
              <c:numCache>
                <c:formatCode>0.00%</c:formatCode>
                <c:ptCount val="2"/>
                <c:pt idx="0">
                  <c:v>0.4375</c:v>
                </c:pt>
                <c:pt idx="1">
                  <c:v>0.5625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40-43E1-868E-81C738114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2A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C1-4A43-9F7D-066863893438}"/>
              </c:ext>
            </c:extLst>
          </c:dPt>
          <c:dPt>
            <c:idx val="1"/>
            <c:bubble3D val="0"/>
            <c:spPr>
              <a:solidFill>
                <a:srgbClr val="0E7C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C1-4A43-9F7D-066863893438}"/>
              </c:ext>
            </c:extLst>
          </c:dPt>
          <c:val>
            <c:numRef>
              <c:f>Sheet1!$C$84:$D$84</c:f>
              <c:numCache>
                <c:formatCode>0.00%</c:formatCode>
                <c:ptCount val="2"/>
                <c:pt idx="0">
                  <c:v>0.63249999999999995</c:v>
                </c:pt>
                <c:pt idx="1">
                  <c:v>0.36749999999999999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C1-4A43-9F7D-066863893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5B2B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2-49A2-83F3-E1B8178808F6}"/>
              </c:ext>
            </c:extLst>
          </c:dPt>
          <c:dPt>
            <c:idx val="1"/>
            <c:bubble3D val="0"/>
            <c:spPr>
              <a:solidFill>
                <a:srgbClr val="C4CED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72-49A2-83F3-E1B8178808F6}"/>
              </c:ext>
            </c:extLst>
          </c:dPt>
          <c:val>
            <c:numRef>
              <c:f>Sheet1!$C$8:$D$8</c:f>
              <c:numCache>
                <c:formatCode>0.00%</c:formatCode>
                <c:ptCount val="2"/>
                <c:pt idx="0">
                  <c:v>0.307</c:v>
                </c:pt>
                <c:pt idx="1">
                  <c:v>0.69299999999999995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72-49A2-83F3-E1B817880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03B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38-4FE5-8C37-D7FE02A5DDC8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38-4FE5-8C37-D7FE02A5DDC8}"/>
              </c:ext>
            </c:extLst>
          </c:dPt>
          <c:val>
            <c:numRef>
              <c:f>Sheet1!$C$83:$D$83</c:f>
              <c:numCache>
                <c:formatCode>0.00%</c:formatCode>
                <c:ptCount val="2"/>
                <c:pt idx="0">
                  <c:v>0.7137</c:v>
                </c:pt>
                <c:pt idx="1">
                  <c:v>0.2863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38-4FE5-8C37-D7FE02A5D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0C9C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B1-438B-AF3F-E0EF1D2A1BAF}"/>
              </c:ext>
            </c:extLst>
          </c:dPt>
          <c:dPt>
            <c:idx val="1"/>
            <c:bubble3D val="0"/>
            <c:spPr>
              <a:solidFill>
                <a:srgbClr val="00481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B1-438B-AF3F-E0EF1D2A1BAF}"/>
              </c:ext>
            </c:extLst>
          </c:dPt>
          <c:val>
            <c:numRef>
              <c:f>Sheet1!$C$79:$D$79</c:f>
              <c:numCache>
                <c:formatCode>0.00%</c:formatCode>
                <c:ptCount val="2"/>
                <c:pt idx="0">
                  <c:v>0.55169999999999997</c:v>
                </c:pt>
                <c:pt idx="1">
                  <c:v>0.44829999999999998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B1-438B-AF3F-E0EF1D2A1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A9-4AF3-8FC9-65967C2170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4A9-4AF3-8FC9-65967C2170F2}"/>
              </c:ext>
            </c:extLst>
          </c:dPt>
          <c:val>
            <c:numRef>
              <c:f>Sheet1!$C$85:$D$85</c:f>
              <c:numCache>
                <c:formatCode>0.00%</c:formatCode>
                <c:ptCount val="2"/>
                <c:pt idx="0">
                  <c:v>0.66310000000000002</c:v>
                </c:pt>
                <c:pt idx="1">
                  <c:v>0.33689999999999998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A9-4AF3-8FC9-65967C217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2A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0B-4436-9754-5E951FA8B8C3}"/>
              </c:ext>
            </c:extLst>
          </c:dPt>
          <c:dPt>
            <c:idx val="1"/>
            <c:bubble3D val="0"/>
            <c:spPr>
              <a:solidFill>
                <a:srgbClr val="0079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0B-4436-9754-5E951FA8B8C3}"/>
              </c:ext>
            </c:extLst>
          </c:dPt>
          <c:val>
            <c:numRef>
              <c:f>Sheet1!$C$82:$D$82</c:f>
              <c:numCache>
                <c:formatCode>0.00%</c:formatCode>
                <c:ptCount val="2"/>
                <c:pt idx="0">
                  <c:v>0.498</c:v>
                </c:pt>
                <c:pt idx="1">
                  <c:v>0.502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0B-4436-9754-5E951FA8B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471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D6B-BEE5-3E0200D9D657}"/>
              </c:ext>
            </c:extLst>
          </c:dPt>
          <c:dPt>
            <c:idx val="1"/>
            <c:bubble3D val="0"/>
            <c:spPr>
              <a:solidFill>
                <a:srgbClr val="5D76A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D6B-BEE5-3E0200D9D657}"/>
              </c:ext>
            </c:extLst>
          </c:dPt>
          <c:val>
            <c:numRef>
              <c:f>Sheet1!$C$81:$D$81</c:f>
              <c:numCache>
                <c:formatCode>0.00%</c:formatCode>
                <c:ptCount val="2"/>
                <c:pt idx="0">
                  <c:v>0.82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B2-4D6B-BEE5-3E0200D9D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592C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6-4978-86B1-A6580399E659}"/>
              </c:ext>
            </c:extLst>
          </c:dPt>
          <c:dPt>
            <c:idx val="1"/>
            <c:bubble3D val="0"/>
            <c:spPr>
              <a:solidFill>
                <a:srgbClr val="FCB8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6-4978-86B1-A6580399E659}"/>
              </c:ext>
            </c:extLst>
          </c:dPt>
          <c:val>
            <c:numRef>
              <c:f>Sheet1!$C$80:$D$80</c:f>
              <c:numCache>
                <c:formatCode>0.00%</c:formatCode>
                <c:ptCount val="2"/>
                <c:pt idx="0">
                  <c:v>0.30449999999999999</c:v>
                </c:pt>
                <c:pt idx="1">
                  <c:v>0.69550000000000001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A6-4978-86B1-A6580399E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49-4E7D-A12B-A76226B3C5CC}"/>
              </c:ext>
            </c:extLst>
          </c:dPt>
          <c:dPt>
            <c:idx val="1"/>
            <c:bubble3D val="0"/>
            <c:spPr>
              <a:solidFill>
                <a:srgbClr val="CD114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49-4E7D-A12B-A76226B3C5CC}"/>
              </c:ext>
            </c:extLst>
          </c:dPt>
          <c:val>
            <c:numRef>
              <c:f>Sheet1!$C$87:$D$87</c:f>
              <c:numCache>
                <c:formatCode>0.00%</c:formatCode>
                <c:ptCount val="2"/>
                <c:pt idx="0">
                  <c:v>0.34060000000000001</c:v>
                </c:pt>
                <c:pt idx="1">
                  <c:v>0.65939999999999999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49-4E7D-A12B-A76226B3C5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9800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F5-4E01-BA83-0ECB3A479F73}"/>
              </c:ext>
            </c:extLst>
          </c:dPt>
          <c:dPt>
            <c:idx val="1"/>
            <c:bubble3D val="0"/>
            <c:spPr>
              <a:solidFill>
                <a:srgbClr val="FCBA3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F5-4E01-BA83-0ECB3A479F73}"/>
              </c:ext>
            </c:extLst>
          </c:dPt>
          <c:val>
            <c:numRef>
              <c:f>Sheet1!$C$89:$D$89</c:f>
              <c:numCache>
                <c:formatCode>0.00%</c:formatCode>
                <c:ptCount val="2"/>
                <c:pt idx="0">
                  <c:v>0.5081</c:v>
                </c:pt>
                <c:pt idx="1">
                  <c:v>0.4919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F5-4E01-BA83-0ECB3A479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78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D8-497A-A25B-623B30B89BE5}"/>
              </c:ext>
            </c:extLst>
          </c:dPt>
          <c:dPt>
            <c:idx val="1"/>
            <c:bubble3D val="0"/>
            <c:spPr>
              <a:solidFill>
                <a:srgbClr val="EC114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D8-497A-A25B-623B30B89BE5}"/>
              </c:ext>
            </c:extLst>
          </c:dPt>
          <c:val>
            <c:numRef>
              <c:f>Sheet1!$C$88:$D$88</c:f>
              <c:numCache>
                <c:formatCode>0.00%</c:formatCode>
                <c:ptCount val="2"/>
                <c:pt idx="0">
                  <c:v>0.43759999999999999</c:v>
                </c:pt>
                <c:pt idx="1">
                  <c:v>0.56240000000000001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D8-497A-A25B-623B30B89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E114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D8-4BE9-AFB7-A19E3AF2E3C9}"/>
              </c:ext>
            </c:extLst>
          </c:dPt>
          <c:dPt>
            <c:idx val="1"/>
            <c:bubble3D val="0"/>
            <c:spPr>
              <a:solidFill>
                <a:srgbClr val="006EB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D8-4BE9-AFB7-A19E3AF2E3C9}"/>
              </c:ext>
            </c:extLst>
          </c:dPt>
          <c:val>
            <c:numRef>
              <c:f>Sheet1!$C$9:$D$9</c:f>
              <c:numCache>
                <c:formatCode>0.00%</c:formatCode>
                <c:ptCount val="2"/>
                <c:pt idx="0">
                  <c:v>0.4738</c:v>
                </c:pt>
                <c:pt idx="1">
                  <c:v>0.5262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D8-4BE9-AFB7-A19E3AF2E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FC62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55-4F96-BA2A-C6874ABBF499}"/>
              </c:ext>
            </c:extLst>
          </c:dPt>
          <c:dPt>
            <c:idx val="1"/>
            <c:bubble3D val="0"/>
            <c:spPr>
              <a:solidFill>
                <a:srgbClr val="CD18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55-4F96-BA2A-C6874ABBF499}"/>
              </c:ext>
            </c:extLst>
          </c:dPt>
          <c:val>
            <c:numRef>
              <c:f>Sheet1!$C$86:$D$86</c:f>
              <c:numCache>
                <c:formatCode>0.00%</c:formatCode>
                <c:ptCount val="2"/>
                <c:pt idx="0">
                  <c:v>0.435</c:v>
                </c:pt>
                <c:pt idx="1">
                  <c:v>0.56499999999999995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55-4F96-BA2A-C6874ABBF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CB-4AF7-B26B-182E4E8F88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CB-4AF7-B26B-182E4E8F88FD}"/>
              </c:ext>
            </c:extLst>
          </c:dPt>
          <c:val>
            <c:numRef>
              <c:f>Sheet1!$A$1:$B$1</c:f>
              <c:numCache>
                <c:formatCode>0.00%</c:formatCode>
                <c:ptCount val="2"/>
                <c:pt idx="0">
                  <c:v>0.40462548182102298</c:v>
                </c:pt>
                <c:pt idx="1">
                  <c:v>0.59537451817897702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CB-4AF7-B26B-182E4E8F8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9C-49B0-BAA6-40E7439519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9C-49B0-BAA6-40E7439519AC}"/>
              </c:ext>
            </c:extLst>
          </c:dPt>
          <c:val>
            <c:numRef>
              <c:f>Sheet1!$A$1:$B$1</c:f>
              <c:numCache>
                <c:formatCode>0.00%</c:formatCode>
                <c:ptCount val="2"/>
                <c:pt idx="0">
                  <c:v>0.40462548182102298</c:v>
                </c:pt>
                <c:pt idx="1">
                  <c:v>0.59537451817897702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9C-49B0-BAA6-40E743951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C4-4680-988C-E2831D182B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C4-4680-988C-E2831D182BC3}"/>
              </c:ext>
            </c:extLst>
          </c:dPt>
          <c:val>
            <c:numRef>
              <c:f>Sheet1!$A$1:$B$1</c:f>
              <c:numCache>
                <c:formatCode>0.00%</c:formatCode>
                <c:ptCount val="2"/>
                <c:pt idx="0">
                  <c:v>0.40462548182102298</c:v>
                </c:pt>
                <c:pt idx="1">
                  <c:v>0.59537451817897702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C4-4680-988C-E2831D182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00-472F-93A0-EF7413D14E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00-472F-93A0-EF7413D14E63}"/>
              </c:ext>
            </c:extLst>
          </c:dPt>
          <c:val>
            <c:numRef>
              <c:f>Sheet1!$A$1:$B$1</c:f>
              <c:numCache>
                <c:formatCode>0.00%</c:formatCode>
                <c:ptCount val="2"/>
                <c:pt idx="0">
                  <c:v>0.40462548182102298</c:v>
                </c:pt>
                <c:pt idx="1">
                  <c:v>0.59537451817897702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00-472F-93A0-EF7413D14E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02-45B9-8D1B-D20B5AEBDF8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02-45B9-8D1B-D20B5AEBDF89}"/>
              </c:ext>
            </c:extLst>
          </c:dPt>
          <c:val>
            <c:numRef>
              <c:f>Sheet1!$A$1:$B$1</c:f>
              <c:numCache>
                <c:formatCode>0.00%</c:formatCode>
                <c:ptCount val="2"/>
                <c:pt idx="0">
                  <c:v>0.40462548182102298</c:v>
                </c:pt>
                <c:pt idx="1">
                  <c:v>0.59537451817897702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02-45B9-8D1B-D20B5AEBD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B7-4C4B-973A-9E05ED7C41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B7-4C4B-973A-9E05ED7C414A}"/>
              </c:ext>
            </c:extLst>
          </c:dPt>
          <c:val>
            <c:numRef>
              <c:f>Sheet1!$A$1:$B$1</c:f>
              <c:numCache>
                <c:formatCode>0.00%</c:formatCode>
                <c:ptCount val="2"/>
                <c:pt idx="0">
                  <c:v>0.40462548182102298</c:v>
                </c:pt>
                <c:pt idx="1">
                  <c:v>0.59537451817897702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B7-4C4B-973A-9E05ED7C4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7A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85-4BF1-8689-7F1627734E02}"/>
              </c:ext>
            </c:extLst>
          </c:dPt>
          <c:dPt>
            <c:idx val="1"/>
            <c:bubble3D val="0"/>
            <c:spPr>
              <a:solidFill>
                <a:srgbClr val="C810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85-4BF1-8689-7F1627734E02}"/>
              </c:ext>
            </c:extLst>
          </c:dPt>
          <c:val>
            <c:numRef>
              <c:f>Sheet1!$A$1:$B$1</c:f>
              <c:numCache>
                <c:formatCode>0.00%</c:formatCode>
                <c:ptCount val="2"/>
                <c:pt idx="0">
                  <c:v>0.40462548182102298</c:v>
                </c:pt>
                <c:pt idx="1">
                  <c:v>0.59537451817897702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85-4BF1-8689-7F1627734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14-47C2-939E-2704302F32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14-47C2-939E-2704302F322E}"/>
              </c:ext>
            </c:extLst>
          </c:dPt>
          <c:val>
            <c:numRef>
              <c:f>Sheet1!$A$1:$B$1</c:f>
              <c:numCache>
                <c:formatCode>0.00%</c:formatCode>
                <c:ptCount val="2"/>
                <c:pt idx="0">
                  <c:v>0.40462548182102298</c:v>
                </c:pt>
                <c:pt idx="1">
                  <c:v>0.59537451817897702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14-47C2-939E-2704302F32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A93E-46B0-4783-A357-077976333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96FB1-0D11-4085-8747-C9B292A2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332E-7C31-428A-8EFE-E1671425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E257-97BE-4074-B108-AFEA6E9BDE6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7D5D-B7AC-4328-B2C5-9A662E8B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2669D-F00D-4D59-8411-EE62FA1A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DD2-5381-4135-9AF2-C292E708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4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9F7F-4D74-4B71-9747-B7BF6466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4FC44-73D2-46A3-99E7-4EB91C57F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22814-8884-459A-85B3-A5B7D2F2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E257-97BE-4074-B108-AFEA6E9BDE6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C3253-28FB-489C-9502-14D2FDD9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90A33-79DB-469F-B4B3-076E6050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DD2-5381-4135-9AF2-C292E708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7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1929F-E372-401B-94AC-078C70F82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F425F-E98B-4C25-9467-BAF53AE0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495CC-18B3-4B66-B6A2-417B9C0E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E257-97BE-4074-B108-AFEA6E9BDE6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9A60-4521-48B5-AC69-C2E83AFD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C167-4999-4FA4-8AE3-1AC103A7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DD2-5381-4135-9AF2-C292E708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0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F971-A502-4C3E-80D9-54F58A64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3B51-4D28-4C8D-AF0E-68D381F4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BE33-695F-45FC-B042-99DE2A24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E257-97BE-4074-B108-AFEA6E9BDE6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5F5AE-E3DD-4C0F-A943-40E6E773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825B-30D1-4145-B30D-423245F8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DD2-5381-4135-9AF2-C292E708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F9FB-2F7D-466C-B605-956213E3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24E28-0081-4FC2-A861-6102DD207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CCB5E-157D-4A11-AF85-730EAF66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E257-97BE-4074-B108-AFEA6E9BDE6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376C5-7D6B-4E06-887E-91DE732E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EA061-4F03-43D3-B6FD-C2C0C50B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DD2-5381-4135-9AF2-C292E708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FDE1-4CA5-46B3-B242-291B9446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AFC1-A324-4470-9E0F-417C6778F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209E8-0F34-44C4-8CC6-09D90EAA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47483-2FAD-4858-B1F9-44C8174F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E257-97BE-4074-B108-AFEA6E9BDE6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289A3-9AB6-4644-8B2F-9A6BECF6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81CC-1F4F-40C1-A248-C2CB2833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DD2-5381-4135-9AF2-C292E708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3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DD26-BCEE-4DAC-98EA-C675DECC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6F72F-42B4-450C-BC89-1B9D59DBD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83E2E-00A6-4E8A-BD70-C720FC3D5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6FA8C-9316-4888-A72C-0B1364AB9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E8183-106B-4E44-AC8B-FC1BB126B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926C1-2723-47F9-A577-1673FCF4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E257-97BE-4074-B108-AFEA6E9BDE6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9525F-29CD-48C4-91B2-4460D4D7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8F4E2-7962-4346-A018-42752687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DD2-5381-4135-9AF2-C292E708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7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0DF3-D6EC-440D-A667-2D79A82F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68A16-A253-46A4-AEB1-07384881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E257-97BE-4074-B108-AFEA6E9BDE6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E3CB1-82BB-419D-A721-2A86E5AD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3851B-163E-4A85-A671-0C26F8FD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DD2-5381-4135-9AF2-C292E708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5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A1E8D-6388-4B89-B51C-921428E4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E257-97BE-4074-B108-AFEA6E9BDE6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73CCA-6524-4E46-BBE3-A3959CB8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BD043-178A-45F7-9DFD-5F0A2972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DD2-5381-4135-9AF2-C292E708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4E42-E651-4625-AD6F-EC355EC5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58E5-CD21-423C-8E47-6E91E35E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1BC08-942C-4DAC-B5E3-C540AD7EE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E4465-F44B-40A0-AF8B-787B4CCC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E257-97BE-4074-B108-AFEA6E9BDE6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BD466-C0A5-42E1-B555-438A47B9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3C46F-62FC-479D-ABD2-E04466A7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DD2-5381-4135-9AF2-C292E708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E8DB-6CFC-4A59-9EA4-4BEF69DD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68AC1-6279-4EAE-9FD3-EA304CD94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FD0C6-35AE-4159-90C6-9363828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DBE04-3956-4FE3-A36F-C48DBE8F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E257-97BE-4074-B108-AFEA6E9BDE6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162FF-12B0-4A6A-A3ED-397D51F8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BD8C8-AF7B-49A3-B518-9BF2E485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DD2-5381-4135-9AF2-C292E708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3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E6BEB-781E-4713-B5E2-C4FF3B97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1BD59-571A-4D13-9734-C8DECF32D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2F61-5E82-4FA9-A2F6-5EE91AD08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EE257-97BE-4074-B108-AFEA6E9BDE6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0C4B-ED0B-49BE-98D5-17C329C39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564-38B3-4CF0-B7D0-75D47C23A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AFDD2-5381-4135-9AF2-C292E708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2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chart" Target="../charts/chart52.xml"/><Relationship Id="rId12" Type="http://schemas.openxmlformats.org/officeDocument/2006/relationships/chart" Target="../charts/chart55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hart" Target="../charts/chart54.xml"/><Relationship Id="rId5" Type="http://schemas.openxmlformats.org/officeDocument/2006/relationships/chart" Target="../charts/chart51.xml"/><Relationship Id="rId15" Type="http://schemas.openxmlformats.org/officeDocument/2006/relationships/image" Target="../media/image17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chart" Target="../charts/chart53.xml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2.xml"/><Relationship Id="rId13" Type="http://schemas.openxmlformats.org/officeDocument/2006/relationships/image" Target="../media/image2.png"/><Relationship Id="rId18" Type="http://schemas.openxmlformats.org/officeDocument/2006/relationships/image" Target="../media/image21.png"/><Relationship Id="rId3" Type="http://schemas.openxmlformats.org/officeDocument/2006/relationships/chart" Target="../charts/chart57.xml"/><Relationship Id="rId21" Type="http://schemas.openxmlformats.org/officeDocument/2006/relationships/image" Target="../media/image3.png"/><Relationship Id="rId7" Type="http://schemas.openxmlformats.org/officeDocument/2006/relationships/chart" Target="../charts/chart61.xml"/><Relationship Id="rId12" Type="http://schemas.openxmlformats.org/officeDocument/2006/relationships/image" Target="../media/image10.png"/><Relationship Id="rId17" Type="http://schemas.openxmlformats.org/officeDocument/2006/relationships/image" Target="../media/image9.png"/><Relationship Id="rId2" Type="http://schemas.openxmlformats.org/officeDocument/2006/relationships/chart" Target="../charts/chart56.xml"/><Relationship Id="rId16" Type="http://schemas.openxmlformats.org/officeDocument/2006/relationships/image" Target="../media/image6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0.xml"/><Relationship Id="rId11" Type="http://schemas.openxmlformats.org/officeDocument/2006/relationships/image" Target="../media/image22.png"/><Relationship Id="rId5" Type="http://schemas.openxmlformats.org/officeDocument/2006/relationships/chart" Target="../charts/chart59.xml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19" Type="http://schemas.openxmlformats.org/officeDocument/2006/relationships/image" Target="../media/image14.png"/><Relationship Id="rId4" Type="http://schemas.openxmlformats.org/officeDocument/2006/relationships/chart" Target="../charts/chart58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png"/><Relationship Id="rId3" Type="http://schemas.openxmlformats.org/officeDocument/2006/relationships/chart" Target="../charts/chart64.xml"/><Relationship Id="rId7" Type="http://schemas.openxmlformats.org/officeDocument/2006/relationships/chart" Target="../charts/chart66.xml"/><Relationship Id="rId12" Type="http://schemas.openxmlformats.org/officeDocument/2006/relationships/image" Target="../media/image18.png"/><Relationship Id="rId2" Type="http://schemas.openxmlformats.org/officeDocument/2006/relationships/chart" Target="../charts/chart6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5.xml"/><Relationship Id="rId11" Type="http://schemas.openxmlformats.org/officeDocument/2006/relationships/image" Target="../media/image17.png"/><Relationship Id="rId5" Type="http://schemas.openxmlformats.org/officeDocument/2006/relationships/image" Target="../media/image22.png"/><Relationship Id="rId15" Type="http://schemas.openxmlformats.org/officeDocument/2006/relationships/image" Target="../media/image4.png"/><Relationship Id="rId10" Type="http://schemas.openxmlformats.org/officeDocument/2006/relationships/chart" Target="../charts/chart67.xml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image" Target="../media/image8.png"/><Relationship Id="rId21" Type="http://schemas.openxmlformats.org/officeDocument/2006/relationships/image" Target="../media/image7.png"/><Relationship Id="rId7" Type="http://schemas.openxmlformats.org/officeDocument/2006/relationships/chart" Target="../charts/chart71.xml"/><Relationship Id="rId12" Type="http://schemas.openxmlformats.org/officeDocument/2006/relationships/chart" Target="../charts/chart73.xml"/><Relationship Id="rId17" Type="http://schemas.openxmlformats.org/officeDocument/2006/relationships/image" Target="../media/image2.png"/><Relationship Id="rId2" Type="http://schemas.openxmlformats.org/officeDocument/2006/relationships/chart" Target="../charts/chart68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5.png"/><Relationship Id="rId5" Type="http://schemas.openxmlformats.org/officeDocument/2006/relationships/chart" Target="../charts/chart70.xml"/><Relationship Id="rId15" Type="http://schemas.openxmlformats.org/officeDocument/2006/relationships/chart" Target="../charts/chart74.xml"/><Relationship Id="rId10" Type="http://schemas.openxmlformats.org/officeDocument/2006/relationships/image" Target="../media/image13.png"/><Relationship Id="rId19" Type="http://schemas.openxmlformats.org/officeDocument/2006/relationships/image" Target="../media/image9.png"/><Relationship Id="rId4" Type="http://schemas.openxmlformats.org/officeDocument/2006/relationships/chart" Target="../charts/chart69.xml"/><Relationship Id="rId9" Type="http://schemas.openxmlformats.org/officeDocument/2006/relationships/chart" Target="../charts/chart72.xml"/><Relationship Id="rId14" Type="http://schemas.openxmlformats.org/officeDocument/2006/relationships/image" Target="../media/image5.png"/><Relationship Id="rId2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chart" Target="../charts/chart76.xml"/><Relationship Id="rId7" Type="http://schemas.openxmlformats.org/officeDocument/2006/relationships/image" Target="../media/image20.png"/><Relationship Id="rId12" Type="http://schemas.openxmlformats.org/officeDocument/2006/relationships/image" Target="../media/image3.png"/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chart" Target="../charts/chart78.xml"/><Relationship Id="rId10" Type="http://schemas.openxmlformats.org/officeDocument/2006/relationships/image" Target="../media/image19.png"/><Relationship Id="rId4" Type="http://schemas.openxmlformats.org/officeDocument/2006/relationships/chart" Target="../charts/chart77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6.png"/><Relationship Id="rId18" Type="http://schemas.openxmlformats.org/officeDocument/2006/relationships/image" Target="../media/image12.png"/><Relationship Id="rId3" Type="http://schemas.openxmlformats.org/officeDocument/2006/relationships/chart" Target="../charts/chart79.xml"/><Relationship Id="rId21" Type="http://schemas.openxmlformats.org/officeDocument/2006/relationships/chart" Target="../charts/chart85.xml"/><Relationship Id="rId7" Type="http://schemas.openxmlformats.org/officeDocument/2006/relationships/image" Target="../media/image5.png"/><Relationship Id="rId12" Type="http://schemas.openxmlformats.org/officeDocument/2006/relationships/chart" Target="../charts/chart82.xml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0.xml"/><Relationship Id="rId11" Type="http://schemas.openxmlformats.org/officeDocument/2006/relationships/image" Target="../media/image7.png"/><Relationship Id="rId5" Type="http://schemas.openxmlformats.org/officeDocument/2006/relationships/image" Target="../media/image9.png"/><Relationship Id="rId15" Type="http://schemas.openxmlformats.org/officeDocument/2006/relationships/image" Target="../media/image8.png"/><Relationship Id="rId10" Type="http://schemas.openxmlformats.org/officeDocument/2006/relationships/chart" Target="../charts/chart81.xml"/><Relationship Id="rId19" Type="http://schemas.openxmlformats.org/officeDocument/2006/relationships/chart" Target="../charts/chart84.xml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chart" Target="../charts/chart83.xml"/><Relationship Id="rId2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8.xml"/><Relationship Id="rId13" Type="http://schemas.openxmlformats.org/officeDocument/2006/relationships/image" Target="../media/image22.png"/><Relationship Id="rId3" Type="http://schemas.openxmlformats.org/officeDocument/2006/relationships/chart" Target="../charts/chart86.xml"/><Relationship Id="rId7" Type="http://schemas.openxmlformats.org/officeDocument/2006/relationships/image" Target="../media/image17.png"/><Relationship Id="rId12" Type="http://schemas.openxmlformats.org/officeDocument/2006/relationships/chart" Target="../charts/chart9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9.png"/><Relationship Id="rId5" Type="http://schemas.openxmlformats.org/officeDocument/2006/relationships/chart" Target="../charts/chart87.xml"/><Relationship Id="rId15" Type="http://schemas.openxmlformats.org/officeDocument/2006/relationships/chart" Target="../charts/chart91.xml"/><Relationship Id="rId10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chart" Target="../charts/chart89.xml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8.xml"/><Relationship Id="rId13" Type="http://schemas.openxmlformats.org/officeDocument/2006/relationships/image" Target="../media/image19.png"/><Relationship Id="rId18" Type="http://schemas.openxmlformats.org/officeDocument/2006/relationships/chart" Target="../charts/chart104.xml"/><Relationship Id="rId26" Type="http://schemas.openxmlformats.org/officeDocument/2006/relationships/image" Target="../media/image3.png"/><Relationship Id="rId3" Type="http://schemas.openxmlformats.org/officeDocument/2006/relationships/chart" Target="../charts/chart93.xml"/><Relationship Id="rId21" Type="http://schemas.openxmlformats.org/officeDocument/2006/relationships/image" Target="../media/image8.png"/><Relationship Id="rId7" Type="http://schemas.openxmlformats.org/officeDocument/2006/relationships/chart" Target="../charts/chart97.xml"/><Relationship Id="rId12" Type="http://schemas.openxmlformats.org/officeDocument/2006/relationships/image" Target="../media/image1.png"/><Relationship Id="rId17" Type="http://schemas.openxmlformats.org/officeDocument/2006/relationships/image" Target="../media/image4.png"/><Relationship Id="rId25" Type="http://schemas.openxmlformats.org/officeDocument/2006/relationships/image" Target="../media/image17.png"/><Relationship Id="rId2" Type="http://schemas.openxmlformats.org/officeDocument/2006/relationships/chart" Target="../charts/chart92.xml"/><Relationship Id="rId16" Type="http://schemas.openxmlformats.org/officeDocument/2006/relationships/chart" Target="../charts/chart103.xml"/><Relationship Id="rId20" Type="http://schemas.openxmlformats.org/officeDocument/2006/relationships/chart" Target="../charts/chart10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6.xml"/><Relationship Id="rId11" Type="http://schemas.openxmlformats.org/officeDocument/2006/relationships/chart" Target="../charts/chart101.xml"/><Relationship Id="rId24" Type="http://schemas.openxmlformats.org/officeDocument/2006/relationships/chart" Target="../charts/chart107.xml"/><Relationship Id="rId5" Type="http://schemas.openxmlformats.org/officeDocument/2006/relationships/chart" Target="../charts/chart95.xml"/><Relationship Id="rId15" Type="http://schemas.openxmlformats.org/officeDocument/2006/relationships/image" Target="../media/image18.png"/><Relationship Id="rId23" Type="http://schemas.openxmlformats.org/officeDocument/2006/relationships/image" Target="../media/image7.png"/><Relationship Id="rId10" Type="http://schemas.openxmlformats.org/officeDocument/2006/relationships/chart" Target="../charts/chart100.xml"/><Relationship Id="rId19" Type="http://schemas.openxmlformats.org/officeDocument/2006/relationships/image" Target="../media/image10.png"/><Relationship Id="rId4" Type="http://schemas.openxmlformats.org/officeDocument/2006/relationships/chart" Target="../charts/chart94.xml"/><Relationship Id="rId9" Type="http://schemas.openxmlformats.org/officeDocument/2006/relationships/chart" Target="../charts/chart99.xml"/><Relationship Id="rId14" Type="http://schemas.openxmlformats.org/officeDocument/2006/relationships/chart" Target="../charts/chart102.xml"/><Relationship Id="rId22" Type="http://schemas.openxmlformats.org/officeDocument/2006/relationships/chart" Target="../charts/chart106.xml"/><Relationship Id="rId27" Type="http://schemas.openxmlformats.org/officeDocument/2006/relationships/chart" Target="../charts/chart10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5.xml"/><Relationship Id="rId13" Type="http://schemas.openxmlformats.org/officeDocument/2006/relationships/chart" Target="../charts/chart120.xml"/><Relationship Id="rId18" Type="http://schemas.openxmlformats.org/officeDocument/2006/relationships/image" Target="../media/image3.png"/><Relationship Id="rId26" Type="http://schemas.openxmlformats.org/officeDocument/2006/relationships/chart" Target="../charts/chart128.xml"/><Relationship Id="rId3" Type="http://schemas.openxmlformats.org/officeDocument/2006/relationships/chart" Target="../charts/chart110.xml"/><Relationship Id="rId21" Type="http://schemas.openxmlformats.org/officeDocument/2006/relationships/image" Target="../media/image16.png"/><Relationship Id="rId7" Type="http://schemas.openxmlformats.org/officeDocument/2006/relationships/chart" Target="../charts/chart114.xml"/><Relationship Id="rId12" Type="http://schemas.openxmlformats.org/officeDocument/2006/relationships/chart" Target="../charts/chart119.xml"/><Relationship Id="rId17" Type="http://schemas.openxmlformats.org/officeDocument/2006/relationships/chart" Target="../charts/chart124.xml"/><Relationship Id="rId25" Type="http://schemas.openxmlformats.org/officeDocument/2006/relationships/image" Target="../media/image14.png"/><Relationship Id="rId33" Type="http://schemas.openxmlformats.org/officeDocument/2006/relationships/image" Target="../media/image9.png"/><Relationship Id="rId2" Type="http://schemas.openxmlformats.org/officeDocument/2006/relationships/chart" Target="../charts/chart109.xml"/><Relationship Id="rId16" Type="http://schemas.openxmlformats.org/officeDocument/2006/relationships/chart" Target="../charts/chart123.xml"/><Relationship Id="rId20" Type="http://schemas.openxmlformats.org/officeDocument/2006/relationships/image" Target="../media/image15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13.xml"/><Relationship Id="rId11" Type="http://schemas.openxmlformats.org/officeDocument/2006/relationships/chart" Target="../charts/chart118.xml"/><Relationship Id="rId24" Type="http://schemas.openxmlformats.org/officeDocument/2006/relationships/chart" Target="../charts/chart127.xml"/><Relationship Id="rId32" Type="http://schemas.openxmlformats.org/officeDocument/2006/relationships/chart" Target="../charts/chart132.xml"/><Relationship Id="rId5" Type="http://schemas.openxmlformats.org/officeDocument/2006/relationships/chart" Target="../charts/chart112.xml"/><Relationship Id="rId15" Type="http://schemas.openxmlformats.org/officeDocument/2006/relationships/chart" Target="../charts/chart122.xml"/><Relationship Id="rId23" Type="http://schemas.openxmlformats.org/officeDocument/2006/relationships/image" Target="../media/image7.png"/><Relationship Id="rId28" Type="http://schemas.openxmlformats.org/officeDocument/2006/relationships/chart" Target="../charts/chart130.xml"/><Relationship Id="rId10" Type="http://schemas.openxmlformats.org/officeDocument/2006/relationships/chart" Target="../charts/chart117.xml"/><Relationship Id="rId19" Type="http://schemas.openxmlformats.org/officeDocument/2006/relationships/chart" Target="../charts/chart125.xml"/><Relationship Id="rId31" Type="http://schemas.openxmlformats.org/officeDocument/2006/relationships/image" Target="../media/image1.png"/><Relationship Id="rId4" Type="http://schemas.openxmlformats.org/officeDocument/2006/relationships/chart" Target="../charts/chart111.xml"/><Relationship Id="rId9" Type="http://schemas.openxmlformats.org/officeDocument/2006/relationships/chart" Target="../charts/chart116.xml"/><Relationship Id="rId14" Type="http://schemas.openxmlformats.org/officeDocument/2006/relationships/chart" Target="../charts/chart121.xml"/><Relationship Id="rId22" Type="http://schemas.openxmlformats.org/officeDocument/2006/relationships/chart" Target="../charts/chart126.xml"/><Relationship Id="rId27" Type="http://schemas.openxmlformats.org/officeDocument/2006/relationships/chart" Target="../charts/chart129.xml"/><Relationship Id="rId30" Type="http://schemas.openxmlformats.org/officeDocument/2006/relationships/chart" Target="../charts/chart1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chart" Target="../charts/chart7.xml"/><Relationship Id="rId3" Type="http://schemas.openxmlformats.org/officeDocument/2006/relationships/chart" Target="../charts/chart4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chart" Target="../charts/chart6.xml"/><Relationship Id="rId2" Type="http://schemas.openxmlformats.org/officeDocument/2006/relationships/chart" Target="../charts/chart3.xml"/><Relationship Id="rId16" Type="http://schemas.openxmlformats.org/officeDocument/2006/relationships/image" Target="../media/image16.png"/><Relationship Id="rId20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chart" Target="../charts/chart8.xml"/><Relationship Id="rId4" Type="http://schemas.openxmlformats.org/officeDocument/2006/relationships/chart" Target="../charts/chart5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.png"/><Relationship Id="rId3" Type="http://schemas.openxmlformats.org/officeDocument/2006/relationships/chart" Target="../charts/chart11.xml"/><Relationship Id="rId7" Type="http://schemas.openxmlformats.org/officeDocument/2006/relationships/image" Target="../media/image1.png"/><Relationship Id="rId12" Type="http://schemas.openxmlformats.org/officeDocument/2006/relationships/image" Target="../media/image21.png"/><Relationship Id="rId2" Type="http://schemas.openxmlformats.org/officeDocument/2006/relationships/chart" Target="../charts/chart10.xml"/><Relationship Id="rId16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chart" Target="../charts/chart13.xml"/><Relationship Id="rId10" Type="http://schemas.openxmlformats.org/officeDocument/2006/relationships/image" Target="../media/image2.png"/><Relationship Id="rId4" Type="http://schemas.openxmlformats.org/officeDocument/2006/relationships/chart" Target="../charts/chart12.xml"/><Relationship Id="rId9" Type="http://schemas.openxmlformats.org/officeDocument/2006/relationships/image" Target="../media/image3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13" Type="http://schemas.openxmlformats.org/officeDocument/2006/relationships/image" Target="../media/image10.png"/><Relationship Id="rId1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8.png"/><Relationship Id="rId17" Type="http://schemas.openxmlformats.org/officeDocument/2006/relationships/image" Target="../media/image16.png"/><Relationship Id="rId2" Type="http://schemas.openxmlformats.org/officeDocument/2006/relationships/chart" Target="../charts/chart1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8.xml"/><Relationship Id="rId11" Type="http://schemas.openxmlformats.org/officeDocument/2006/relationships/image" Target="../media/image5.png"/><Relationship Id="rId5" Type="http://schemas.openxmlformats.org/officeDocument/2006/relationships/chart" Target="../charts/chart17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2.png"/><Relationship Id="rId4" Type="http://schemas.openxmlformats.org/officeDocument/2006/relationships/chart" Target="../charts/chart16.xml"/><Relationship Id="rId9" Type="http://schemas.openxmlformats.org/officeDocument/2006/relationships/chart" Target="../charts/chart20.xml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hart" Target="../charts/chart24.xml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chart" Target="../charts/chart22.xml"/><Relationship Id="rId12" Type="http://schemas.openxmlformats.org/officeDocument/2006/relationships/image" Target="../media/image19.png"/><Relationship Id="rId17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10" Type="http://schemas.openxmlformats.org/officeDocument/2006/relationships/chart" Target="../charts/chart23.xml"/><Relationship Id="rId19" Type="http://schemas.openxmlformats.org/officeDocument/2006/relationships/chart" Target="../charts/chart26.xml"/><Relationship Id="rId4" Type="http://schemas.openxmlformats.org/officeDocument/2006/relationships/chart" Target="../charts/chart21.xml"/><Relationship Id="rId9" Type="http://schemas.openxmlformats.org/officeDocument/2006/relationships/image" Target="../media/image10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18" Type="http://schemas.openxmlformats.org/officeDocument/2006/relationships/image" Target="../media/image9.png"/><Relationship Id="rId3" Type="http://schemas.openxmlformats.org/officeDocument/2006/relationships/chart" Target="../charts/chart28.xml"/><Relationship Id="rId7" Type="http://schemas.openxmlformats.org/officeDocument/2006/relationships/image" Target="../media/image7.png"/><Relationship Id="rId12" Type="http://schemas.openxmlformats.org/officeDocument/2006/relationships/chart" Target="../charts/chart32.xml"/><Relationship Id="rId17" Type="http://schemas.openxmlformats.org/officeDocument/2006/relationships/image" Target="../media/image11.png"/><Relationship Id="rId2" Type="http://schemas.openxmlformats.org/officeDocument/2006/relationships/chart" Target="../charts/chart27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chart" Target="../charts/chart30.xml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19" Type="http://schemas.openxmlformats.org/officeDocument/2006/relationships/image" Target="../media/image15.png"/><Relationship Id="rId4" Type="http://schemas.openxmlformats.org/officeDocument/2006/relationships/chart" Target="../charts/chart29.xml"/><Relationship Id="rId9" Type="http://schemas.openxmlformats.org/officeDocument/2006/relationships/chart" Target="../charts/chart31.xml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5.xml"/><Relationship Id="rId13" Type="http://schemas.openxmlformats.org/officeDocument/2006/relationships/image" Target="../media/image10.png"/><Relationship Id="rId1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12" Type="http://schemas.openxmlformats.org/officeDocument/2006/relationships/chart" Target="../charts/chart37.xml"/><Relationship Id="rId17" Type="http://schemas.openxmlformats.org/officeDocument/2006/relationships/image" Target="../media/image1.png"/><Relationship Id="rId2" Type="http://schemas.openxmlformats.org/officeDocument/2006/relationships/chart" Target="../charts/chart3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8.png"/><Relationship Id="rId5" Type="http://schemas.openxmlformats.org/officeDocument/2006/relationships/chart" Target="../charts/chart34.xml"/><Relationship Id="rId15" Type="http://schemas.openxmlformats.org/officeDocument/2006/relationships/image" Target="../media/image5.png"/><Relationship Id="rId10" Type="http://schemas.openxmlformats.org/officeDocument/2006/relationships/image" Target="../media/image21.png"/><Relationship Id="rId19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chart" Target="../charts/chart36.xml"/><Relationship Id="rId14" Type="http://schemas.openxmlformats.org/officeDocument/2006/relationships/chart" Target="../charts/chart3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hart" Target="../charts/chart43.xml"/><Relationship Id="rId18" Type="http://schemas.openxmlformats.org/officeDocument/2006/relationships/image" Target="../media/image16.png"/><Relationship Id="rId3" Type="http://schemas.openxmlformats.org/officeDocument/2006/relationships/chart" Target="../charts/chart39.xml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9.png"/><Relationship Id="rId2" Type="http://schemas.openxmlformats.org/officeDocument/2006/relationships/image" Target="../media/image15.png"/><Relationship Id="rId16" Type="http://schemas.openxmlformats.org/officeDocument/2006/relationships/chart" Target="../charts/chart4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1.xml"/><Relationship Id="rId11" Type="http://schemas.openxmlformats.org/officeDocument/2006/relationships/image" Target="../media/image17.png"/><Relationship Id="rId5" Type="http://schemas.openxmlformats.org/officeDocument/2006/relationships/chart" Target="../charts/chart40.xml"/><Relationship Id="rId15" Type="http://schemas.openxmlformats.org/officeDocument/2006/relationships/image" Target="../media/image14.png"/><Relationship Id="rId10" Type="http://schemas.openxmlformats.org/officeDocument/2006/relationships/chart" Target="../charts/chart42.xml"/><Relationship Id="rId19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hart" Target="../charts/chart48.xml"/><Relationship Id="rId18" Type="http://schemas.openxmlformats.org/officeDocument/2006/relationships/image" Target="../media/image13.png"/><Relationship Id="rId3" Type="http://schemas.openxmlformats.org/officeDocument/2006/relationships/chart" Target="../charts/chart45.xml"/><Relationship Id="rId7" Type="http://schemas.openxmlformats.org/officeDocument/2006/relationships/chart" Target="../charts/chart46.xml"/><Relationship Id="rId12" Type="http://schemas.openxmlformats.org/officeDocument/2006/relationships/image" Target="../media/image14.png"/><Relationship Id="rId17" Type="http://schemas.openxmlformats.org/officeDocument/2006/relationships/image" Target="../media/image1.png"/><Relationship Id="rId2" Type="http://schemas.openxmlformats.org/officeDocument/2006/relationships/image" Target="../media/image22.png"/><Relationship Id="rId16" Type="http://schemas.openxmlformats.org/officeDocument/2006/relationships/chart" Target="../charts/chart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5" Type="http://schemas.openxmlformats.org/officeDocument/2006/relationships/image" Target="../media/image10.png"/><Relationship Id="rId10" Type="http://schemas.openxmlformats.org/officeDocument/2006/relationships/chart" Target="../charts/chart47.xml"/><Relationship Id="rId19" Type="http://schemas.openxmlformats.org/officeDocument/2006/relationships/chart" Target="../charts/chart50.xml"/><Relationship Id="rId4" Type="http://schemas.openxmlformats.org/officeDocument/2006/relationships/image" Target="../media/image11.png"/><Relationship Id="rId9" Type="http://schemas.openxmlformats.org/officeDocument/2006/relationships/image" Target="../media/image6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CF7D051-4203-4A9E-A5E7-6D05FCBF74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784931"/>
              </p:ext>
            </p:extLst>
          </p:nvPr>
        </p:nvGraphicFramePr>
        <p:xfrm>
          <a:off x="7350650" y="1479934"/>
          <a:ext cx="38862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Utah Jazz Basketball - Jazz News, Scores, Stats, Rumors &amp; More - ESPN">
            <a:extLst>
              <a:ext uri="{FF2B5EF4-FFF2-40B4-BE49-F238E27FC236}">
                <a16:creationId xmlns:a16="http://schemas.microsoft.com/office/drawing/2014/main" id="{16316290-B47F-4E95-BCFA-1FF7BAE2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91" y="2993503"/>
            <a:ext cx="848635" cy="84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7B775E-DDA5-4E69-B406-EA53EA949B94}"/>
              </a:ext>
            </a:extLst>
          </p:cNvPr>
          <p:cNvSpPr txBox="1"/>
          <p:nvPr/>
        </p:nvSpPr>
        <p:spPr>
          <a:xfrm>
            <a:off x="2649109" y="96295"/>
            <a:ext cx="689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JULY 30 2020</a:t>
            </a:r>
          </a:p>
        </p:txBody>
      </p:sp>
      <p:pic>
        <p:nvPicPr>
          <p:cNvPr id="1028" name="Picture 4" descr="New Orleans Pelicans Basketball - Pelicans News, Scores, Stats ...">
            <a:extLst>
              <a:ext uri="{FF2B5EF4-FFF2-40B4-BE49-F238E27FC236}">
                <a16:creationId xmlns:a16="http://schemas.microsoft.com/office/drawing/2014/main" id="{9748EE5F-0D5E-4F1A-A152-5D9ECD13D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5" y="3004913"/>
            <a:ext cx="944895" cy="94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89712E-E9E6-40C8-BCB2-178A0BB1ABE4}"/>
              </a:ext>
            </a:extLst>
          </p:cNvPr>
          <p:cNvSpPr txBox="1"/>
          <p:nvPr/>
        </p:nvSpPr>
        <p:spPr>
          <a:xfrm>
            <a:off x="7694242" y="5366134"/>
            <a:ext cx="3199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hnschrift Light SemiCondensed" panose="020B0502040204020203" pitchFamily="34" charset="0"/>
              </a:rPr>
              <a:t>9ET TNT</a:t>
            </a:r>
          </a:p>
        </p:txBody>
      </p:sp>
      <p:pic>
        <p:nvPicPr>
          <p:cNvPr id="1032" name="Picture 8" descr="LA Clippers Basketball - Clippers News, Scores, Stats, Rumors ...">
            <a:extLst>
              <a:ext uri="{FF2B5EF4-FFF2-40B4-BE49-F238E27FC236}">
                <a16:creationId xmlns:a16="http://schemas.microsoft.com/office/drawing/2014/main" id="{527A3383-26C2-4CD1-BCD6-44E1A1252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790" y="2998717"/>
            <a:ext cx="954107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8EE370-F563-4A5A-A70D-E91441478D74}"/>
              </a:ext>
            </a:extLst>
          </p:cNvPr>
          <p:cNvSpPr txBox="1"/>
          <p:nvPr/>
        </p:nvSpPr>
        <p:spPr>
          <a:xfrm>
            <a:off x="8420494" y="2685726"/>
            <a:ext cx="1746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Bahnschrift SemiBold Condensed" panose="020B0502040204020203" pitchFamily="34" charset="0"/>
              </a:rPr>
              <a:t>53.28%</a:t>
            </a:r>
          </a:p>
          <a:p>
            <a:pPr algn="ctr"/>
            <a:r>
              <a:rPr lang="en-US" sz="4800" b="1" dirty="0">
                <a:latin typeface="Bahnschrift SemiBold Condensed" panose="020B0502040204020203" pitchFamily="34" charset="0"/>
              </a:rPr>
              <a:t>LAC</a:t>
            </a:r>
          </a:p>
        </p:txBody>
      </p:sp>
      <p:pic>
        <p:nvPicPr>
          <p:cNvPr id="1030" name="Picture 6" descr="Los Angeles Lakers Basketball - Lakers News, Scores, Stats, Rumors ...">
            <a:extLst>
              <a:ext uri="{FF2B5EF4-FFF2-40B4-BE49-F238E27FC236}">
                <a16:creationId xmlns:a16="http://schemas.microsoft.com/office/drawing/2014/main" id="{91B0A211-C06B-4E3A-A8FB-B0E38B5C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87" y="2752223"/>
            <a:ext cx="1341622" cy="134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2C67351E-C5C1-454D-BD47-EBE62C5B01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530528"/>
              </p:ext>
            </p:extLst>
          </p:nvPr>
        </p:nvGraphicFramePr>
        <p:xfrm>
          <a:off x="955151" y="1479934"/>
          <a:ext cx="38862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39604EE-8A1F-4F7C-B3F2-EC4A3D256055}"/>
              </a:ext>
            </a:extLst>
          </p:cNvPr>
          <p:cNvSpPr txBox="1"/>
          <p:nvPr/>
        </p:nvSpPr>
        <p:spPr>
          <a:xfrm>
            <a:off x="2024995" y="2685726"/>
            <a:ext cx="1746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Bahnschrift SemiBold Condensed" panose="020B0502040204020203" pitchFamily="34" charset="0"/>
              </a:rPr>
              <a:t>67.67%</a:t>
            </a:r>
          </a:p>
          <a:p>
            <a:pPr algn="ctr"/>
            <a:r>
              <a:rPr lang="en-US" sz="4800" b="1" dirty="0">
                <a:latin typeface="Bahnschrift SemiBold Condensed" panose="020B0502040204020203" pitchFamily="34" charset="0"/>
              </a:rPr>
              <a:t>UTA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910747-D21A-4F7A-845A-BB5CD10F6347}"/>
              </a:ext>
            </a:extLst>
          </p:cNvPr>
          <p:cNvSpPr txBox="1"/>
          <p:nvPr/>
        </p:nvSpPr>
        <p:spPr>
          <a:xfrm>
            <a:off x="1298745" y="5366134"/>
            <a:ext cx="3199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hnschrift Light SemiCondensed" panose="020B0502040204020203" pitchFamily="34" charset="0"/>
              </a:rPr>
              <a:t>6:30ET TNT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1487B-3387-43ED-9D73-D05305BCB4B0}"/>
              </a:ext>
            </a:extLst>
          </p:cNvPr>
          <p:cNvSpPr txBox="1"/>
          <p:nvPr/>
        </p:nvSpPr>
        <p:spPr>
          <a:xfrm>
            <a:off x="2227442" y="5916687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9DA3F-9C82-4A8D-ADF9-C78FF55CBDE2}"/>
              </a:ext>
            </a:extLst>
          </p:cNvPr>
          <p:cNvSpPr txBox="1"/>
          <p:nvPr/>
        </p:nvSpPr>
        <p:spPr>
          <a:xfrm>
            <a:off x="8622937" y="5916688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7015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8" descr="LA Clippers Basketball - Clippers News, Scores, Stats, Rumors ...">
            <a:extLst>
              <a:ext uri="{FF2B5EF4-FFF2-40B4-BE49-F238E27FC236}">
                <a16:creationId xmlns:a16="http://schemas.microsoft.com/office/drawing/2014/main" id="{365B338B-F726-40F8-A60D-42BE08C8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117" y="1315111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 descr="Portland Trail Blazers Basketball - Trail Blazers News, Scores ...">
            <a:extLst>
              <a:ext uri="{FF2B5EF4-FFF2-40B4-BE49-F238E27FC236}">
                <a16:creationId xmlns:a16="http://schemas.microsoft.com/office/drawing/2014/main" id="{AA4DDAB1-DB10-45D1-BA40-2D56AAD6B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24" y="1358784"/>
            <a:ext cx="448929" cy="44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6" descr="Dallas Mavericks Basketball - Mavericks News, Scores, Stats ...">
            <a:extLst>
              <a:ext uri="{FF2B5EF4-FFF2-40B4-BE49-F238E27FC236}">
                <a16:creationId xmlns:a16="http://schemas.microsoft.com/office/drawing/2014/main" id="{D8C1D1BD-E4DE-44F8-81CF-42564E546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554" y="4966951"/>
            <a:ext cx="503575" cy="5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A3E98ED7-384C-4FA6-8EC5-EEA3495624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363350"/>
              </p:ext>
            </p:extLst>
          </p:nvPr>
        </p:nvGraphicFramePr>
        <p:xfrm>
          <a:off x="7889071" y="3780440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7" name="Picture 6" descr="Phoenix Suns Basketball - Suns News, Scores, Stats, Rumors &amp; More ...">
            <a:extLst>
              <a:ext uri="{FF2B5EF4-FFF2-40B4-BE49-F238E27FC236}">
                <a16:creationId xmlns:a16="http://schemas.microsoft.com/office/drawing/2014/main" id="{FB943FFA-DC13-4A5E-96C5-13D0FC850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820" y="4909737"/>
            <a:ext cx="595437" cy="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FB424541-CB39-4886-9CF2-2AA4BB421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825417"/>
              </p:ext>
            </p:extLst>
          </p:nvPr>
        </p:nvGraphicFramePr>
        <p:xfrm>
          <a:off x="1544823" y="3786322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38" name="Picture 6" descr="Los Angeles Lakers Basketball - Lakers News, Scores, Stats, Rumors ...">
            <a:extLst>
              <a:ext uri="{FF2B5EF4-FFF2-40B4-BE49-F238E27FC236}">
                <a16:creationId xmlns:a16="http://schemas.microsoft.com/office/drawing/2014/main" id="{718B75FB-8D86-472B-8AEC-DA8127218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349" y="3046634"/>
            <a:ext cx="781182" cy="7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AC9443D5-BE58-4488-8A1A-D2969862F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970749"/>
              </p:ext>
            </p:extLst>
          </p:nvPr>
        </p:nvGraphicFramePr>
        <p:xfrm>
          <a:off x="4724400" y="2057400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33" name="Picture 28" descr="Denver Nuggets Basketball - Nuggets News, Scores, Stats, Rumors ...">
            <a:extLst>
              <a:ext uri="{FF2B5EF4-FFF2-40B4-BE49-F238E27FC236}">
                <a16:creationId xmlns:a16="http://schemas.microsoft.com/office/drawing/2014/main" id="{E8E830D7-501D-4C34-B78D-60FAA8E8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19" y="1358784"/>
            <a:ext cx="467049" cy="4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488D8E3-A176-4D83-A27D-8A42033FCF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57887"/>
              </p:ext>
            </p:extLst>
          </p:nvPr>
        </p:nvGraphicFramePr>
        <p:xfrm>
          <a:off x="7917135" y="213304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A6C5072-02E1-4AD8-B7D9-7A5AB8C04D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176648"/>
              </p:ext>
            </p:extLst>
          </p:nvPr>
        </p:nvGraphicFramePr>
        <p:xfrm>
          <a:off x="1557593" y="213833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84FBCB0-8A6A-4076-94CA-FA9336195B43}"/>
              </a:ext>
            </a:extLst>
          </p:cNvPr>
          <p:cNvSpPr txBox="1"/>
          <p:nvPr/>
        </p:nvSpPr>
        <p:spPr>
          <a:xfrm>
            <a:off x="2032947" y="110873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60.77%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918EA-AF9F-4D9C-BDE7-38390E63DE18}"/>
              </a:ext>
            </a:extLst>
          </p:cNvPr>
          <p:cNvSpPr txBox="1"/>
          <p:nvPr/>
        </p:nvSpPr>
        <p:spPr>
          <a:xfrm>
            <a:off x="2040174" y="4680869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59.29%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MIA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FA9CD4-9ED9-45C5-9A51-E1F262ACD9E5}"/>
              </a:ext>
            </a:extLst>
          </p:cNvPr>
          <p:cNvSpPr txBox="1"/>
          <p:nvPr/>
        </p:nvSpPr>
        <p:spPr>
          <a:xfrm>
            <a:off x="8387416" y="4680869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58.37%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MIL</a:t>
            </a:r>
          </a:p>
        </p:txBody>
      </p:sp>
      <p:pic>
        <p:nvPicPr>
          <p:cNvPr id="27" name="Picture 2" descr="Utah Jazz Basketball - Jazz News, Scores, Stats, Rumors &amp; More - ESPN">
            <a:extLst>
              <a:ext uri="{FF2B5EF4-FFF2-40B4-BE49-F238E27FC236}">
                <a16:creationId xmlns:a16="http://schemas.microsoft.com/office/drawing/2014/main" id="{D1C25688-DF59-4BE9-9BA3-2EC83195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434" y="1271559"/>
            <a:ext cx="610324" cy="6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Indiana Pacers Basketball - Pacers News, Scores, Stats, Rumors ...">
            <a:extLst>
              <a:ext uri="{FF2B5EF4-FFF2-40B4-BE49-F238E27FC236}">
                <a16:creationId xmlns:a16="http://schemas.microsoft.com/office/drawing/2014/main" id="{78AA49BD-40F2-4BB9-A05B-FC24E0C3D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68" y="3228173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FE7DFF0-D4FF-4986-8C9D-A99B9CC97A50}"/>
              </a:ext>
            </a:extLst>
          </p:cNvPr>
          <p:cNvSpPr txBox="1"/>
          <p:nvPr/>
        </p:nvSpPr>
        <p:spPr>
          <a:xfrm>
            <a:off x="2649109" y="96295"/>
            <a:ext cx="68937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AUGUS</a:t>
            </a:r>
            <a:r>
              <a:rPr lang="en-US" sz="3700" dirty="0">
                <a:latin typeface="Bahnschrift Condensed" panose="020B0502040204020203" pitchFamily="34" charset="0"/>
              </a:rPr>
              <a:t>T</a:t>
            </a:r>
            <a:r>
              <a:rPr lang="en-US" sz="3600" b="1" dirty="0">
                <a:latin typeface="Bahnschrift Light SemiCondensed" panose="020B0502040204020203" pitchFamily="34" charset="0"/>
              </a:rPr>
              <a:t> 8 2020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0DD492-669D-486D-8699-1184BE25D14F}"/>
              </a:ext>
            </a:extLst>
          </p:cNvPr>
          <p:cNvSpPr txBox="1"/>
          <p:nvPr/>
        </p:nvSpPr>
        <p:spPr>
          <a:xfrm>
            <a:off x="1292548" y="2858512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1ET TNT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6B91C-B5A8-4C33-933B-413B63358EC8}"/>
              </a:ext>
            </a:extLst>
          </p:cNvPr>
          <p:cNvSpPr txBox="1"/>
          <p:nvPr/>
        </p:nvSpPr>
        <p:spPr>
          <a:xfrm>
            <a:off x="8412668" y="1108729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52.22%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DEN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1488A4-63C7-4382-8579-92487BF5282E}"/>
              </a:ext>
            </a:extLst>
          </p:cNvPr>
          <p:cNvSpPr txBox="1"/>
          <p:nvPr/>
        </p:nvSpPr>
        <p:spPr>
          <a:xfrm>
            <a:off x="7741940" y="285283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3:30ET TNT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9A2B5-49D7-4584-88E6-0DFA22BF4613}"/>
              </a:ext>
            </a:extLst>
          </p:cNvPr>
          <p:cNvSpPr txBox="1"/>
          <p:nvPr/>
        </p:nvSpPr>
        <p:spPr>
          <a:xfrm>
            <a:off x="5217845" y="2949047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55.58%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B5A10C-7E8E-4990-A0A9-86E297FCB9C1}"/>
              </a:ext>
            </a:extLst>
          </p:cNvPr>
          <p:cNvSpPr txBox="1"/>
          <p:nvPr/>
        </p:nvSpPr>
        <p:spPr>
          <a:xfrm>
            <a:off x="4487276" y="4688634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7:30ET TNT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C35EC2-8D3A-4487-B487-EBDD761F04C4}"/>
              </a:ext>
            </a:extLst>
          </p:cNvPr>
          <p:cNvSpPr txBox="1"/>
          <p:nvPr/>
        </p:nvSpPr>
        <p:spPr>
          <a:xfrm>
            <a:off x="1292548" y="6396335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7:30ET 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9DECB8-833F-4C64-B0AA-C1D63A698FF7}"/>
              </a:ext>
            </a:extLst>
          </p:cNvPr>
          <p:cNvSpPr txBox="1"/>
          <p:nvPr/>
        </p:nvSpPr>
        <p:spPr>
          <a:xfrm>
            <a:off x="7686289" y="6395772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8:30ET ESPN</a:t>
            </a:r>
          </a:p>
        </p:txBody>
      </p:sp>
      <p:pic>
        <p:nvPicPr>
          <p:cNvPr id="50" name="Picture 2" descr="Miami Heat Basketball - Heat News, Scores, Stats, Rumors &amp; More - ESPN">
            <a:extLst>
              <a:ext uri="{FF2B5EF4-FFF2-40B4-BE49-F238E27FC236}">
                <a16:creationId xmlns:a16="http://schemas.microsoft.com/office/drawing/2014/main" id="{25AC9A2C-1821-46DC-A5A7-F0825307F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25" y="4918265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8" descr="Milwaukee Bucks Basketball - Bucks News, Scores, Stats, Rumors ...">
            <a:extLst>
              <a:ext uri="{FF2B5EF4-FFF2-40B4-BE49-F238E27FC236}">
                <a16:creationId xmlns:a16="http://schemas.microsoft.com/office/drawing/2014/main" id="{57CC6594-2F38-404F-96AC-82CE4F461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578" y="4975115"/>
            <a:ext cx="574405" cy="57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550E17-7059-4F92-9551-F3275FBCAB08}"/>
              </a:ext>
            </a:extLst>
          </p:cNvPr>
          <p:cNvSpPr txBox="1"/>
          <p:nvPr/>
        </p:nvSpPr>
        <p:spPr>
          <a:xfrm>
            <a:off x="2235391" y="1910129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9F05B-0359-467D-BDA9-35E13B586739}"/>
              </a:ext>
            </a:extLst>
          </p:cNvPr>
          <p:cNvSpPr txBox="1"/>
          <p:nvPr/>
        </p:nvSpPr>
        <p:spPr>
          <a:xfrm>
            <a:off x="8614987" y="1906616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C1BA8-FCE5-4A40-884D-36851906CD53}"/>
              </a:ext>
            </a:extLst>
          </p:cNvPr>
          <p:cNvSpPr txBox="1"/>
          <p:nvPr/>
        </p:nvSpPr>
        <p:spPr>
          <a:xfrm>
            <a:off x="5425188" y="3740102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74E3F-D36E-4F2B-A668-C7054085C14B}"/>
              </a:ext>
            </a:extLst>
          </p:cNvPr>
          <p:cNvSpPr txBox="1"/>
          <p:nvPr/>
        </p:nvSpPr>
        <p:spPr>
          <a:xfrm>
            <a:off x="2235391" y="5470526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1B448-EDC6-4368-9DF0-0002B2A0695C}"/>
              </a:ext>
            </a:extLst>
          </p:cNvPr>
          <p:cNvSpPr txBox="1"/>
          <p:nvPr/>
        </p:nvSpPr>
        <p:spPr>
          <a:xfrm>
            <a:off x="8616156" y="5468617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7150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E894705A-EB6D-4B9B-B1A6-BB69B18465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081900"/>
              </p:ext>
            </p:extLst>
          </p:nvPr>
        </p:nvGraphicFramePr>
        <p:xfrm>
          <a:off x="6503768" y="4294348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C6BDFFA2-A40C-4B0B-A45D-21056F580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607732"/>
              </p:ext>
            </p:extLst>
          </p:nvPr>
        </p:nvGraphicFramePr>
        <p:xfrm>
          <a:off x="3397538" y="4294101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DA6E1A84-F740-43BF-AEC8-69F2D73CD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135740"/>
              </p:ext>
            </p:extLst>
          </p:nvPr>
        </p:nvGraphicFramePr>
        <p:xfrm>
          <a:off x="8572905" y="2633920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01E8878-6029-4628-813A-54FF513A1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698559"/>
              </p:ext>
            </p:extLst>
          </p:nvPr>
        </p:nvGraphicFramePr>
        <p:xfrm>
          <a:off x="1333095" y="2629830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3196276D-49E6-49F2-83A7-CFC4AB5D1D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045075"/>
              </p:ext>
            </p:extLst>
          </p:nvPr>
        </p:nvGraphicFramePr>
        <p:xfrm>
          <a:off x="4952993" y="1237958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072E8292-22E0-4FBB-9BBA-C025632597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215496"/>
              </p:ext>
            </p:extLst>
          </p:nvPr>
        </p:nvGraphicFramePr>
        <p:xfrm>
          <a:off x="8565279" y="157883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3AB70931-409C-4340-BD92-9816567A7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35570"/>
              </p:ext>
            </p:extLst>
          </p:nvPr>
        </p:nvGraphicFramePr>
        <p:xfrm>
          <a:off x="1333825" y="146778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B8C89F-A43A-4C89-B2F8-B1C4F962CA80}"/>
              </a:ext>
            </a:extLst>
          </p:cNvPr>
          <p:cNvSpPr txBox="1"/>
          <p:nvPr/>
        </p:nvSpPr>
        <p:spPr>
          <a:xfrm>
            <a:off x="2649109" y="96295"/>
            <a:ext cx="68937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AUGUS</a:t>
            </a:r>
            <a:r>
              <a:rPr lang="en-US" sz="3700" dirty="0">
                <a:latin typeface="Bahnschrift Condensed" panose="020B0502040204020203" pitchFamily="34" charset="0"/>
              </a:rPr>
              <a:t>T</a:t>
            </a:r>
            <a:r>
              <a:rPr lang="en-US" sz="3600" b="1" dirty="0">
                <a:latin typeface="Bahnschrift Light SemiCondensed" panose="020B0502040204020203" pitchFamily="34" charset="0"/>
              </a:rPr>
              <a:t> 9 2020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783AB-0874-44E6-8CAA-C5963D045128}"/>
              </a:ext>
            </a:extLst>
          </p:cNvPr>
          <p:cNvSpPr txBox="1"/>
          <p:nvPr/>
        </p:nvSpPr>
        <p:spPr>
          <a:xfrm>
            <a:off x="877319" y="2252588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12:30ET 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CCAC9-900C-4C37-A7A1-6F5DFE797AE5}"/>
              </a:ext>
            </a:extLst>
          </p:cNvPr>
          <p:cNvSpPr txBox="1"/>
          <p:nvPr/>
        </p:nvSpPr>
        <p:spPr>
          <a:xfrm>
            <a:off x="8112657" y="2256658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2ET 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A573F-9E08-4B68-ACCB-2D2DAC93112F}"/>
              </a:ext>
            </a:extLst>
          </p:cNvPr>
          <p:cNvSpPr txBox="1"/>
          <p:nvPr/>
        </p:nvSpPr>
        <p:spPr>
          <a:xfrm>
            <a:off x="4496486" y="3429000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3ET ABC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B2E45-0B38-4BBD-AAC9-A3198758F9B2}"/>
              </a:ext>
            </a:extLst>
          </p:cNvPr>
          <p:cNvSpPr txBox="1"/>
          <p:nvPr/>
        </p:nvSpPr>
        <p:spPr>
          <a:xfrm>
            <a:off x="877319" y="472656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5ET LOCAL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20929-1ED0-4B6C-A473-4D466CCD1A8F}"/>
              </a:ext>
            </a:extLst>
          </p:cNvPr>
          <p:cNvSpPr txBox="1"/>
          <p:nvPr/>
        </p:nvSpPr>
        <p:spPr>
          <a:xfrm>
            <a:off x="8112656" y="472656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6:30ET NBATV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C2F369-0EBB-4F82-9F23-32F82C1FFF0A}"/>
              </a:ext>
            </a:extLst>
          </p:cNvPr>
          <p:cNvSpPr txBox="1"/>
          <p:nvPr/>
        </p:nvSpPr>
        <p:spPr>
          <a:xfrm>
            <a:off x="2941032" y="6383514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8ET LOCAL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3221CD-B962-4756-BF9B-328248350984}"/>
              </a:ext>
            </a:extLst>
          </p:cNvPr>
          <p:cNvSpPr txBox="1"/>
          <p:nvPr/>
        </p:nvSpPr>
        <p:spPr>
          <a:xfrm>
            <a:off x="6051955" y="639128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9ET NBATV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953C5D-4CC0-4DE1-A032-A6C043598279}"/>
              </a:ext>
            </a:extLst>
          </p:cNvPr>
          <p:cNvSpPr txBox="1"/>
          <p:nvPr/>
        </p:nvSpPr>
        <p:spPr>
          <a:xfrm>
            <a:off x="1603569" y="878604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50.64%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WAS</a:t>
            </a:r>
          </a:p>
        </p:txBody>
      </p:sp>
      <p:pic>
        <p:nvPicPr>
          <p:cNvPr id="27" name="Picture 8" descr="Washington Wizards Basketball - Wizards News, Scores, Stats ...">
            <a:extLst>
              <a:ext uri="{FF2B5EF4-FFF2-40B4-BE49-F238E27FC236}">
                <a16:creationId xmlns:a16="http://schemas.microsoft.com/office/drawing/2014/main" id="{C139D149-5F15-4293-8FE3-671801E5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346" y="1047193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Oklahoma City Thunder Basketball - Thunder News, Scores, Stats ...">
            <a:extLst>
              <a:ext uri="{FF2B5EF4-FFF2-40B4-BE49-F238E27FC236}">
                <a16:creationId xmlns:a16="http://schemas.microsoft.com/office/drawing/2014/main" id="{BEDEE626-D2A4-41D9-A99E-E9D11C6AB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94" y="979722"/>
            <a:ext cx="751870" cy="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A4F84B-7485-4CFF-AF06-77C2CC7DFE7D}"/>
              </a:ext>
            </a:extLst>
          </p:cNvPr>
          <p:cNvSpPr txBox="1"/>
          <p:nvPr/>
        </p:nvSpPr>
        <p:spPr>
          <a:xfrm>
            <a:off x="8843809" y="87860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64.84%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TOR</a:t>
            </a:r>
          </a:p>
        </p:txBody>
      </p:sp>
      <p:pic>
        <p:nvPicPr>
          <p:cNvPr id="32" name="Picture 10" descr="Toronto Raptors Basketball - Raptors News, Scores, Stats, Rumors ...">
            <a:extLst>
              <a:ext uri="{FF2B5EF4-FFF2-40B4-BE49-F238E27FC236}">
                <a16:creationId xmlns:a16="http://schemas.microsoft.com/office/drawing/2014/main" id="{753877A6-31A0-4E95-9726-BF54A3E30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71" y="1062436"/>
            <a:ext cx="476895" cy="4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Memphis Grizzlies Basketball - Grizzlies News, Scores, Stats ...">
            <a:extLst>
              <a:ext uri="{FF2B5EF4-FFF2-40B4-BE49-F238E27FC236}">
                <a16:creationId xmlns:a16="http://schemas.microsoft.com/office/drawing/2014/main" id="{E8BB080E-98F8-4A6E-880F-2868CD6D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521" y="1040246"/>
            <a:ext cx="524402" cy="52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1AB4D31-95E1-4D71-BA92-A4C54A562160}"/>
              </a:ext>
            </a:extLst>
          </p:cNvPr>
          <p:cNvSpPr txBox="1"/>
          <p:nvPr/>
        </p:nvSpPr>
        <p:spPr>
          <a:xfrm>
            <a:off x="5219296" y="196148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58.42%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SAS</a:t>
            </a:r>
          </a:p>
        </p:txBody>
      </p:sp>
      <p:pic>
        <p:nvPicPr>
          <p:cNvPr id="36" name="Picture 4" descr="New Orleans Pelicans Basketball - Pelicans News, Scores, Stats ...">
            <a:extLst>
              <a:ext uri="{FF2B5EF4-FFF2-40B4-BE49-F238E27FC236}">
                <a16:creationId xmlns:a16="http://schemas.microsoft.com/office/drawing/2014/main" id="{465FB7DC-7EF9-4714-B0FA-DC172BD43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94" y="2051032"/>
            <a:ext cx="751870" cy="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0" descr="San Antonio Spurs Basketball - Spurs News, Scores, Stats, Rumors ...">
            <a:extLst>
              <a:ext uri="{FF2B5EF4-FFF2-40B4-BE49-F238E27FC236}">
                <a16:creationId xmlns:a16="http://schemas.microsoft.com/office/drawing/2014/main" id="{15A7886D-52F1-40C5-BB30-57CCACCD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70" y="2175335"/>
            <a:ext cx="538918" cy="53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F548AA5-87FD-4A36-8C21-913FE8178BE0}"/>
              </a:ext>
            </a:extLst>
          </p:cNvPr>
          <p:cNvSpPr txBox="1"/>
          <p:nvPr/>
        </p:nvSpPr>
        <p:spPr>
          <a:xfrm>
            <a:off x="1603569" y="329762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69.83%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BOS</a:t>
            </a:r>
          </a:p>
        </p:txBody>
      </p:sp>
      <p:pic>
        <p:nvPicPr>
          <p:cNvPr id="40" name="Picture 14" descr="Boston Celtics Basketball - Celtics News, Scores, Stats, Rumors ...">
            <a:extLst>
              <a:ext uri="{FF2B5EF4-FFF2-40B4-BE49-F238E27FC236}">
                <a16:creationId xmlns:a16="http://schemas.microsoft.com/office/drawing/2014/main" id="{81CCF291-B8D4-4E11-9187-517CAA44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65" y="3490865"/>
            <a:ext cx="563930" cy="5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Orlando Magic Basketball - Magic News, Scores, Stats, Rumors ...">
            <a:extLst>
              <a:ext uri="{FF2B5EF4-FFF2-40B4-BE49-F238E27FC236}">
                <a16:creationId xmlns:a16="http://schemas.microsoft.com/office/drawing/2014/main" id="{D226E503-1019-4556-B371-D2BFDA257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346" y="3331363"/>
            <a:ext cx="705703" cy="70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5C1BA4C-29B7-487A-A337-77487FEB29F1}"/>
              </a:ext>
            </a:extLst>
          </p:cNvPr>
          <p:cNvSpPr txBox="1"/>
          <p:nvPr/>
        </p:nvSpPr>
        <p:spPr>
          <a:xfrm>
            <a:off x="8849343" y="333135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58.26%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POR</a:t>
            </a:r>
          </a:p>
        </p:txBody>
      </p:sp>
      <p:pic>
        <p:nvPicPr>
          <p:cNvPr id="44" name="Picture 10" descr="Portland Trail Blazers Basketball - Trail Blazers News, Scores ...">
            <a:extLst>
              <a:ext uri="{FF2B5EF4-FFF2-40B4-BE49-F238E27FC236}">
                <a16:creationId xmlns:a16="http://schemas.microsoft.com/office/drawing/2014/main" id="{FFD63C5F-33E5-49EF-B479-AB36541B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437" y="3548365"/>
            <a:ext cx="448929" cy="44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Philadelphia 76ers Basketball - 76ers News, Scores, Stats, Rumors ...">
            <a:extLst>
              <a:ext uri="{FF2B5EF4-FFF2-40B4-BE49-F238E27FC236}">
                <a16:creationId xmlns:a16="http://schemas.microsoft.com/office/drawing/2014/main" id="{8DEA6E16-2DF0-4D96-83F3-3AF67183D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660" y="3433285"/>
            <a:ext cx="564009" cy="56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E240C3F-C82F-4A0E-BBE2-8EE7F250E97E}"/>
              </a:ext>
            </a:extLst>
          </p:cNvPr>
          <p:cNvSpPr txBox="1"/>
          <p:nvPr/>
        </p:nvSpPr>
        <p:spPr>
          <a:xfrm>
            <a:off x="3682637" y="4993459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76.00%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HOU</a:t>
            </a:r>
          </a:p>
        </p:txBody>
      </p:sp>
      <p:pic>
        <p:nvPicPr>
          <p:cNvPr id="48" name="Picture 22" descr="Sacramento Kings Basketball - Kings News, Scores, Stats, Rumors ...">
            <a:extLst>
              <a:ext uri="{FF2B5EF4-FFF2-40B4-BE49-F238E27FC236}">
                <a16:creationId xmlns:a16="http://schemas.microsoft.com/office/drawing/2014/main" id="{23341637-D207-43C6-B4DD-F5BCDFF90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930" y="5236987"/>
            <a:ext cx="467049" cy="4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4" descr="Houston Rockets Basketball - Rockets News, Scores, Stats, Rumors ...">
            <a:extLst>
              <a:ext uri="{FF2B5EF4-FFF2-40B4-BE49-F238E27FC236}">
                <a16:creationId xmlns:a16="http://schemas.microsoft.com/office/drawing/2014/main" id="{12E1C8B7-3DB0-4EFC-86AF-B8C501278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83" y="5188228"/>
            <a:ext cx="610737" cy="6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E5C0AB6-6511-48E9-B696-201909C989C0}"/>
              </a:ext>
            </a:extLst>
          </p:cNvPr>
          <p:cNvSpPr txBox="1"/>
          <p:nvPr/>
        </p:nvSpPr>
        <p:spPr>
          <a:xfrm>
            <a:off x="6773512" y="4993459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77.98%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LAC</a:t>
            </a:r>
          </a:p>
        </p:txBody>
      </p:sp>
      <p:pic>
        <p:nvPicPr>
          <p:cNvPr id="52" name="Picture 8" descr="LA Clippers Basketball - Clippers News, Scores, Stats, Rumors ...">
            <a:extLst>
              <a:ext uri="{FF2B5EF4-FFF2-40B4-BE49-F238E27FC236}">
                <a16:creationId xmlns:a16="http://schemas.microsoft.com/office/drawing/2014/main" id="{D98A5D94-177B-4315-B61C-D9CA17D26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005" y="5216122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Brooklyn Nets Basketball - Nets News, Scores, Stats, Rumors &amp; More ...">
            <a:extLst>
              <a:ext uri="{FF2B5EF4-FFF2-40B4-BE49-F238E27FC236}">
                <a16:creationId xmlns:a16="http://schemas.microsoft.com/office/drawing/2014/main" id="{0CCDE622-FE0A-4B2F-BE00-784756BFA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60" y="5224105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CCA633-B5D2-4462-9A0F-B4D834466B72}"/>
              </a:ext>
            </a:extLst>
          </p:cNvPr>
          <p:cNvSpPr txBox="1"/>
          <p:nvPr/>
        </p:nvSpPr>
        <p:spPr>
          <a:xfrm>
            <a:off x="9054768" y="4074622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E6581-1E26-45C9-987C-47E636E4CECB}"/>
              </a:ext>
            </a:extLst>
          </p:cNvPr>
          <p:cNvSpPr txBox="1"/>
          <p:nvPr/>
        </p:nvSpPr>
        <p:spPr>
          <a:xfrm>
            <a:off x="1805284" y="1608882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294DF-CFB9-45EF-9561-62592885B606}"/>
              </a:ext>
            </a:extLst>
          </p:cNvPr>
          <p:cNvSpPr txBox="1"/>
          <p:nvPr/>
        </p:nvSpPr>
        <p:spPr>
          <a:xfrm>
            <a:off x="9051787" y="1608882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3321B-7CA2-4F5F-BED7-A5AD9204E03F}"/>
              </a:ext>
            </a:extLst>
          </p:cNvPr>
          <p:cNvSpPr txBox="1"/>
          <p:nvPr/>
        </p:nvSpPr>
        <p:spPr>
          <a:xfrm>
            <a:off x="5424942" y="2705576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2C025-96EA-44A4-9A79-70142FEC16B5}"/>
              </a:ext>
            </a:extLst>
          </p:cNvPr>
          <p:cNvSpPr txBox="1"/>
          <p:nvPr/>
        </p:nvSpPr>
        <p:spPr>
          <a:xfrm>
            <a:off x="1805284" y="4056880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D152D-BCE2-418D-91D5-F6515E91CFC0}"/>
              </a:ext>
            </a:extLst>
          </p:cNvPr>
          <p:cNvSpPr txBox="1"/>
          <p:nvPr/>
        </p:nvSpPr>
        <p:spPr>
          <a:xfrm>
            <a:off x="3869727" y="5755197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ACF43-622A-417F-971D-991D9D8E0BE0}"/>
              </a:ext>
            </a:extLst>
          </p:cNvPr>
          <p:cNvSpPr txBox="1"/>
          <p:nvPr/>
        </p:nvSpPr>
        <p:spPr>
          <a:xfrm>
            <a:off x="6975956" y="5755278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9220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02B60B8A-4DFD-4D32-8A9E-FE0EFB2B9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324087"/>
              </p:ext>
            </p:extLst>
          </p:nvPr>
        </p:nvGraphicFramePr>
        <p:xfrm>
          <a:off x="7895112" y="3772724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73646567-4BA2-4753-820B-40DCAEA08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03537"/>
              </p:ext>
            </p:extLst>
          </p:nvPr>
        </p:nvGraphicFramePr>
        <p:xfrm>
          <a:off x="1546245" y="3778699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7" name="Picture 18" descr="Milwaukee Bucks Basketball - Bucks News, Scores, Stats, Rumors ...">
            <a:extLst>
              <a:ext uri="{FF2B5EF4-FFF2-40B4-BE49-F238E27FC236}">
                <a16:creationId xmlns:a16="http://schemas.microsoft.com/office/drawing/2014/main" id="{AB14CA9D-ABFE-442B-9329-CD9846A62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71" y="3152928"/>
            <a:ext cx="574405" cy="57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Toronto Raptors Basketball - Raptors News, Scores, Stats, Rumors ...">
            <a:extLst>
              <a:ext uri="{FF2B5EF4-FFF2-40B4-BE49-F238E27FC236}">
                <a16:creationId xmlns:a16="http://schemas.microsoft.com/office/drawing/2014/main" id="{732BA438-0DEB-490F-8CAF-F7D303DC0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10" y="3241726"/>
            <a:ext cx="476895" cy="4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19FD9AAD-13EE-4EDA-9A24-05BD7A47CF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528885"/>
              </p:ext>
            </p:extLst>
          </p:nvPr>
        </p:nvGraphicFramePr>
        <p:xfrm>
          <a:off x="4724400" y="2057400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E01916A2-AD2F-48FF-9F99-D97CCC021B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846978"/>
              </p:ext>
            </p:extLst>
          </p:nvPr>
        </p:nvGraphicFramePr>
        <p:xfrm>
          <a:off x="7925281" y="231127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30" name="Picture 6" descr="Phoenix Suns Basketball - Suns News, Scores, Stats, Rumors &amp; More ...">
            <a:extLst>
              <a:ext uri="{FF2B5EF4-FFF2-40B4-BE49-F238E27FC236}">
                <a16:creationId xmlns:a16="http://schemas.microsoft.com/office/drawing/2014/main" id="{5FA93946-3E23-470D-AA97-D162CFA38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69" y="1286446"/>
            <a:ext cx="595437" cy="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Oklahoma City Thunder Basketball - Thunder News, Scores, Stats ...">
            <a:extLst>
              <a:ext uri="{FF2B5EF4-FFF2-40B4-BE49-F238E27FC236}">
                <a16:creationId xmlns:a16="http://schemas.microsoft.com/office/drawing/2014/main" id="{0ACA1F5F-8908-4097-B660-EFBF94712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811" y="1200697"/>
            <a:ext cx="751870" cy="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E496A5EA-6407-4910-B15C-728D5F5CB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473388"/>
              </p:ext>
            </p:extLst>
          </p:nvPr>
        </p:nvGraphicFramePr>
        <p:xfrm>
          <a:off x="1532346" y="213833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84FBCB0-8A6A-4076-94CA-FA9336195B43}"/>
              </a:ext>
            </a:extLst>
          </p:cNvPr>
          <p:cNvSpPr txBox="1"/>
          <p:nvPr/>
        </p:nvSpPr>
        <p:spPr>
          <a:xfrm>
            <a:off x="2032947" y="110873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72.98%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OKC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918EA-AF9F-4D9C-BDE7-38390E63DE18}"/>
              </a:ext>
            </a:extLst>
          </p:cNvPr>
          <p:cNvSpPr txBox="1"/>
          <p:nvPr/>
        </p:nvSpPr>
        <p:spPr>
          <a:xfrm>
            <a:off x="2040174" y="4680869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50.74%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MIA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FA9CD4-9ED9-45C5-9A51-E1F262ACD9E5}"/>
              </a:ext>
            </a:extLst>
          </p:cNvPr>
          <p:cNvSpPr txBox="1"/>
          <p:nvPr/>
        </p:nvSpPr>
        <p:spPr>
          <a:xfrm>
            <a:off x="8387416" y="4680869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54.15%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LAL</a:t>
            </a:r>
          </a:p>
        </p:txBody>
      </p:sp>
      <p:pic>
        <p:nvPicPr>
          <p:cNvPr id="19" name="Picture 2" descr="Miami Heat Basketball - Heat News, Scores, Stats, Rumors &amp; More - ESPN">
            <a:extLst>
              <a:ext uri="{FF2B5EF4-FFF2-40B4-BE49-F238E27FC236}">
                <a16:creationId xmlns:a16="http://schemas.microsoft.com/office/drawing/2014/main" id="{6AAD180D-7C0E-47B1-8480-94C14BCC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24" y="4972020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8" descr="Denver Nuggets Basketball - Nuggets News, Scores, Stats, Rumors ...">
            <a:extLst>
              <a:ext uri="{FF2B5EF4-FFF2-40B4-BE49-F238E27FC236}">
                <a16:creationId xmlns:a16="http://schemas.microsoft.com/office/drawing/2014/main" id="{EAF67926-6645-4365-86E7-F12B34A6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039" y="5025857"/>
            <a:ext cx="467049" cy="4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Utah Jazz Basketball - Jazz News, Scores, Stats, Rumors &amp; More - ESPN">
            <a:extLst>
              <a:ext uri="{FF2B5EF4-FFF2-40B4-BE49-F238E27FC236}">
                <a16:creationId xmlns:a16="http://schemas.microsoft.com/office/drawing/2014/main" id="{D1C25688-DF59-4BE9-9BA3-2EC83195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794" y="1287261"/>
            <a:ext cx="610324" cy="6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Indiana Pacers Basketball - Pacers News, Scores, Stats, Rumors ...">
            <a:extLst>
              <a:ext uri="{FF2B5EF4-FFF2-40B4-BE49-F238E27FC236}">
                <a16:creationId xmlns:a16="http://schemas.microsoft.com/office/drawing/2014/main" id="{78AA49BD-40F2-4BB9-A05B-FC24E0C3D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19" y="5007736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Los Angeles Lakers Basketball - Lakers News, Scores, Stats, Rumors ...">
            <a:extLst>
              <a:ext uri="{FF2B5EF4-FFF2-40B4-BE49-F238E27FC236}">
                <a16:creationId xmlns:a16="http://schemas.microsoft.com/office/drawing/2014/main" id="{718B75FB-8D86-472B-8AEC-DA8127218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974" y="4813811"/>
            <a:ext cx="781182" cy="7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FE7DFF0-D4FF-4986-8C9D-A99B9CC97A50}"/>
              </a:ext>
            </a:extLst>
          </p:cNvPr>
          <p:cNvSpPr txBox="1"/>
          <p:nvPr/>
        </p:nvSpPr>
        <p:spPr>
          <a:xfrm>
            <a:off x="2649109" y="96295"/>
            <a:ext cx="68937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AUGUS</a:t>
            </a:r>
            <a:r>
              <a:rPr lang="en-US" sz="3700" dirty="0">
                <a:latin typeface="Bahnschrift Condensed" panose="020B0502040204020203" pitchFamily="34" charset="0"/>
              </a:rPr>
              <a:t>T</a:t>
            </a:r>
            <a:r>
              <a:rPr lang="en-US" sz="3600" b="1" dirty="0">
                <a:latin typeface="Bahnschrift Light SemiCondensed" panose="020B0502040204020203" pitchFamily="34" charset="0"/>
              </a:rPr>
              <a:t> 10 2020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0DD492-669D-486D-8699-1184BE25D14F}"/>
              </a:ext>
            </a:extLst>
          </p:cNvPr>
          <p:cNvSpPr txBox="1"/>
          <p:nvPr/>
        </p:nvSpPr>
        <p:spPr>
          <a:xfrm>
            <a:off x="1292548" y="2858512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2:30ET LOCAL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6B91C-B5A8-4C33-933B-413B63358EC8}"/>
              </a:ext>
            </a:extLst>
          </p:cNvPr>
          <p:cNvSpPr txBox="1"/>
          <p:nvPr/>
        </p:nvSpPr>
        <p:spPr>
          <a:xfrm>
            <a:off x="8412668" y="1108729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57.63%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DAL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1488A4-63C7-4382-8579-92487BF5282E}"/>
              </a:ext>
            </a:extLst>
          </p:cNvPr>
          <p:cNvSpPr txBox="1"/>
          <p:nvPr/>
        </p:nvSpPr>
        <p:spPr>
          <a:xfrm>
            <a:off x="7741940" y="285283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3ET NBATV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9A2B5-49D7-4584-88E6-0DFA22BF4613}"/>
              </a:ext>
            </a:extLst>
          </p:cNvPr>
          <p:cNvSpPr txBox="1"/>
          <p:nvPr/>
        </p:nvSpPr>
        <p:spPr>
          <a:xfrm>
            <a:off x="5217845" y="2949047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56.80%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MIL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B5A10C-7E8E-4990-A0A9-86E297FCB9C1}"/>
              </a:ext>
            </a:extLst>
          </p:cNvPr>
          <p:cNvSpPr txBox="1"/>
          <p:nvPr/>
        </p:nvSpPr>
        <p:spPr>
          <a:xfrm>
            <a:off x="4487276" y="4688634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6:30ET ESPN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C35EC2-8D3A-4487-B487-EBDD761F04C4}"/>
              </a:ext>
            </a:extLst>
          </p:cNvPr>
          <p:cNvSpPr txBox="1"/>
          <p:nvPr/>
        </p:nvSpPr>
        <p:spPr>
          <a:xfrm>
            <a:off x="1292548" y="6396335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8ET 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9DECB8-833F-4C64-B0AA-C1D63A698FF7}"/>
              </a:ext>
            </a:extLst>
          </p:cNvPr>
          <p:cNvSpPr txBox="1"/>
          <p:nvPr/>
        </p:nvSpPr>
        <p:spPr>
          <a:xfrm>
            <a:off x="7686289" y="6395772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9ET ESPN</a:t>
            </a:r>
          </a:p>
        </p:txBody>
      </p:sp>
      <p:pic>
        <p:nvPicPr>
          <p:cNvPr id="34" name="Picture 26" descr="Dallas Mavericks Basketball - Mavericks News, Scores, Stats ...">
            <a:extLst>
              <a:ext uri="{FF2B5EF4-FFF2-40B4-BE49-F238E27FC236}">
                <a16:creationId xmlns:a16="http://schemas.microsoft.com/office/drawing/2014/main" id="{7C110764-251E-4911-A023-D48540DDE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974" y="1324844"/>
            <a:ext cx="503575" cy="5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961D2-E501-4A54-B6B8-2DABC7AFB8B8}"/>
              </a:ext>
            </a:extLst>
          </p:cNvPr>
          <p:cNvSpPr txBox="1"/>
          <p:nvPr/>
        </p:nvSpPr>
        <p:spPr>
          <a:xfrm>
            <a:off x="2242618" y="1880041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9BB1E-B181-45A3-BF78-C1897A3FA834}"/>
              </a:ext>
            </a:extLst>
          </p:cNvPr>
          <p:cNvSpPr txBox="1"/>
          <p:nvPr/>
        </p:nvSpPr>
        <p:spPr>
          <a:xfrm>
            <a:off x="8614984" y="1880040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055BD-2FCD-44F0-8986-425D7711510A}"/>
              </a:ext>
            </a:extLst>
          </p:cNvPr>
          <p:cNvSpPr txBox="1"/>
          <p:nvPr/>
        </p:nvSpPr>
        <p:spPr>
          <a:xfrm>
            <a:off x="5425188" y="3740102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B97DE-6637-4D33-8092-2A1CD0145455}"/>
              </a:ext>
            </a:extLst>
          </p:cNvPr>
          <p:cNvSpPr txBox="1"/>
          <p:nvPr/>
        </p:nvSpPr>
        <p:spPr>
          <a:xfrm>
            <a:off x="2235391" y="5470526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72C65-D83F-4363-A495-194FC0E06D44}"/>
              </a:ext>
            </a:extLst>
          </p:cNvPr>
          <p:cNvSpPr txBox="1"/>
          <p:nvPr/>
        </p:nvSpPr>
        <p:spPr>
          <a:xfrm>
            <a:off x="8614984" y="5454587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88055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DA56B214-A39F-41B3-9A88-BFBF67E147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FF57CF2C-C7CB-4796-B811-FAD74506D1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171946"/>
              </p:ext>
            </p:extLst>
          </p:nvPr>
        </p:nvGraphicFramePr>
        <p:xfrm>
          <a:off x="6511570" y="4294348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8" name="Picture 8" descr="Washington Wizards Basketball - Wizards News, Scores, Stats ...">
            <a:extLst>
              <a:ext uri="{FF2B5EF4-FFF2-40B4-BE49-F238E27FC236}">
                <a16:creationId xmlns:a16="http://schemas.microsoft.com/office/drawing/2014/main" id="{EC1FB175-1DBD-448B-ACAE-C96FAD290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377" y="5210492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67A28293-E198-49E5-83B3-D233B8DE1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565674"/>
              </p:ext>
            </p:extLst>
          </p:nvPr>
        </p:nvGraphicFramePr>
        <p:xfrm>
          <a:off x="3394430" y="4296336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6DE6685F-3D6A-4992-ACF8-FE71A05A9A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572002"/>
              </p:ext>
            </p:extLst>
          </p:nvPr>
        </p:nvGraphicFramePr>
        <p:xfrm>
          <a:off x="8576716" y="2646826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1" name="Picture 26" descr="Dallas Mavericks Basketball - Mavericks News, Scores, Stats ...">
            <a:extLst>
              <a:ext uri="{FF2B5EF4-FFF2-40B4-BE49-F238E27FC236}">
                <a16:creationId xmlns:a16="http://schemas.microsoft.com/office/drawing/2014/main" id="{8C562EFC-5B51-4C75-8CA8-3331C2AC4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5" y="3521041"/>
            <a:ext cx="503575" cy="5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B82A6639-B266-4689-84A9-56DC586962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394913"/>
              </p:ext>
            </p:extLst>
          </p:nvPr>
        </p:nvGraphicFramePr>
        <p:xfrm>
          <a:off x="1331766" y="2619593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45" name="Picture 6" descr="Philadelphia 76ers Basketball - 76ers News, Scores, Stats, Rumors ...">
            <a:extLst>
              <a:ext uri="{FF2B5EF4-FFF2-40B4-BE49-F238E27FC236}">
                <a16:creationId xmlns:a16="http://schemas.microsoft.com/office/drawing/2014/main" id="{8DEA6E16-2DF0-4D96-83F3-3AF67183D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55" y="2054881"/>
            <a:ext cx="564009" cy="56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B237BF28-3E36-4E88-8F03-8B0D5CB9A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464450"/>
              </p:ext>
            </p:extLst>
          </p:nvPr>
        </p:nvGraphicFramePr>
        <p:xfrm>
          <a:off x="4951671" y="1239798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37" name="Picture 20" descr="San Antonio Spurs Basketball - Spurs News, Scores, Stats, Rumors ...">
            <a:extLst>
              <a:ext uri="{FF2B5EF4-FFF2-40B4-BE49-F238E27FC236}">
                <a16:creationId xmlns:a16="http://schemas.microsoft.com/office/drawing/2014/main" id="{15A7886D-52F1-40C5-BB30-57CCACCD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06" y="1064305"/>
            <a:ext cx="538918" cy="53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4" descr="Houston Rockets Basketball - Rockets News, Scores, Stats, Rumors ...">
            <a:extLst>
              <a:ext uri="{FF2B5EF4-FFF2-40B4-BE49-F238E27FC236}">
                <a16:creationId xmlns:a16="http://schemas.microsoft.com/office/drawing/2014/main" id="{12E1C8B7-3DB0-4EFC-86AF-B8C501278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933" y="997078"/>
            <a:ext cx="610737" cy="6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ADF515A3-93A6-438A-9BDA-8756218CC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351089"/>
              </p:ext>
            </p:extLst>
          </p:nvPr>
        </p:nvGraphicFramePr>
        <p:xfrm>
          <a:off x="8576716" y="152533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41" name="Picture 4" descr="Orlando Magic Basketball - Magic News, Scores, Stats, Rumors ...">
            <a:extLst>
              <a:ext uri="{FF2B5EF4-FFF2-40B4-BE49-F238E27FC236}">
                <a16:creationId xmlns:a16="http://schemas.microsoft.com/office/drawing/2014/main" id="{D226E503-1019-4556-B371-D2BFDA257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62" y="963518"/>
            <a:ext cx="705703" cy="70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Brooklyn Nets Basketball - Nets News, Scores, Stats, Rumors &amp; More ...">
            <a:extLst>
              <a:ext uri="{FF2B5EF4-FFF2-40B4-BE49-F238E27FC236}">
                <a16:creationId xmlns:a16="http://schemas.microsoft.com/office/drawing/2014/main" id="{0CCDE622-FE0A-4B2F-BE00-784756BFA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346" y="1078510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F4883F75-811B-4E6E-8CD7-E6120A18AB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60906"/>
              </p:ext>
            </p:extLst>
          </p:nvPr>
        </p:nvGraphicFramePr>
        <p:xfrm>
          <a:off x="1343040" y="140967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B8C89F-A43A-4C89-B2F8-B1C4F962CA80}"/>
              </a:ext>
            </a:extLst>
          </p:cNvPr>
          <p:cNvSpPr txBox="1"/>
          <p:nvPr/>
        </p:nvSpPr>
        <p:spPr>
          <a:xfrm>
            <a:off x="2649109" y="96295"/>
            <a:ext cx="68937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AUGUS</a:t>
            </a:r>
            <a:r>
              <a:rPr lang="en-US" sz="3700" dirty="0">
                <a:latin typeface="Bahnschrift Condensed" panose="020B0502040204020203" pitchFamily="34" charset="0"/>
              </a:rPr>
              <a:t>T</a:t>
            </a:r>
            <a:r>
              <a:rPr lang="en-US" sz="3600" b="1" dirty="0">
                <a:latin typeface="Bahnschrift Light SemiCondensed" panose="020B0502040204020203" pitchFamily="34" charset="0"/>
              </a:rPr>
              <a:t> 11 2020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783AB-0874-44E6-8CAA-C5963D045128}"/>
              </a:ext>
            </a:extLst>
          </p:cNvPr>
          <p:cNvSpPr txBox="1"/>
          <p:nvPr/>
        </p:nvSpPr>
        <p:spPr>
          <a:xfrm>
            <a:off x="877319" y="2252588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1ET 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CCAC9-900C-4C37-A7A1-6F5DFE797AE5}"/>
              </a:ext>
            </a:extLst>
          </p:cNvPr>
          <p:cNvSpPr txBox="1"/>
          <p:nvPr/>
        </p:nvSpPr>
        <p:spPr>
          <a:xfrm>
            <a:off x="8112657" y="2256658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2ET NBATV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A573F-9E08-4B68-ACCB-2D2DAC93112F}"/>
              </a:ext>
            </a:extLst>
          </p:cNvPr>
          <p:cNvSpPr txBox="1"/>
          <p:nvPr/>
        </p:nvSpPr>
        <p:spPr>
          <a:xfrm>
            <a:off x="4496486" y="3429000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4:30ET LOCAL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B2E45-0B38-4BBD-AAC9-A3198758F9B2}"/>
              </a:ext>
            </a:extLst>
          </p:cNvPr>
          <p:cNvSpPr txBox="1"/>
          <p:nvPr/>
        </p:nvSpPr>
        <p:spPr>
          <a:xfrm>
            <a:off x="877319" y="472656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6:30ET LOCAL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20929-1ED0-4B6C-A473-4D466CCD1A8F}"/>
              </a:ext>
            </a:extLst>
          </p:cNvPr>
          <p:cNvSpPr txBox="1"/>
          <p:nvPr/>
        </p:nvSpPr>
        <p:spPr>
          <a:xfrm>
            <a:off x="8112656" y="472656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6:30ET TNT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C2F369-0EBB-4F82-9F23-32F82C1FFF0A}"/>
              </a:ext>
            </a:extLst>
          </p:cNvPr>
          <p:cNvSpPr txBox="1"/>
          <p:nvPr/>
        </p:nvSpPr>
        <p:spPr>
          <a:xfrm>
            <a:off x="2941032" y="6383514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9ET LOCAL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3221CD-B962-4756-BF9B-328248350984}"/>
              </a:ext>
            </a:extLst>
          </p:cNvPr>
          <p:cNvSpPr txBox="1"/>
          <p:nvPr/>
        </p:nvSpPr>
        <p:spPr>
          <a:xfrm>
            <a:off x="6051955" y="639128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9ET TNT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953C5D-4CC0-4DE1-A032-A6C043598279}"/>
              </a:ext>
            </a:extLst>
          </p:cNvPr>
          <p:cNvSpPr txBox="1"/>
          <p:nvPr/>
        </p:nvSpPr>
        <p:spPr>
          <a:xfrm>
            <a:off x="1603569" y="878604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50.48%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BKN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A4F84B-7485-4CFF-AF06-77C2CC7DFE7D}"/>
              </a:ext>
            </a:extLst>
          </p:cNvPr>
          <p:cNvSpPr txBox="1"/>
          <p:nvPr/>
        </p:nvSpPr>
        <p:spPr>
          <a:xfrm>
            <a:off x="8843809" y="87860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55.65%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HOU</a:t>
            </a:r>
          </a:p>
        </p:txBody>
      </p:sp>
      <p:pic>
        <p:nvPicPr>
          <p:cNvPr id="33" name="Picture 12" descr="Memphis Grizzlies Basketball - Grizzlies News, Scores, Stats ...">
            <a:extLst>
              <a:ext uri="{FF2B5EF4-FFF2-40B4-BE49-F238E27FC236}">
                <a16:creationId xmlns:a16="http://schemas.microsoft.com/office/drawing/2014/main" id="{E8BB080E-98F8-4A6E-880F-2868CD6D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06" y="3546205"/>
            <a:ext cx="524402" cy="52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1AB4D31-95E1-4D71-BA92-A4C54A562160}"/>
              </a:ext>
            </a:extLst>
          </p:cNvPr>
          <p:cNvSpPr txBox="1"/>
          <p:nvPr/>
        </p:nvSpPr>
        <p:spPr>
          <a:xfrm>
            <a:off x="5219296" y="196148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50.13%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PHI</a:t>
            </a:r>
          </a:p>
        </p:txBody>
      </p:sp>
      <p:pic>
        <p:nvPicPr>
          <p:cNvPr id="36" name="Picture 4" descr="New Orleans Pelicans Basketball - Pelicans News, Scores, Stats ...">
            <a:extLst>
              <a:ext uri="{FF2B5EF4-FFF2-40B4-BE49-F238E27FC236}">
                <a16:creationId xmlns:a16="http://schemas.microsoft.com/office/drawing/2014/main" id="{465FB7DC-7EF9-4714-B0FA-DC172BD43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334" y="5082405"/>
            <a:ext cx="751870" cy="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F548AA5-87FD-4A36-8C21-913FE8178BE0}"/>
              </a:ext>
            </a:extLst>
          </p:cNvPr>
          <p:cNvSpPr txBox="1"/>
          <p:nvPr/>
        </p:nvSpPr>
        <p:spPr>
          <a:xfrm>
            <a:off x="1603569" y="329762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61.38%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DAL</a:t>
            </a:r>
          </a:p>
        </p:txBody>
      </p:sp>
      <p:pic>
        <p:nvPicPr>
          <p:cNvPr id="40" name="Picture 14" descr="Boston Celtics Basketball - Celtics News, Scores, Stats, Rumors ...">
            <a:extLst>
              <a:ext uri="{FF2B5EF4-FFF2-40B4-BE49-F238E27FC236}">
                <a16:creationId xmlns:a16="http://schemas.microsoft.com/office/drawing/2014/main" id="{81CCF291-B8D4-4E11-9187-517CAA44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336" y="3530133"/>
            <a:ext cx="563930" cy="5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5C1BA4C-29B7-487A-A337-77487FEB29F1}"/>
              </a:ext>
            </a:extLst>
          </p:cNvPr>
          <p:cNvSpPr txBox="1"/>
          <p:nvPr/>
        </p:nvSpPr>
        <p:spPr>
          <a:xfrm>
            <a:off x="8849343" y="333135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66.04%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BOS</a:t>
            </a:r>
          </a:p>
        </p:txBody>
      </p:sp>
      <p:pic>
        <p:nvPicPr>
          <p:cNvPr id="44" name="Picture 10" descr="Portland Trail Blazers Basketball - Trail Blazers News, Scores ...">
            <a:extLst>
              <a:ext uri="{FF2B5EF4-FFF2-40B4-BE49-F238E27FC236}">
                <a16:creationId xmlns:a16="http://schemas.microsoft.com/office/drawing/2014/main" id="{FFD63C5F-33E5-49EF-B479-AB36541B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79" y="3530133"/>
            <a:ext cx="448929" cy="44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E240C3F-C82F-4A0E-BBE2-8EE7F250E97E}"/>
              </a:ext>
            </a:extLst>
          </p:cNvPr>
          <p:cNvSpPr txBox="1"/>
          <p:nvPr/>
        </p:nvSpPr>
        <p:spPr>
          <a:xfrm>
            <a:off x="3682637" y="4993459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77.94%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MIL</a:t>
            </a:r>
          </a:p>
        </p:txBody>
      </p:sp>
      <p:pic>
        <p:nvPicPr>
          <p:cNvPr id="48" name="Picture 22" descr="Sacramento Kings Basketball - Kings News, Scores, Stats, Rumors ...">
            <a:extLst>
              <a:ext uri="{FF2B5EF4-FFF2-40B4-BE49-F238E27FC236}">
                <a16:creationId xmlns:a16="http://schemas.microsoft.com/office/drawing/2014/main" id="{23341637-D207-43C6-B4DD-F5BCDFF90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13" y="5196338"/>
            <a:ext cx="562315" cy="56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E5C0AB6-6511-48E9-B696-201909C989C0}"/>
              </a:ext>
            </a:extLst>
          </p:cNvPr>
          <p:cNvSpPr txBox="1"/>
          <p:nvPr/>
        </p:nvSpPr>
        <p:spPr>
          <a:xfrm>
            <a:off x="6773512" y="4993459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59.42%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NOP</a:t>
            </a:r>
          </a:p>
        </p:txBody>
      </p:sp>
      <p:pic>
        <p:nvPicPr>
          <p:cNvPr id="59" name="Picture 6" descr="Phoenix Suns Basketball - Suns News, Scores, Stats, Rumors &amp; More ...">
            <a:extLst>
              <a:ext uri="{FF2B5EF4-FFF2-40B4-BE49-F238E27FC236}">
                <a16:creationId xmlns:a16="http://schemas.microsoft.com/office/drawing/2014/main" id="{39494F55-4497-4455-9F9B-73F6A431D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98" y="2140814"/>
            <a:ext cx="595437" cy="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8" descr="Milwaukee Bucks Basketball - Bucks News, Scores, Stats, Rumors ...">
            <a:extLst>
              <a:ext uri="{FF2B5EF4-FFF2-40B4-BE49-F238E27FC236}">
                <a16:creationId xmlns:a16="http://schemas.microsoft.com/office/drawing/2014/main" id="{2C944198-85E2-40F7-B37B-4E62B4C4E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330" y="5182168"/>
            <a:ext cx="574405" cy="57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AC519D-0DB5-4D62-A605-904B799F897D}"/>
              </a:ext>
            </a:extLst>
          </p:cNvPr>
          <p:cNvSpPr txBox="1"/>
          <p:nvPr/>
        </p:nvSpPr>
        <p:spPr>
          <a:xfrm>
            <a:off x="5423144" y="2683922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A1C96-3E1A-4B7B-A024-2F5DFDEAFFD2}"/>
              </a:ext>
            </a:extLst>
          </p:cNvPr>
          <p:cNvSpPr txBox="1"/>
          <p:nvPr/>
        </p:nvSpPr>
        <p:spPr>
          <a:xfrm>
            <a:off x="1815229" y="1607815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E4873-0880-4616-86AF-67723159F34A}"/>
              </a:ext>
            </a:extLst>
          </p:cNvPr>
          <p:cNvSpPr txBox="1"/>
          <p:nvPr/>
        </p:nvSpPr>
        <p:spPr>
          <a:xfrm>
            <a:off x="1800486" y="4063950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96E7C-8598-4597-9F4B-D66DA1C0DE84}"/>
              </a:ext>
            </a:extLst>
          </p:cNvPr>
          <p:cNvSpPr txBox="1"/>
          <p:nvPr/>
        </p:nvSpPr>
        <p:spPr>
          <a:xfrm>
            <a:off x="9074260" y="1610611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25180-0FBE-4785-A963-CB8BAFBE9AF6}"/>
              </a:ext>
            </a:extLst>
          </p:cNvPr>
          <p:cNvSpPr txBox="1"/>
          <p:nvPr/>
        </p:nvSpPr>
        <p:spPr>
          <a:xfrm>
            <a:off x="9054768" y="4074622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ECA68-3EF5-497E-86EE-AD1705B1C619}"/>
              </a:ext>
            </a:extLst>
          </p:cNvPr>
          <p:cNvSpPr txBox="1"/>
          <p:nvPr/>
        </p:nvSpPr>
        <p:spPr>
          <a:xfrm>
            <a:off x="3869727" y="5755197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839F9-DEAB-4D55-B30F-0FC7438F200B}"/>
              </a:ext>
            </a:extLst>
          </p:cNvPr>
          <p:cNvSpPr txBox="1"/>
          <p:nvPr/>
        </p:nvSpPr>
        <p:spPr>
          <a:xfrm>
            <a:off x="6975956" y="5755278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29712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7B37BBA-33D5-4E13-A8D1-DFF595AD46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626A9378-F49A-4104-B07C-C0522658E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622207"/>
              </p:ext>
            </p:extLst>
          </p:nvPr>
        </p:nvGraphicFramePr>
        <p:xfrm>
          <a:off x="7887362" y="3497616"/>
          <a:ext cx="2971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4B35CB6-8324-4EF3-8256-E01711D8B5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865888"/>
              </p:ext>
            </p:extLst>
          </p:nvPr>
        </p:nvGraphicFramePr>
        <p:xfrm>
          <a:off x="1489212" y="3497616"/>
          <a:ext cx="2971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0BD802D-21DD-4E0A-9D8A-157A438E27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896471"/>
              </p:ext>
            </p:extLst>
          </p:nvPr>
        </p:nvGraphicFramePr>
        <p:xfrm>
          <a:off x="7887362" y="176313"/>
          <a:ext cx="2971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9EBFC07-152B-484B-8E4E-C204FA4C81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906830"/>
              </p:ext>
            </p:extLst>
          </p:nvPr>
        </p:nvGraphicFramePr>
        <p:xfrm>
          <a:off x="1489212" y="176313"/>
          <a:ext cx="2971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104156-B56C-42E7-86A1-9BF20856E369}"/>
              </a:ext>
            </a:extLst>
          </p:cNvPr>
          <p:cNvSpPr txBox="1"/>
          <p:nvPr/>
        </p:nvSpPr>
        <p:spPr>
          <a:xfrm>
            <a:off x="2649109" y="96295"/>
            <a:ext cx="68937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AUGUS</a:t>
            </a:r>
            <a:r>
              <a:rPr lang="en-US" sz="3700" dirty="0">
                <a:latin typeface="Bahnschrift Condensed" panose="020B0502040204020203" pitchFamily="34" charset="0"/>
              </a:rPr>
              <a:t>T</a:t>
            </a:r>
            <a:r>
              <a:rPr lang="en-US" sz="3600" b="1" dirty="0">
                <a:latin typeface="Bahnschrift Light SemiCondensed" panose="020B0502040204020203" pitchFamily="34" charset="0"/>
              </a:rPr>
              <a:t> 12 2020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BC88D8-0F8F-4306-80EA-8DBA508D4CD1}"/>
              </a:ext>
            </a:extLst>
          </p:cNvPr>
          <p:cNvSpPr txBox="1"/>
          <p:nvPr/>
        </p:nvSpPr>
        <p:spPr>
          <a:xfrm>
            <a:off x="2101857" y="1062049"/>
            <a:ext cx="174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SemiBold Condensed" panose="020B0502040204020203" pitchFamily="34" charset="0"/>
              </a:rPr>
              <a:t>56.25%</a:t>
            </a:r>
          </a:p>
          <a:p>
            <a:pPr algn="ctr"/>
            <a:r>
              <a:rPr lang="en-US" sz="3600" b="1" dirty="0">
                <a:latin typeface="Bahnschrift SemiBold Condensed" panose="020B0502040204020203" pitchFamily="34" charset="0"/>
              </a:rPr>
              <a:t>HOU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CB38F9-090B-42CF-8F84-7F6C6809C801}"/>
              </a:ext>
            </a:extLst>
          </p:cNvPr>
          <p:cNvSpPr txBox="1"/>
          <p:nvPr/>
        </p:nvSpPr>
        <p:spPr>
          <a:xfrm>
            <a:off x="8500006" y="1062049"/>
            <a:ext cx="174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SemiBold Condensed" panose="020B0502040204020203" pitchFamily="34" charset="0"/>
              </a:rPr>
              <a:t>68.45%</a:t>
            </a:r>
          </a:p>
          <a:p>
            <a:pPr algn="ctr"/>
            <a:r>
              <a:rPr lang="en-US" sz="3600" b="1" dirty="0">
                <a:latin typeface="Bahnschrift SemiBold Condensed" panose="020B0502040204020203" pitchFamily="34" charset="0"/>
              </a:rPr>
              <a:t>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6FFE2-30DD-4961-A17A-CE6145B08DB9}"/>
              </a:ext>
            </a:extLst>
          </p:cNvPr>
          <p:cNvSpPr txBox="1"/>
          <p:nvPr/>
        </p:nvSpPr>
        <p:spPr>
          <a:xfrm>
            <a:off x="2101857" y="4383351"/>
            <a:ext cx="174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SemiBold Condensed" panose="020B0502040204020203" pitchFamily="34" charset="0"/>
              </a:rPr>
              <a:t>50.77%</a:t>
            </a:r>
          </a:p>
          <a:p>
            <a:pPr algn="ctr"/>
            <a:r>
              <a:rPr lang="en-US" sz="3600" b="1" dirty="0">
                <a:latin typeface="Bahnschrift SemiBold Condensed" panose="020B0502040204020203" pitchFamily="34" charset="0"/>
              </a:rPr>
              <a:t>OKC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D46F13-40F0-4F75-BF08-62005ED0EE0C}"/>
              </a:ext>
            </a:extLst>
          </p:cNvPr>
          <p:cNvSpPr txBox="1"/>
          <p:nvPr/>
        </p:nvSpPr>
        <p:spPr>
          <a:xfrm>
            <a:off x="8500006" y="4383350"/>
            <a:ext cx="174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SemiBold Condensed" panose="020B0502040204020203" pitchFamily="34" charset="0"/>
              </a:rPr>
              <a:t>55.90%</a:t>
            </a:r>
          </a:p>
          <a:p>
            <a:pPr algn="ctr"/>
            <a:r>
              <a:rPr lang="en-US" sz="3600" b="1" dirty="0">
                <a:latin typeface="Bahnschrift SemiBold Condensed" panose="020B0502040204020203" pitchFamily="34" charset="0"/>
              </a:rPr>
              <a:t>LAC</a:t>
            </a:r>
          </a:p>
        </p:txBody>
      </p:sp>
      <p:pic>
        <p:nvPicPr>
          <p:cNvPr id="21" name="Picture 24" descr="Houston Rockets Basketball - Rockets News, Scores, Stats, Rumors ...">
            <a:extLst>
              <a:ext uri="{FF2B5EF4-FFF2-40B4-BE49-F238E27FC236}">
                <a16:creationId xmlns:a16="http://schemas.microsoft.com/office/drawing/2014/main" id="{BA111B7A-6DD2-47BB-BAC2-950AD6E95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63" y="1356844"/>
            <a:ext cx="610737" cy="6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ndiana Pacers Basketball - Pacers News, Scores, Stats, Rumors ...">
            <a:extLst>
              <a:ext uri="{FF2B5EF4-FFF2-40B4-BE49-F238E27FC236}">
                <a16:creationId xmlns:a16="http://schemas.microsoft.com/office/drawing/2014/main" id="{1FFC440C-8F09-44EA-A5B8-A8AB00CBD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025" y="1419627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DD8CFA-276E-4EDA-B468-26E01BFE6A38}"/>
              </a:ext>
            </a:extLst>
          </p:cNvPr>
          <p:cNvSpPr txBox="1"/>
          <p:nvPr/>
        </p:nvSpPr>
        <p:spPr>
          <a:xfrm>
            <a:off x="1375605" y="3035950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4ET NBATV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3372B4-4FEC-49B1-96C9-FB8BEA3328AD}"/>
              </a:ext>
            </a:extLst>
          </p:cNvPr>
          <p:cNvSpPr txBox="1"/>
          <p:nvPr/>
        </p:nvSpPr>
        <p:spPr>
          <a:xfrm>
            <a:off x="7773754" y="3035948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6:30ET ESPN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EB73E3-7439-4504-B1A6-D705F05DEF63}"/>
              </a:ext>
            </a:extLst>
          </p:cNvPr>
          <p:cNvSpPr txBox="1"/>
          <p:nvPr/>
        </p:nvSpPr>
        <p:spPr>
          <a:xfrm>
            <a:off x="1375605" y="6357252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8ET LOCAL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02022-DF30-429F-8101-8DBF00B0973A}"/>
              </a:ext>
            </a:extLst>
          </p:cNvPr>
          <p:cNvSpPr txBox="1"/>
          <p:nvPr/>
        </p:nvSpPr>
        <p:spPr>
          <a:xfrm>
            <a:off x="7887362" y="6357248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9ET ESPN</a:t>
            </a:r>
          </a:p>
        </p:txBody>
      </p:sp>
      <p:pic>
        <p:nvPicPr>
          <p:cNvPr id="27" name="Picture 10" descr="Toronto Raptors Basketball - Raptors News, Scores, Stats, Rumors ...">
            <a:extLst>
              <a:ext uri="{FF2B5EF4-FFF2-40B4-BE49-F238E27FC236}">
                <a16:creationId xmlns:a16="http://schemas.microsoft.com/office/drawing/2014/main" id="{868DCB1A-C7C9-456E-B6A3-DC3C3FD29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642" y="1427902"/>
            <a:ext cx="476895" cy="4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Philadelphia 76ers Basketball - 76ers News, Scores, Stats, Rumors ...">
            <a:extLst>
              <a:ext uri="{FF2B5EF4-FFF2-40B4-BE49-F238E27FC236}">
                <a16:creationId xmlns:a16="http://schemas.microsoft.com/office/drawing/2014/main" id="{B5D80A2D-A463-4279-9467-CEF8ED8E6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179" y="1249579"/>
            <a:ext cx="564009" cy="56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Oklahoma City Thunder Basketball - Thunder News, Scores, Stats ...">
            <a:extLst>
              <a:ext uri="{FF2B5EF4-FFF2-40B4-BE49-F238E27FC236}">
                <a16:creationId xmlns:a16="http://schemas.microsoft.com/office/drawing/2014/main" id="{FCE70AC5-99E3-463A-BDF4-491C67111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42" y="4764433"/>
            <a:ext cx="751870" cy="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Miami Heat Basketball - Heat News, Scores, Stats, Rumors &amp; More - ESPN">
            <a:extLst>
              <a:ext uri="{FF2B5EF4-FFF2-40B4-BE49-F238E27FC236}">
                <a16:creationId xmlns:a16="http://schemas.microsoft.com/office/drawing/2014/main" id="{A67F6747-4650-4B86-BE82-6E8F7694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025" y="4813417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LA Clippers Basketball - Clippers News, Scores, Stats, Rumors ...">
            <a:extLst>
              <a:ext uri="{FF2B5EF4-FFF2-40B4-BE49-F238E27FC236}">
                <a16:creationId xmlns:a16="http://schemas.microsoft.com/office/drawing/2014/main" id="{3C58A954-F7CC-4148-9947-839971772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479" y="4878758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8" descr="Denver Nuggets Basketball - Nuggets News, Scores, Stats, Rumors ...">
            <a:extLst>
              <a:ext uri="{FF2B5EF4-FFF2-40B4-BE49-F238E27FC236}">
                <a16:creationId xmlns:a16="http://schemas.microsoft.com/office/drawing/2014/main" id="{6FAAC8A4-8E8E-4072-A658-5E032A1B6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995" y="4886888"/>
            <a:ext cx="467049" cy="4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91E856-CABC-48B1-80AB-49E49C8A7C18}"/>
              </a:ext>
            </a:extLst>
          </p:cNvPr>
          <p:cNvSpPr txBox="1"/>
          <p:nvPr/>
        </p:nvSpPr>
        <p:spPr>
          <a:xfrm>
            <a:off x="2304300" y="2045927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CB4AC-B73F-41C1-8443-3810C634381C}"/>
              </a:ext>
            </a:extLst>
          </p:cNvPr>
          <p:cNvSpPr txBox="1"/>
          <p:nvPr/>
        </p:nvSpPr>
        <p:spPr>
          <a:xfrm>
            <a:off x="8702449" y="5401978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7A28C-62C5-48F5-A2F6-97C7E8F2FE90}"/>
              </a:ext>
            </a:extLst>
          </p:cNvPr>
          <p:cNvSpPr txBox="1"/>
          <p:nvPr/>
        </p:nvSpPr>
        <p:spPr>
          <a:xfrm>
            <a:off x="8702449" y="2045926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2B325-A535-439D-85DC-D84CD2969BC5}"/>
              </a:ext>
            </a:extLst>
          </p:cNvPr>
          <p:cNvSpPr txBox="1"/>
          <p:nvPr/>
        </p:nvSpPr>
        <p:spPr>
          <a:xfrm>
            <a:off x="2304300" y="5401978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824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1262A320-E065-4CF0-9271-B708F21CFE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 descr="New Orleans Pelicans Basketball - Pelicans News, Scores, Stats ...">
            <a:extLst>
              <a:ext uri="{FF2B5EF4-FFF2-40B4-BE49-F238E27FC236}">
                <a16:creationId xmlns:a16="http://schemas.microsoft.com/office/drawing/2014/main" id="{36C300B4-CC80-434C-A012-F3973CD6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998" y="5143648"/>
            <a:ext cx="648505" cy="64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F53A193A-ACE2-433A-A4CD-79E434089D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372958"/>
              </p:ext>
            </p:extLst>
          </p:nvPr>
        </p:nvGraphicFramePr>
        <p:xfrm>
          <a:off x="6517963" y="4282480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3" name="Picture 4" descr="Orlando Magic Basketball - Magic News, Scores, Stats, Rumors ...">
            <a:extLst>
              <a:ext uri="{FF2B5EF4-FFF2-40B4-BE49-F238E27FC236}">
                <a16:creationId xmlns:a16="http://schemas.microsoft.com/office/drawing/2014/main" id="{99825815-502E-424D-8A11-28459F6E8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37" y="5101146"/>
            <a:ext cx="705703" cy="70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124FE0-B810-4E50-852C-8731B695AC35}"/>
              </a:ext>
            </a:extLst>
          </p:cNvPr>
          <p:cNvSpPr txBox="1"/>
          <p:nvPr/>
        </p:nvSpPr>
        <p:spPr>
          <a:xfrm>
            <a:off x="6791505" y="4981591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63.25%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NOP</a:t>
            </a:r>
          </a:p>
        </p:txBody>
      </p:sp>
      <p:pic>
        <p:nvPicPr>
          <p:cNvPr id="26" name="Picture 10" descr="Portland Trail Blazers Basketball - Trail Blazers News, Scores ...">
            <a:extLst>
              <a:ext uri="{FF2B5EF4-FFF2-40B4-BE49-F238E27FC236}">
                <a16:creationId xmlns:a16="http://schemas.microsoft.com/office/drawing/2014/main" id="{23741FA7-E6C9-4B02-9B42-F4C5ABDB5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917" y="5200656"/>
            <a:ext cx="448929" cy="44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67BB659-8310-45CD-9BD3-E84233BBA0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224494"/>
              </p:ext>
            </p:extLst>
          </p:nvPr>
        </p:nvGraphicFramePr>
        <p:xfrm>
          <a:off x="3409095" y="4296874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8" name="Picture 2" descr="Brooklyn Nets Basketball - Nets News, Scores, Stats, Rumors &amp; More ...">
            <a:extLst>
              <a:ext uri="{FF2B5EF4-FFF2-40B4-BE49-F238E27FC236}">
                <a16:creationId xmlns:a16="http://schemas.microsoft.com/office/drawing/2014/main" id="{A104A6A8-7FF4-46EC-AFFD-11759B684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496" y="5200656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A9DD86-3FC6-4A99-82EC-EB7A9D9DCD34}"/>
              </a:ext>
            </a:extLst>
          </p:cNvPr>
          <p:cNvSpPr txBox="1"/>
          <p:nvPr/>
        </p:nvSpPr>
        <p:spPr>
          <a:xfrm>
            <a:off x="3688586" y="4969458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71.37%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POR</a:t>
            </a:r>
          </a:p>
        </p:txBody>
      </p:sp>
      <p:pic>
        <p:nvPicPr>
          <p:cNvPr id="21" name="Picture 2" descr="Utah Jazz Basketball - Jazz News, Scores, Stats, Rumors &amp; More - ESPN">
            <a:extLst>
              <a:ext uri="{FF2B5EF4-FFF2-40B4-BE49-F238E27FC236}">
                <a16:creationId xmlns:a16="http://schemas.microsoft.com/office/drawing/2014/main" id="{7689A31C-BD95-4355-975A-9B10362B2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745" y="3505100"/>
            <a:ext cx="610324" cy="6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 descr="San Antonio Spurs Basketball - Spurs News, Scores, Stats, Rumors ...">
            <a:extLst>
              <a:ext uri="{FF2B5EF4-FFF2-40B4-BE49-F238E27FC236}">
                <a16:creationId xmlns:a16="http://schemas.microsoft.com/office/drawing/2014/main" id="{142FB638-D658-49D6-9036-64C337758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439" y="3590894"/>
            <a:ext cx="538918" cy="53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66C24C65-4FB3-44B9-A8F9-8D24BB0AE2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995048"/>
              </p:ext>
            </p:extLst>
          </p:nvPr>
        </p:nvGraphicFramePr>
        <p:xfrm>
          <a:off x="8583728" y="2649729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C783C9E-F174-4B0D-9D29-231CCED8DEDE}"/>
              </a:ext>
            </a:extLst>
          </p:cNvPr>
          <p:cNvSpPr txBox="1"/>
          <p:nvPr/>
        </p:nvSpPr>
        <p:spPr>
          <a:xfrm>
            <a:off x="8870979" y="332903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55.17%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SAS</a:t>
            </a:r>
          </a:p>
        </p:txBody>
      </p:sp>
      <p:pic>
        <p:nvPicPr>
          <p:cNvPr id="9" name="Picture 6" descr="Phoenix Suns Basketball - Suns News, Scores, Stats, Rumors &amp; More ...">
            <a:extLst>
              <a:ext uri="{FF2B5EF4-FFF2-40B4-BE49-F238E27FC236}">
                <a16:creationId xmlns:a16="http://schemas.microsoft.com/office/drawing/2014/main" id="{568D32C3-EA04-40C3-9239-22DFFB62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31" y="3527431"/>
            <a:ext cx="595437" cy="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CB88DF3-3582-4AE6-9DE5-90F6BF5F05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94184"/>
              </p:ext>
            </p:extLst>
          </p:nvPr>
        </p:nvGraphicFramePr>
        <p:xfrm>
          <a:off x="1333181" y="2618573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11" name="Picture 26" descr="Dallas Mavericks Basketball - Mavericks News, Scores, Stats ...">
            <a:extLst>
              <a:ext uri="{FF2B5EF4-FFF2-40B4-BE49-F238E27FC236}">
                <a16:creationId xmlns:a16="http://schemas.microsoft.com/office/drawing/2014/main" id="{D233FC4C-384B-4779-ACBC-523E0519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004" y="3550330"/>
            <a:ext cx="503575" cy="5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CBF36D-AC0F-49D1-AD82-C17822C465FD}"/>
              </a:ext>
            </a:extLst>
          </p:cNvPr>
          <p:cNvSpPr txBox="1"/>
          <p:nvPr/>
        </p:nvSpPr>
        <p:spPr>
          <a:xfrm>
            <a:off x="1595123" y="3326572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66.31%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DAL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F04676D-6EBA-4A97-B1B1-D30C6FBC12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566704"/>
              </p:ext>
            </p:extLst>
          </p:nvPr>
        </p:nvGraphicFramePr>
        <p:xfrm>
          <a:off x="1334330" y="124009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6" name="Picture 8" descr="Washington Wizards Basketball - Wizards News, Scores, Stats ...">
            <a:extLst>
              <a:ext uri="{FF2B5EF4-FFF2-40B4-BE49-F238E27FC236}">
                <a16:creationId xmlns:a16="http://schemas.microsoft.com/office/drawing/2014/main" id="{30966A08-B8F5-40BD-A68D-7BECDB15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732" y="1037766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Boston Celtics Basketball - Celtics News, Scores, Stats, Rumors ...">
            <a:extLst>
              <a:ext uri="{FF2B5EF4-FFF2-40B4-BE49-F238E27FC236}">
                <a16:creationId xmlns:a16="http://schemas.microsoft.com/office/drawing/2014/main" id="{99E2AE01-613A-46B1-A9D6-1261365DB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22" y="1026408"/>
            <a:ext cx="563930" cy="5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953532-DB1F-4BA1-A0F0-984E64DF7549}"/>
              </a:ext>
            </a:extLst>
          </p:cNvPr>
          <p:cNvSpPr txBox="1"/>
          <p:nvPr/>
        </p:nvSpPr>
        <p:spPr>
          <a:xfrm>
            <a:off x="1600991" y="809805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50.2%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BOS</a:t>
            </a:r>
          </a:p>
        </p:txBody>
      </p:sp>
      <p:pic>
        <p:nvPicPr>
          <p:cNvPr id="64" name="Picture 12" descr="Memphis Grizzlies Basketball - Grizzlies News, Scores, Stats ...">
            <a:extLst>
              <a:ext uri="{FF2B5EF4-FFF2-40B4-BE49-F238E27FC236}">
                <a16:creationId xmlns:a16="http://schemas.microsoft.com/office/drawing/2014/main" id="{B5ACB582-CB33-4032-A031-BAF678B91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697" y="2131788"/>
            <a:ext cx="524402" cy="52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Milwaukee Bucks Basketball - Bucks News, Scores, Stats, Rumors ...">
            <a:extLst>
              <a:ext uri="{FF2B5EF4-FFF2-40B4-BE49-F238E27FC236}">
                <a16:creationId xmlns:a16="http://schemas.microsoft.com/office/drawing/2014/main" id="{D769A043-59E7-4E55-823D-DAF8A54BF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807" y="2066582"/>
            <a:ext cx="574405" cy="57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209E6D5C-EF4E-46BD-920A-EECF8828E9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573362"/>
              </p:ext>
            </p:extLst>
          </p:nvPr>
        </p:nvGraphicFramePr>
        <p:xfrm>
          <a:off x="4954241" y="1250989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pic>
        <p:nvPicPr>
          <p:cNvPr id="56" name="Picture 6" descr="Los Angeles Lakers Basketball - Lakers News, Scores, Stats, Rumors ...">
            <a:extLst>
              <a:ext uri="{FF2B5EF4-FFF2-40B4-BE49-F238E27FC236}">
                <a16:creationId xmlns:a16="http://schemas.microsoft.com/office/drawing/2014/main" id="{60E30705-7D03-4BCB-9201-71EA0399A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319" y="880891"/>
            <a:ext cx="781182" cy="7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EEED38FF-2164-45AB-A54A-4E1B6514E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176431"/>
              </p:ext>
            </p:extLst>
          </p:nvPr>
        </p:nvGraphicFramePr>
        <p:xfrm>
          <a:off x="8569162" y="152533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pic>
        <p:nvPicPr>
          <p:cNvPr id="54" name="Picture 22" descr="Sacramento Kings Basketball - Kings News, Scores, Stats, Rumors ...">
            <a:extLst>
              <a:ext uri="{FF2B5EF4-FFF2-40B4-BE49-F238E27FC236}">
                <a16:creationId xmlns:a16="http://schemas.microsoft.com/office/drawing/2014/main" id="{15027472-4F50-4809-810D-417031C9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871" y="986129"/>
            <a:ext cx="562315" cy="56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B8C89F-A43A-4C89-B2F8-B1C4F962CA80}"/>
              </a:ext>
            </a:extLst>
          </p:cNvPr>
          <p:cNvSpPr txBox="1"/>
          <p:nvPr/>
        </p:nvSpPr>
        <p:spPr>
          <a:xfrm>
            <a:off x="2649109" y="96295"/>
            <a:ext cx="68937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AUGUS</a:t>
            </a:r>
            <a:r>
              <a:rPr lang="en-US" sz="3700" dirty="0">
                <a:latin typeface="Bahnschrift Condensed" panose="020B0502040204020203" pitchFamily="34" charset="0"/>
              </a:rPr>
              <a:t>T</a:t>
            </a:r>
            <a:r>
              <a:rPr lang="en-US" sz="3600" b="1" dirty="0">
                <a:latin typeface="Bahnschrift Light SemiCondensed" panose="020B0502040204020203" pitchFamily="34" charset="0"/>
              </a:rPr>
              <a:t> 13 2020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783AB-0874-44E6-8CAA-C5963D045128}"/>
              </a:ext>
            </a:extLst>
          </p:cNvPr>
          <p:cNvSpPr txBox="1"/>
          <p:nvPr/>
        </p:nvSpPr>
        <p:spPr>
          <a:xfrm>
            <a:off x="877319" y="2252588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12ET 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CCAC9-900C-4C37-A7A1-6F5DFE797AE5}"/>
              </a:ext>
            </a:extLst>
          </p:cNvPr>
          <p:cNvSpPr txBox="1"/>
          <p:nvPr/>
        </p:nvSpPr>
        <p:spPr>
          <a:xfrm>
            <a:off x="8112657" y="2256658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1:30ET 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A573F-9E08-4B68-ACCB-2D2DAC93112F}"/>
              </a:ext>
            </a:extLst>
          </p:cNvPr>
          <p:cNvSpPr txBox="1"/>
          <p:nvPr/>
        </p:nvSpPr>
        <p:spPr>
          <a:xfrm>
            <a:off x="4496486" y="3429000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4T LOCAL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B2E45-0B38-4BBD-AAC9-A3198758F9B2}"/>
              </a:ext>
            </a:extLst>
          </p:cNvPr>
          <p:cNvSpPr txBox="1"/>
          <p:nvPr/>
        </p:nvSpPr>
        <p:spPr>
          <a:xfrm>
            <a:off x="877319" y="472656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4ET TNT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20929-1ED0-4B6C-A473-4D466CCD1A8F}"/>
              </a:ext>
            </a:extLst>
          </p:cNvPr>
          <p:cNvSpPr txBox="1"/>
          <p:nvPr/>
        </p:nvSpPr>
        <p:spPr>
          <a:xfrm>
            <a:off x="8112656" y="472656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6:30ET TNT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C2F369-0EBB-4F82-9F23-32F82C1FFF0A}"/>
              </a:ext>
            </a:extLst>
          </p:cNvPr>
          <p:cNvSpPr txBox="1"/>
          <p:nvPr/>
        </p:nvSpPr>
        <p:spPr>
          <a:xfrm>
            <a:off x="2941032" y="6383514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9ET TNT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3221CD-B962-4756-BF9B-328248350984}"/>
              </a:ext>
            </a:extLst>
          </p:cNvPr>
          <p:cNvSpPr txBox="1"/>
          <p:nvPr/>
        </p:nvSpPr>
        <p:spPr>
          <a:xfrm>
            <a:off x="6051955" y="639128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Bahnschrift Light SemiCondensed" panose="020B0502040204020203" pitchFamily="34" charset="0"/>
              </a:rPr>
              <a:t>9ET LOCAL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A4F84B-7485-4CFF-AF06-77C2CC7DFE7D}"/>
              </a:ext>
            </a:extLst>
          </p:cNvPr>
          <p:cNvSpPr txBox="1"/>
          <p:nvPr/>
        </p:nvSpPr>
        <p:spPr>
          <a:xfrm>
            <a:off x="8880230" y="861448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69.55%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AB4D31-95E1-4D71-BA92-A4C54A562160}"/>
              </a:ext>
            </a:extLst>
          </p:cNvPr>
          <p:cNvSpPr txBox="1"/>
          <p:nvPr/>
        </p:nvSpPr>
        <p:spPr>
          <a:xfrm>
            <a:off x="5219296" y="196148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82.00%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MIL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D715FD-419A-44D7-8F90-08F143514BC7}"/>
              </a:ext>
            </a:extLst>
          </p:cNvPr>
          <p:cNvSpPr txBox="1"/>
          <p:nvPr/>
        </p:nvSpPr>
        <p:spPr>
          <a:xfrm>
            <a:off x="1805284" y="1608882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756CB-30B5-4D68-BFB8-FC89E33E15C5}"/>
              </a:ext>
            </a:extLst>
          </p:cNvPr>
          <p:cNvSpPr txBox="1"/>
          <p:nvPr/>
        </p:nvSpPr>
        <p:spPr>
          <a:xfrm>
            <a:off x="6975956" y="5755278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EA6AF-D302-47EC-B0F4-D483D7932787}"/>
              </a:ext>
            </a:extLst>
          </p:cNvPr>
          <p:cNvSpPr txBox="1"/>
          <p:nvPr/>
        </p:nvSpPr>
        <p:spPr>
          <a:xfrm>
            <a:off x="5423144" y="2683922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B5B2DF-43D6-4737-A040-EC8D693B851E}"/>
              </a:ext>
            </a:extLst>
          </p:cNvPr>
          <p:cNvSpPr txBox="1"/>
          <p:nvPr/>
        </p:nvSpPr>
        <p:spPr>
          <a:xfrm>
            <a:off x="1800486" y="4063950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4D5AE3-CC1F-4FA3-A726-F6C48EED72CF}"/>
              </a:ext>
            </a:extLst>
          </p:cNvPr>
          <p:cNvSpPr txBox="1"/>
          <p:nvPr/>
        </p:nvSpPr>
        <p:spPr>
          <a:xfrm>
            <a:off x="9074260" y="1610611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604BAE-2783-4BE5-8794-0DDC14AB3C80}"/>
              </a:ext>
            </a:extLst>
          </p:cNvPr>
          <p:cNvSpPr txBox="1"/>
          <p:nvPr/>
        </p:nvSpPr>
        <p:spPr>
          <a:xfrm>
            <a:off x="3869727" y="5755197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51C747-379D-4531-A5C7-2F5BEC462E60}"/>
              </a:ext>
            </a:extLst>
          </p:cNvPr>
          <p:cNvSpPr txBox="1"/>
          <p:nvPr/>
        </p:nvSpPr>
        <p:spPr>
          <a:xfrm>
            <a:off x="9082674" y="4072213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10719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E479400-8AF2-4497-9D0F-2E469BF3F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Philadelphia 76ers Basketball - 76ers News, Scores, Stats, Rumors ...">
            <a:extLst>
              <a:ext uri="{FF2B5EF4-FFF2-40B4-BE49-F238E27FC236}">
                <a16:creationId xmlns:a16="http://schemas.microsoft.com/office/drawing/2014/main" id="{5DFB45AC-FF7A-4EBB-8095-BF25B169B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479" y="4547681"/>
            <a:ext cx="564009" cy="56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208C7A5-24F8-4754-89A1-0F74DEFF25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013008"/>
              </p:ext>
            </p:extLst>
          </p:nvPr>
        </p:nvGraphicFramePr>
        <p:xfrm>
          <a:off x="7887362" y="3472727"/>
          <a:ext cx="2971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2880FA-D51C-4B99-92B7-33D711D4DE39}"/>
              </a:ext>
            </a:extLst>
          </p:cNvPr>
          <p:cNvSpPr txBox="1"/>
          <p:nvPr/>
        </p:nvSpPr>
        <p:spPr>
          <a:xfrm>
            <a:off x="8500006" y="4367406"/>
            <a:ext cx="174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SemiBold Condensed" panose="020B0502040204020203" pitchFamily="34" charset="0"/>
              </a:rPr>
              <a:t>65.94%</a:t>
            </a:r>
          </a:p>
          <a:p>
            <a:pPr algn="ctr"/>
            <a:r>
              <a:rPr lang="en-US" sz="3600" b="1" dirty="0">
                <a:latin typeface="Bahnschrift SemiBold Condensed" panose="020B0502040204020203" pitchFamily="34" charset="0"/>
              </a:rPr>
              <a:t>HOU</a:t>
            </a:r>
          </a:p>
        </p:txBody>
      </p:sp>
      <p:pic>
        <p:nvPicPr>
          <p:cNvPr id="9" name="Picture 24" descr="Houston Rockets Basketball - Rockets News, Scores, Stats, Rumors ...">
            <a:extLst>
              <a:ext uri="{FF2B5EF4-FFF2-40B4-BE49-F238E27FC236}">
                <a16:creationId xmlns:a16="http://schemas.microsoft.com/office/drawing/2014/main" id="{C1533BE3-64F2-45F0-ABBF-A4B5C1BF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50" y="4617701"/>
            <a:ext cx="610737" cy="6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BE8DFA1-CACD-4DF3-BA5F-F0B86B0CB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339455"/>
              </p:ext>
            </p:extLst>
          </p:nvPr>
        </p:nvGraphicFramePr>
        <p:xfrm>
          <a:off x="7887362" y="176313"/>
          <a:ext cx="2971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23A94E-A69C-4951-8196-858CE5C8C03B}"/>
              </a:ext>
            </a:extLst>
          </p:cNvPr>
          <p:cNvSpPr txBox="1"/>
          <p:nvPr/>
        </p:nvSpPr>
        <p:spPr>
          <a:xfrm>
            <a:off x="8500006" y="1067670"/>
            <a:ext cx="174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SemiBold Condensed" panose="020B0502040204020203" pitchFamily="34" charset="0"/>
              </a:rPr>
              <a:t>50.82%</a:t>
            </a:r>
          </a:p>
          <a:p>
            <a:pPr algn="ctr"/>
            <a:r>
              <a:rPr lang="en-US" sz="3600" b="1" dirty="0">
                <a:latin typeface="Bahnschrift SemiBold Condensed" panose="020B0502040204020203" pitchFamily="34" charset="0"/>
              </a:rPr>
              <a:t>MIA</a:t>
            </a:r>
          </a:p>
        </p:txBody>
      </p:sp>
      <p:pic>
        <p:nvPicPr>
          <p:cNvPr id="4" name="Picture 8" descr="Indiana Pacers Basketball - Pacers News, Scores, Stats, Rumors ...">
            <a:extLst>
              <a:ext uri="{FF2B5EF4-FFF2-40B4-BE49-F238E27FC236}">
                <a16:creationId xmlns:a16="http://schemas.microsoft.com/office/drawing/2014/main" id="{B6008306-F985-4206-81F6-BF4273DE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995" y="1542370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iami Heat Basketball - Heat News, Scores, Stats, Rumors &amp; More - ESPN">
            <a:extLst>
              <a:ext uri="{FF2B5EF4-FFF2-40B4-BE49-F238E27FC236}">
                <a16:creationId xmlns:a16="http://schemas.microsoft.com/office/drawing/2014/main" id="{CED3C929-6066-4837-B07B-AD5C7F81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367" y="1533292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EF1C6638-707C-407A-AD36-E2827F2014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793398"/>
              </p:ext>
            </p:extLst>
          </p:nvPr>
        </p:nvGraphicFramePr>
        <p:xfrm>
          <a:off x="7887362" y="3491993"/>
          <a:ext cx="2971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FDB317AA-7F37-4026-92EA-CDBCD34720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957572"/>
              </p:ext>
            </p:extLst>
          </p:nvPr>
        </p:nvGraphicFramePr>
        <p:xfrm>
          <a:off x="1489212" y="3498094"/>
          <a:ext cx="2971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41" name="Picture 8" descr="LA Clippers Basketball - Clippers News, Scores, Stats, Rumors ...">
            <a:extLst>
              <a:ext uri="{FF2B5EF4-FFF2-40B4-BE49-F238E27FC236}">
                <a16:creationId xmlns:a16="http://schemas.microsoft.com/office/drawing/2014/main" id="{9F1AAF95-33B7-4187-9646-33F118480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67" y="4885054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Oklahoma City Thunder Basketball - Thunder News, Scores, Stats ...">
            <a:extLst>
              <a:ext uri="{FF2B5EF4-FFF2-40B4-BE49-F238E27FC236}">
                <a16:creationId xmlns:a16="http://schemas.microsoft.com/office/drawing/2014/main" id="{CDFD8295-64D5-4B33-A603-0E0E34F1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51" y="4744477"/>
            <a:ext cx="751870" cy="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3E90D448-C249-45D6-BDB4-E35C505BC7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32511"/>
              </p:ext>
            </p:extLst>
          </p:nvPr>
        </p:nvGraphicFramePr>
        <p:xfrm>
          <a:off x="7887362" y="167370"/>
          <a:ext cx="2971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30" name="Picture 10" descr="Toronto Raptors Basketball - Raptors News, Scores, Stats, Rumors ...">
            <a:extLst>
              <a:ext uri="{FF2B5EF4-FFF2-40B4-BE49-F238E27FC236}">
                <a16:creationId xmlns:a16="http://schemas.microsoft.com/office/drawing/2014/main" id="{533C8536-2AE9-4C0C-8C53-D516A8A7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7" y="1392019"/>
            <a:ext cx="476895" cy="4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8" descr="Denver Nuggets Basketball - Nuggets News, Scores, Stats, Rumors ...">
            <a:extLst>
              <a:ext uri="{FF2B5EF4-FFF2-40B4-BE49-F238E27FC236}">
                <a16:creationId xmlns:a16="http://schemas.microsoft.com/office/drawing/2014/main" id="{9B6CD2E3-62A4-42C5-BFA5-80275ACEA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90" y="1442452"/>
            <a:ext cx="467049" cy="4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7B459A62-B4AB-4159-A37F-A8A4ABA7A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816930"/>
              </p:ext>
            </p:extLst>
          </p:nvPr>
        </p:nvGraphicFramePr>
        <p:xfrm>
          <a:off x="1489212" y="167370"/>
          <a:ext cx="2971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104156-B56C-42E7-86A1-9BF20856E369}"/>
              </a:ext>
            </a:extLst>
          </p:cNvPr>
          <p:cNvSpPr txBox="1"/>
          <p:nvPr/>
        </p:nvSpPr>
        <p:spPr>
          <a:xfrm>
            <a:off x="2649109" y="96295"/>
            <a:ext cx="68937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AUGUS</a:t>
            </a:r>
            <a:r>
              <a:rPr lang="en-US" sz="3700" dirty="0">
                <a:latin typeface="Bahnschrift Condensed" panose="020B0502040204020203" pitchFamily="34" charset="0"/>
              </a:rPr>
              <a:t>T</a:t>
            </a:r>
            <a:r>
              <a:rPr lang="en-US" sz="3600" b="1" dirty="0">
                <a:latin typeface="Bahnschrift Light SemiCondensed" panose="020B0502040204020203" pitchFamily="34" charset="0"/>
              </a:rPr>
              <a:t> 14 2020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BC88D8-0F8F-4306-80EA-8DBA508D4CD1}"/>
              </a:ext>
            </a:extLst>
          </p:cNvPr>
          <p:cNvSpPr txBox="1"/>
          <p:nvPr/>
        </p:nvSpPr>
        <p:spPr>
          <a:xfrm>
            <a:off x="2101857" y="1062049"/>
            <a:ext cx="174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SemiBold Condensed" panose="020B0502040204020203" pitchFamily="34" charset="0"/>
              </a:rPr>
              <a:t>56.50%</a:t>
            </a:r>
          </a:p>
          <a:p>
            <a:pPr algn="ctr"/>
            <a:r>
              <a:rPr lang="en-US" sz="3600" b="1" dirty="0">
                <a:latin typeface="Bahnschrift SemiBold Condensed" panose="020B0502040204020203" pitchFamily="34" charset="0"/>
              </a:rPr>
              <a:t>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6FFE2-30DD-4961-A17A-CE6145B08DB9}"/>
              </a:ext>
            </a:extLst>
          </p:cNvPr>
          <p:cNvSpPr txBox="1"/>
          <p:nvPr/>
        </p:nvSpPr>
        <p:spPr>
          <a:xfrm>
            <a:off x="2101857" y="4383351"/>
            <a:ext cx="174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SemiBold Condensed" panose="020B0502040204020203" pitchFamily="34" charset="0"/>
              </a:rPr>
              <a:t>56.24%</a:t>
            </a:r>
          </a:p>
          <a:p>
            <a:pPr algn="ctr"/>
            <a:r>
              <a:rPr lang="en-US" sz="3600" b="1" dirty="0">
                <a:latin typeface="Bahnschrift SemiBold Condensed" panose="020B0502040204020203" pitchFamily="34" charset="0"/>
              </a:rPr>
              <a:t>LAC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DD8CFA-276E-4EDA-B468-26E01BFE6A38}"/>
              </a:ext>
            </a:extLst>
          </p:cNvPr>
          <p:cNvSpPr txBox="1"/>
          <p:nvPr/>
        </p:nvSpPr>
        <p:spPr>
          <a:xfrm>
            <a:off x="1375605" y="3035950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1:30ET LOCAL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3372B4-4FEC-49B1-96C9-FB8BEA3328AD}"/>
              </a:ext>
            </a:extLst>
          </p:cNvPr>
          <p:cNvSpPr txBox="1"/>
          <p:nvPr/>
        </p:nvSpPr>
        <p:spPr>
          <a:xfrm>
            <a:off x="7773754" y="3035948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4ET ESPN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EB73E3-7439-4504-B1A6-D705F05DEF63}"/>
              </a:ext>
            </a:extLst>
          </p:cNvPr>
          <p:cNvSpPr txBox="1"/>
          <p:nvPr/>
        </p:nvSpPr>
        <p:spPr>
          <a:xfrm>
            <a:off x="1375605" y="6357252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6:30ET ESPN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02022-DF30-429F-8101-8DBF00B0973A}"/>
              </a:ext>
            </a:extLst>
          </p:cNvPr>
          <p:cNvSpPr txBox="1"/>
          <p:nvPr/>
        </p:nvSpPr>
        <p:spPr>
          <a:xfrm>
            <a:off x="7887362" y="6357248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9ET ESPN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AB70B-815C-4682-8605-3A032E5BB582}"/>
              </a:ext>
            </a:extLst>
          </p:cNvPr>
          <p:cNvSpPr txBox="1"/>
          <p:nvPr/>
        </p:nvSpPr>
        <p:spPr>
          <a:xfrm>
            <a:off x="8702449" y="2065003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6075A-C879-47AD-B354-D1EFD73551B8}"/>
              </a:ext>
            </a:extLst>
          </p:cNvPr>
          <p:cNvSpPr txBox="1"/>
          <p:nvPr/>
        </p:nvSpPr>
        <p:spPr>
          <a:xfrm>
            <a:off x="2304300" y="5401978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8437A-2249-41EA-BA46-CBD37115A36E}"/>
              </a:ext>
            </a:extLst>
          </p:cNvPr>
          <p:cNvSpPr txBox="1"/>
          <p:nvPr/>
        </p:nvSpPr>
        <p:spPr>
          <a:xfrm>
            <a:off x="8701101" y="5378119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D3797-34B7-4158-BBED-2749CF6D009F}"/>
              </a:ext>
            </a:extLst>
          </p:cNvPr>
          <p:cNvSpPr txBox="1"/>
          <p:nvPr/>
        </p:nvSpPr>
        <p:spPr>
          <a:xfrm>
            <a:off x="2304300" y="2054109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993857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E479400-8AF2-4497-9D0F-2E469BF3F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04156-B56C-42E7-86A1-9BF20856E369}"/>
              </a:ext>
            </a:extLst>
          </p:cNvPr>
          <p:cNvSpPr txBox="1"/>
          <p:nvPr/>
        </p:nvSpPr>
        <p:spPr>
          <a:xfrm>
            <a:off x="2072947" y="2828835"/>
            <a:ext cx="8046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PREDICTIONS HAVE BEEN MOVED TO “</a:t>
            </a:r>
            <a:r>
              <a:rPr lang="en-US" sz="3600" b="1" dirty="0">
                <a:solidFill>
                  <a:srgbClr val="CD1141"/>
                </a:solidFill>
                <a:latin typeface="Bahnschrift Light SemiCondensed" panose="020B0502040204020203" pitchFamily="34" charset="0"/>
              </a:rPr>
              <a:t>BUBBLE PLAYOFF PREDICTIONS</a:t>
            </a:r>
            <a:r>
              <a:rPr lang="en-US" sz="3600" b="1" dirty="0">
                <a:latin typeface="Bahnschrift Light SemiCondensed" panose="020B0502040204020203" pitchFamily="34" charset="0"/>
              </a:rPr>
              <a:t>” PAGE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Bahnschrift Light SemiCondensed" panose="020B0502040204020203" pitchFamily="34" charset="0"/>
              </a:rPr>
              <a:t>NOW THAT SEEDING GAMES HAVE ENDED</a:t>
            </a:r>
          </a:p>
        </p:txBody>
      </p:sp>
    </p:spTree>
    <p:extLst>
      <p:ext uri="{BB962C8B-B14F-4D97-AF65-F5344CB8AC3E}">
        <p14:creationId xmlns:p14="http://schemas.microsoft.com/office/powerpoint/2010/main" val="82797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377B87C-9F7A-4DCF-922F-17A7B3132F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2146"/>
              </p:ext>
            </p:extLst>
          </p:nvPr>
        </p:nvGraphicFramePr>
        <p:xfrm>
          <a:off x="6619590" y="916046"/>
          <a:ext cx="2063713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BD15E4E-E669-4A43-B6FC-6064BE2243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064073"/>
              </p:ext>
            </p:extLst>
          </p:nvPr>
        </p:nvGraphicFramePr>
        <p:xfrm>
          <a:off x="585396" y="916048"/>
          <a:ext cx="2063713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EDB6E6-1646-4D58-BC7F-0E818384B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541969"/>
              </p:ext>
            </p:extLst>
          </p:nvPr>
        </p:nvGraphicFramePr>
        <p:xfrm>
          <a:off x="9636685" y="916046"/>
          <a:ext cx="2063713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B89E68D-BAA3-41DF-918C-7A1A22346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0101"/>
              </p:ext>
            </p:extLst>
          </p:nvPr>
        </p:nvGraphicFramePr>
        <p:xfrm>
          <a:off x="3602491" y="916047"/>
          <a:ext cx="2063713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2CDB34C-C057-4802-9B34-790C775799FE}"/>
              </a:ext>
            </a:extLst>
          </p:cNvPr>
          <p:cNvSpPr txBox="1"/>
          <p:nvPr/>
        </p:nvSpPr>
        <p:spPr>
          <a:xfrm>
            <a:off x="2649109" y="0"/>
            <a:ext cx="68937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Industria" panose="02000508020000020004" pitchFamily="2" charset="0"/>
              </a:rPr>
              <a:t>OKC THUNDER</a:t>
            </a:r>
          </a:p>
          <a:p>
            <a:pPr algn="ctr"/>
            <a:r>
              <a:rPr lang="en-US" sz="1600" dirty="0">
                <a:latin typeface="Bahnschrift Light SemiCondensed" panose="020B0502040204020203" pitchFamily="34" charset="0"/>
              </a:rPr>
              <a:t>WIN PROBABILITIES 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49F6016-AF12-4897-B7AB-EC07378BD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558978"/>
              </p:ext>
            </p:extLst>
          </p:nvPr>
        </p:nvGraphicFramePr>
        <p:xfrm>
          <a:off x="6619590" y="3873929"/>
          <a:ext cx="2063713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44E5FB0-7614-41CF-9AEA-FCA6C072A3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826721"/>
              </p:ext>
            </p:extLst>
          </p:nvPr>
        </p:nvGraphicFramePr>
        <p:xfrm>
          <a:off x="585396" y="3873931"/>
          <a:ext cx="2063713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586B17D-1902-426E-BEF2-EC12AE0277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308566"/>
              </p:ext>
            </p:extLst>
          </p:nvPr>
        </p:nvGraphicFramePr>
        <p:xfrm>
          <a:off x="9636685" y="3873929"/>
          <a:ext cx="2063713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949703D-5FBE-4D90-A1EF-BB59483E1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230619"/>
              </p:ext>
            </p:extLst>
          </p:nvPr>
        </p:nvGraphicFramePr>
        <p:xfrm>
          <a:off x="3602491" y="3873930"/>
          <a:ext cx="2063713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6C178F2-B0CF-446A-9C55-D9DC7D89C4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131611"/>
              </p:ext>
            </p:extLst>
          </p:nvPr>
        </p:nvGraphicFramePr>
        <p:xfrm>
          <a:off x="583980" y="917523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468B0C30-0C72-4A12-8F09-C08E453909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219731"/>
              </p:ext>
            </p:extLst>
          </p:nvPr>
        </p:nvGraphicFramePr>
        <p:xfrm>
          <a:off x="582561" y="903702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247D88F-5840-4096-879B-018F1D9E8A1F}"/>
              </a:ext>
            </a:extLst>
          </p:cNvPr>
          <p:cNvSpPr txBox="1"/>
          <p:nvPr/>
        </p:nvSpPr>
        <p:spPr>
          <a:xfrm>
            <a:off x="1058905" y="1473002"/>
            <a:ext cx="111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50.42%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UTA</a:t>
            </a:r>
          </a:p>
        </p:txBody>
      </p:sp>
      <p:pic>
        <p:nvPicPr>
          <p:cNvPr id="20" name="Picture 2" descr="Utah Jazz Basketball - Jazz News, Scores, Stats, Rumors &amp; More - ESPN">
            <a:extLst>
              <a:ext uri="{FF2B5EF4-FFF2-40B4-BE49-F238E27FC236}">
                <a16:creationId xmlns:a16="http://schemas.microsoft.com/office/drawing/2014/main" id="{A7E24016-35CB-48D7-AC98-D1D69CA71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01" y="1644893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Oklahoma City Thunder Basketball - Thunder News, Scores, Stats ...">
            <a:extLst>
              <a:ext uri="{FF2B5EF4-FFF2-40B4-BE49-F238E27FC236}">
                <a16:creationId xmlns:a16="http://schemas.microsoft.com/office/drawing/2014/main" id="{B8B8A5E1-A0F5-49F0-9CD8-128FFB2E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9" y="1644893"/>
            <a:ext cx="610324" cy="6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9D1F55C-3FF7-401B-9B80-9C1B503AEF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967142"/>
              </p:ext>
            </p:extLst>
          </p:nvPr>
        </p:nvGraphicFramePr>
        <p:xfrm>
          <a:off x="3599660" y="917523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23" name="Picture 4" descr="Oklahoma City Thunder Basketball - Thunder News, Scores, Stats ...">
            <a:extLst>
              <a:ext uri="{FF2B5EF4-FFF2-40B4-BE49-F238E27FC236}">
                <a16:creationId xmlns:a16="http://schemas.microsoft.com/office/drawing/2014/main" id="{F5E09BE5-5810-4A49-A6E1-19A7E3DD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54" y="1644893"/>
            <a:ext cx="610324" cy="6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8" descr="Denver Nuggets Basketball - Nuggets News, Scores, Stats, Rumors ...">
            <a:extLst>
              <a:ext uri="{FF2B5EF4-FFF2-40B4-BE49-F238E27FC236}">
                <a16:creationId xmlns:a16="http://schemas.microsoft.com/office/drawing/2014/main" id="{153A1623-9C30-4956-8C4C-7EDE8BC21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4" y="1710279"/>
            <a:ext cx="389032" cy="38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B532332-AB50-4EF7-A3B1-F8FDD4F6067B}"/>
              </a:ext>
            </a:extLst>
          </p:cNvPr>
          <p:cNvSpPr txBox="1"/>
          <p:nvPr/>
        </p:nvSpPr>
        <p:spPr>
          <a:xfrm>
            <a:off x="4081569" y="1473002"/>
            <a:ext cx="111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50.84%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OKC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610F924C-020C-4FB4-A425-A72B190772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743304"/>
              </p:ext>
            </p:extLst>
          </p:nvPr>
        </p:nvGraphicFramePr>
        <p:xfrm>
          <a:off x="6618174" y="917523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27" name="Picture 6" descr="Los Angeles Lakers Basketball - Lakers News, Scores, Stats, Rumors ...">
            <a:extLst>
              <a:ext uri="{FF2B5EF4-FFF2-40B4-BE49-F238E27FC236}">
                <a16:creationId xmlns:a16="http://schemas.microsoft.com/office/drawing/2014/main" id="{5C813FFC-6C40-443D-8B0E-99FCFFD0C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643" y="1580885"/>
            <a:ext cx="647819" cy="64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Oklahoma City Thunder Basketball - Thunder News, Scores, Stats ...">
            <a:extLst>
              <a:ext uri="{FF2B5EF4-FFF2-40B4-BE49-F238E27FC236}">
                <a16:creationId xmlns:a16="http://schemas.microsoft.com/office/drawing/2014/main" id="{5A9EC260-D6CA-47B5-8315-2EAADE007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974" y="1599632"/>
            <a:ext cx="610324" cy="6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C91B2D-F455-4BB5-B082-1FA2354FAB7C}"/>
              </a:ext>
            </a:extLst>
          </p:cNvPr>
          <p:cNvSpPr txBox="1"/>
          <p:nvPr/>
        </p:nvSpPr>
        <p:spPr>
          <a:xfrm>
            <a:off x="7113752" y="1490915"/>
            <a:ext cx="111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57.09%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LAL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71A01095-E5DD-464F-B24A-9CBC02D7A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783772"/>
              </p:ext>
            </p:extLst>
          </p:nvPr>
        </p:nvGraphicFramePr>
        <p:xfrm>
          <a:off x="9633854" y="934332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pic>
        <p:nvPicPr>
          <p:cNvPr id="31" name="Picture 12" descr="Memphis Grizzlies Basketball - Grizzlies News, Scores, Stats ...">
            <a:extLst>
              <a:ext uri="{FF2B5EF4-FFF2-40B4-BE49-F238E27FC236}">
                <a16:creationId xmlns:a16="http://schemas.microsoft.com/office/drawing/2014/main" id="{9D2BAE4C-15B3-4DA9-AF6F-D23C0D8D3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964" y="1677361"/>
            <a:ext cx="421950" cy="42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Oklahoma City Thunder Basketball - Thunder News, Scores, Stats ...">
            <a:extLst>
              <a:ext uri="{FF2B5EF4-FFF2-40B4-BE49-F238E27FC236}">
                <a16:creationId xmlns:a16="http://schemas.microsoft.com/office/drawing/2014/main" id="{A8C4E600-20E2-48FE-A884-A0C0288A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898" y="1644893"/>
            <a:ext cx="610324" cy="6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E04327-505A-4725-9011-E85F4BDF1E35}"/>
              </a:ext>
            </a:extLst>
          </p:cNvPr>
          <p:cNvSpPr txBox="1"/>
          <p:nvPr/>
        </p:nvSpPr>
        <p:spPr>
          <a:xfrm>
            <a:off x="10108782" y="1473002"/>
            <a:ext cx="111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53.24%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MEM</a:t>
            </a: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FB8E2741-E8A8-4755-961E-D23CE6F5E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742877"/>
              </p:ext>
            </p:extLst>
          </p:nvPr>
        </p:nvGraphicFramePr>
        <p:xfrm>
          <a:off x="582557" y="3890138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pic>
        <p:nvPicPr>
          <p:cNvPr id="35" name="Picture 8" descr="Washington Wizards Basketball - Wizards News, Scores, Stats ...">
            <a:extLst>
              <a:ext uri="{FF2B5EF4-FFF2-40B4-BE49-F238E27FC236}">
                <a16:creationId xmlns:a16="http://schemas.microsoft.com/office/drawing/2014/main" id="{E2FE8470-93AE-49B5-9782-0B2D3FA60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86" y="4800873"/>
            <a:ext cx="412227" cy="41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Oklahoma City Thunder Basketball - Thunder News, Scores, Stats ...">
            <a:extLst>
              <a:ext uri="{FF2B5EF4-FFF2-40B4-BE49-F238E27FC236}">
                <a16:creationId xmlns:a16="http://schemas.microsoft.com/office/drawing/2014/main" id="{CE90DFF3-0655-446E-AB34-9B2BF1FBD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1" y="4701825"/>
            <a:ext cx="610324" cy="6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7BE0BF0-6DC2-4827-9100-B7735206FB49}"/>
              </a:ext>
            </a:extLst>
          </p:cNvPr>
          <p:cNvSpPr txBox="1"/>
          <p:nvPr/>
        </p:nvSpPr>
        <p:spPr>
          <a:xfrm>
            <a:off x="1083719" y="4446356"/>
            <a:ext cx="111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58.92%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OKC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E79CC4-26F1-4254-B1A2-18F5B4C65396}"/>
              </a:ext>
            </a:extLst>
          </p:cNvPr>
          <p:cNvSpPr txBox="1"/>
          <p:nvPr/>
        </p:nvSpPr>
        <p:spPr>
          <a:xfrm>
            <a:off x="1056074" y="2897676"/>
            <a:ext cx="111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C8BFF3-696B-4EBE-86D9-3226349780FF}"/>
              </a:ext>
            </a:extLst>
          </p:cNvPr>
          <p:cNvSpPr txBox="1"/>
          <p:nvPr/>
        </p:nvSpPr>
        <p:spPr>
          <a:xfrm>
            <a:off x="7093102" y="2897676"/>
            <a:ext cx="111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2DCF7C-DE15-42E8-B6EA-9CD48C65AA4B}"/>
              </a:ext>
            </a:extLst>
          </p:cNvPr>
          <p:cNvSpPr txBox="1"/>
          <p:nvPr/>
        </p:nvSpPr>
        <p:spPr>
          <a:xfrm>
            <a:off x="10108782" y="2897676"/>
            <a:ext cx="111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F1D1F-4C1E-4EBF-8AC4-3FD1B20F7F90}"/>
              </a:ext>
            </a:extLst>
          </p:cNvPr>
          <p:cNvSpPr txBox="1"/>
          <p:nvPr/>
        </p:nvSpPr>
        <p:spPr>
          <a:xfrm>
            <a:off x="7113751" y="5956682"/>
            <a:ext cx="111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ADA190-87C5-452B-ABF5-36897B41B2F9}"/>
              </a:ext>
            </a:extLst>
          </p:cNvPr>
          <p:cNvSpPr txBox="1"/>
          <p:nvPr/>
        </p:nvSpPr>
        <p:spPr>
          <a:xfrm>
            <a:off x="10108782" y="5956682"/>
            <a:ext cx="111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867ECC-61DC-45B9-AD0A-0D3F7B6ABEBB}"/>
              </a:ext>
            </a:extLst>
          </p:cNvPr>
          <p:cNvSpPr txBox="1"/>
          <p:nvPr/>
        </p:nvSpPr>
        <p:spPr>
          <a:xfrm>
            <a:off x="4071754" y="2970246"/>
            <a:ext cx="111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D69966-E1EA-4A95-88BD-D01824682024}"/>
              </a:ext>
            </a:extLst>
          </p:cNvPr>
          <p:cNvSpPr txBox="1"/>
          <p:nvPr/>
        </p:nvSpPr>
        <p:spPr>
          <a:xfrm>
            <a:off x="4081568" y="5940477"/>
            <a:ext cx="111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A38131-6240-4982-9D80-7EA9CEDF4285}"/>
              </a:ext>
            </a:extLst>
          </p:cNvPr>
          <p:cNvSpPr txBox="1"/>
          <p:nvPr/>
        </p:nvSpPr>
        <p:spPr>
          <a:xfrm>
            <a:off x="988289" y="5940477"/>
            <a:ext cx="111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W</a:t>
            </a: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16F50F31-99BA-41B3-9ECF-F96705AA0E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984820"/>
              </p:ext>
            </p:extLst>
          </p:nvPr>
        </p:nvGraphicFramePr>
        <p:xfrm>
          <a:off x="3599660" y="3873929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pic>
        <p:nvPicPr>
          <p:cNvPr id="47" name="Picture 4" descr="Oklahoma City Thunder Basketball - Thunder News, Scores, Stats ...">
            <a:extLst>
              <a:ext uri="{FF2B5EF4-FFF2-40B4-BE49-F238E27FC236}">
                <a16:creationId xmlns:a16="http://schemas.microsoft.com/office/drawing/2014/main" id="{BC1B5EDD-5EAB-469B-97F1-5D5776458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411" y="4701824"/>
            <a:ext cx="610324" cy="6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Phoenix Suns Basketball - Suns News, Scores, Stats, Rumors &amp; More ...">
            <a:extLst>
              <a:ext uri="{FF2B5EF4-FFF2-40B4-BE49-F238E27FC236}">
                <a16:creationId xmlns:a16="http://schemas.microsoft.com/office/drawing/2014/main" id="{6670F7C3-EE45-433D-B21A-A8A05157E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415" y="4753326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6B8A059-838D-47AB-81C4-B8B2C6553EBE}"/>
              </a:ext>
            </a:extLst>
          </p:cNvPr>
          <p:cNvSpPr txBox="1"/>
          <p:nvPr/>
        </p:nvSpPr>
        <p:spPr>
          <a:xfrm>
            <a:off x="4122881" y="4430147"/>
            <a:ext cx="111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53.03%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OKC</a:t>
            </a: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C6DFF099-83E6-41C2-A68B-140474FE83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251744"/>
              </p:ext>
            </p:extLst>
          </p:nvPr>
        </p:nvGraphicFramePr>
        <p:xfrm>
          <a:off x="6618173" y="3873929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5B4AFA07-1AAD-4D64-9311-76CD7B49FFDF}"/>
              </a:ext>
            </a:extLst>
          </p:cNvPr>
          <p:cNvSpPr txBox="1"/>
          <p:nvPr/>
        </p:nvSpPr>
        <p:spPr>
          <a:xfrm>
            <a:off x="7113751" y="4434703"/>
            <a:ext cx="111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52.59%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MIA</a:t>
            </a:r>
          </a:p>
        </p:txBody>
      </p:sp>
      <p:pic>
        <p:nvPicPr>
          <p:cNvPr id="52" name="Picture 2" descr="Miami Heat Basketball - Heat News, Scores, Stats, Rumors &amp; More - ESPN">
            <a:extLst>
              <a:ext uri="{FF2B5EF4-FFF2-40B4-BE49-F238E27FC236}">
                <a16:creationId xmlns:a16="http://schemas.microsoft.com/office/drawing/2014/main" id="{1BD48998-8B6E-418D-8A12-6FCF3240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32" y="4753326"/>
            <a:ext cx="437623" cy="43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Oklahoma City Thunder Basketball - Thunder News, Scores, Stats ...">
            <a:extLst>
              <a:ext uri="{FF2B5EF4-FFF2-40B4-BE49-F238E27FC236}">
                <a16:creationId xmlns:a16="http://schemas.microsoft.com/office/drawing/2014/main" id="{7CB29EC9-41C5-4BA1-813A-BE24D711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341" y="4685922"/>
            <a:ext cx="610324" cy="6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LA Clippers Basketball - Clippers News, Scores, Stats, Rumors ...">
            <a:extLst>
              <a:ext uri="{FF2B5EF4-FFF2-40B4-BE49-F238E27FC236}">
                <a16:creationId xmlns:a16="http://schemas.microsoft.com/office/drawing/2014/main" id="{F12E45A8-E67B-44EF-A99C-9D1DCE409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358" y="4747544"/>
            <a:ext cx="465556" cy="46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Oklahoma City Thunder Basketball - Thunder News, Scores, Stats ...">
            <a:extLst>
              <a:ext uri="{FF2B5EF4-FFF2-40B4-BE49-F238E27FC236}">
                <a16:creationId xmlns:a16="http://schemas.microsoft.com/office/drawing/2014/main" id="{F7DF9872-C96F-4857-B6F4-93640DC06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037" y="4709774"/>
            <a:ext cx="610324" cy="6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CF4EEB5-512B-42D0-9957-2158250CC129}"/>
              </a:ext>
            </a:extLst>
          </p:cNvPr>
          <p:cNvSpPr txBox="1"/>
          <p:nvPr/>
        </p:nvSpPr>
        <p:spPr>
          <a:xfrm>
            <a:off x="10114441" y="4446355"/>
            <a:ext cx="111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57.98%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LAC</a:t>
            </a: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4B127290-2495-4F54-A7FC-B6D74A41B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514804"/>
              </p:ext>
            </p:extLst>
          </p:nvPr>
        </p:nvGraphicFramePr>
        <p:xfrm>
          <a:off x="9633853" y="3869510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20D87F19-7B14-4DD4-AE26-708C51597195}"/>
              </a:ext>
            </a:extLst>
          </p:cNvPr>
          <p:cNvSpPr txBox="1"/>
          <p:nvPr/>
        </p:nvSpPr>
        <p:spPr>
          <a:xfrm>
            <a:off x="2536379" y="1274154"/>
            <a:ext cx="689378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>
                <a:solidFill>
                  <a:srgbClr val="FF0000"/>
                </a:solidFill>
                <a:latin typeface="Industria" panose="02000508020000020004" pitchFamily="2" charset="0"/>
              </a:rPr>
              <a:t>outdated</a:t>
            </a:r>
            <a:endParaRPr lang="en-US" sz="60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19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377B87C-9F7A-4DCF-922F-17A7B3132F34}"/>
              </a:ext>
            </a:extLst>
          </p:cNvPr>
          <p:cNvGraphicFramePr>
            <a:graphicFrameLocks/>
          </p:cNvGraphicFramePr>
          <p:nvPr/>
        </p:nvGraphicFramePr>
        <p:xfrm>
          <a:off x="6619590" y="916046"/>
          <a:ext cx="2063713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BD15E4E-E669-4A43-B6FC-6064BE2243BD}"/>
              </a:ext>
            </a:extLst>
          </p:cNvPr>
          <p:cNvGraphicFramePr>
            <a:graphicFrameLocks/>
          </p:cNvGraphicFramePr>
          <p:nvPr/>
        </p:nvGraphicFramePr>
        <p:xfrm>
          <a:off x="585396" y="916048"/>
          <a:ext cx="2063713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EDB6E6-1646-4D58-BC7F-0E818384BF6C}"/>
              </a:ext>
            </a:extLst>
          </p:cNvPr>
          <p:cNvGraphicFramePr>
            <a:graphicFrameLocks/>
          </p:cNvGraphicFramePr>
          <p:nvPr/>
        </p:nvGraphicFramePr>
        <p:xfrm>
          <a:off x="9636685" y="916046"/>
          <a:ext cx="2063713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B89E68D-BAA3-41DF-918C-7A1A223460EB}"/>
              </a:ext>
            </a:extLst>
          </p:cNvPr>
          <p:cNvGraphicFramePr>
            <a:graphicFrameLocks/>
          </p:cNvGraphicFramePr>
          <p:nvPr/>
        </p:nvGraphicFramePr>
        <p:xfrm>
          <a:off x="3602491" y="916047"/>
          <a:ext cx="2063713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2CDB34C-C057-4802-9B34-790C775799FE}"/>
              </a:ext>
            </a:extLst>
          </p:cNvPr>
          <p:cNvSpPr txBox="1"/>
          <p:nvPr/>
        </p:nvSpPr>
        <p:spPr>
          <a:xfrm>
            <a:off x="2649109" y="0"/>
            <a:ext cx="6893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VALIER XBOLD" pitchFamily="2" charset="0"/>
              </a:rPr>
              <a:t>DALLAS MAVERICKS</a:t>
            </a:r>
          </a:p>
          <a:p>
            <a:pPr algn="ctr"/>
            <a:r>
              <a:rPr lang="en-US" sz="1600" dirty="0">
                <a:latin typeface="Bahnschrift Light SemiCondensed" panose="020B0502040204020203" pitchFamily="34" charset="0"/>
              </a:rPr>
              <a:t>WIN PROBABILITIES 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49F6016-AF12-4897-B7AB-EC07378BD005}"/>
              </a:ext>
            </a:extLst>
          </p:cNvPr>
          <p:cNvGraphicFramePr>
            <a:graphicFrameLocks/>
          </p:cNvGraphicFramePr>
          <p:nvPr/>
        </p:nvGraphicFramePr>
        <p:xfrm>
          <a:off x="6619590" y="3873929"/>
          <a:ext cx="2063713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44E5FB0-7614-41CF-9AEA-FCA6C072A390}"/>
              </a:ext>
            </a:extLst>
          </p:cNvPr>
          <p:cNvGraphicFramePr>
            <a:graphicFrameLocks/>
          </p:cNvGraphicFramePr>
          <p:nvPr/>
        </p:nvGraphicFramePr>
        <p:xfrm>
          <a:off x="585396" y="3873931"/>
          <a:ext cx="2063713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586B17D-1902-426E-BEF2-EC12AE027749}"/>
              </a:ext>
            </a:extLst>
          </p:cNvPr>
          <p:cNvGraphicFramePr>
            <a:graphicFrameLocks/>
          </p:cNvGraphicFramePr>
          <p:nvPr/>
        </p:nvGraphicFramePr>
        <p:xfrm>
          <a:off x="9636685" y="3873929"/>
          <a:ext cx="2063713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949703D-5FBE-4D90-A1EF-BB59483E1028}"/>
              </a:ext>
            </a:extLst>
          </p:cNvPr>
          <p:cNvGraphicFramePr>
            <a:graphicFrameLocks/>
          </p:cNvGraphicFramePr>
          <p:nvPr/>
        </p:nvGraphicFramePr>
        <p:xfrm>
          <a:off x="3602491" y="3873930"/>
          <a:ext cx="2063713" cy="206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6C178F2-B0CF-446A-9C55-D9DC7D89C482}"/>
              </a:ext>
            </a:extLst>
          </p:cNvPr>
          <p:cNvGraphicFramePr>
            <a:graphicFrameLocks/>
          </p:cNvGraphicFramePr>
          <p:nvPr/>
        </p:nvGraphicFramePr>
        <p:xfrm>
          <a:off x="583980" y="917523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468B0C30-0C72-4A12-8F09-C08E453909FD}"/>
              </a:ext>
            </a:extLst>
          </p:cNvPr>
          <p:cNvGraphicFramePr>
            <a:graphicFrameLocks/>
          </p:cNvGraphicFramePr>
          <p:nvPr/>
        </p:nvGraphicFramePr>
        <p:xfrm>
          <a:off x="582561" y="903702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247D88F-5840-4096-879B-018F1D9E8A1F}"/>
              </a:ext>
            </a:extLst>
          </p:cNvPr>
          <p:cNvSpPr txBox="1"/>
          <p:nvPr/>
        </p:nvSpPr>
        <p:spPr>
          <a:xfrm>
            <a:off x="1058905" y="1473002"/>
            <a:ext cx="111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52.97%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HOU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9D1F55C-3FF7-401B-9B80-9C1B503AEF75}"/>
              </a:ext>
            </a:extLst>
          </p:cNvPr>
          <p:cNvGraphicFramePr>
            <a:graphicFrameLocks/>
          </p:cNvGraphicFramePr>
          <p:nvPr/>
        </p:nvGraphicFramePr>
        <p:xfrm>
          <a:off x="3599660" y="917523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532332-AB50-4EF7-A3B1-F8FDD4F6067B}"/>
              </a:ext>
            </a:extLst>
          </p:cNvPr>
          <p:cNvSpPr txBox="1"/>
          <p:nvPr/>
        </p:nvSpPr>
        <p:spPr>
          <a:xfrm>
            <a:off x="4081569" y="1473002"/>
            <a:ext cx="111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56.90%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DAL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610F924C-020C-4FB4-A425-A72B19077265}"/>
              </a:ext>
            </a:extLst>
          </p:cNvPr>
          <p:cNvGraphicFramePr>
            <a:graphicFrameLocks/>
          </p:cNvGraphicFramePr>
          <p:nvPr/>
        </p:nvGraphicFramePr>
        <p:xfrm>
          <a:off x="6618174" y="917523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DC91B2D-F455-4BB5-B082-1FA2354FAB7C}"/>
              </a:ext>
            </a:extLst>
          </p:cNvPr>
          <p:cNvSpPr txBox="1"/>
          <p:nvPr/>
        </p:nvSpPr>
        <p:spPr>
          <a:xfrm>
            <a:off x="7113752" y="1490915"/>
            <a:ext cx="111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61.91%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DAL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71A01095-E5DD-464F-B24A-9CBC02D7A326}"/>
              </a:ext>
            </a:extLst>
          </p:cNvPr>
          <p:cNvGraphicFramePr>
            <a:graphicFrameLocks/>
          </p:cNvGraphicFramePr>
          <p:nvPr/>
        </p:nvGraphicFramePr>
        <p:xfrm>
          <a:off x="9633854" y="934332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7E04327-505A-4725-9011-E85F4BDF1E35}"/>
              </a:ext>
            </a:extLst>
          </p:cNvPr>
          <p:cNvSpPr txBox="1"/>
          <p:nvPr/>
        </p:nvSpPr>
        <p:spPr>
          <a:xfrm>
            <a:off x="10108782" y="1473002"/>
            <a:ext cx="111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50.77%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LAC</a:t>
            </a: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FB8E2741-E8A8-4755-961E-D23CE6F5EC59}"/>
              </a:ext>
            </a:extLst>
          </p:cNvPr>
          <p:cNvGraphicFramePr>
            <a:graphicFrameLocks/>
          </p:cNvGraphicFramePr>
          <p:nvPr/>
        </p:nvGraphicFramePr>
        <p:xfrm>
          <a:off x="582557" y="3890138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7BE0BF0-6DC2-4827-9100-B7735206FB49}"/>
              </a:ext>
            </a:extLst>
          </p:cNvPr>
          <p:cNvSpPr txBox="1"/>
          <p:nvPr/>
        </p:nvSpPr>
        <p:spPr>
          <a:xfrm>
            <a:off x="1083719" y="4446356"/>
            <a:ext cx="111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54.18%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MIL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E79CC4-26F1-4254-B1A2-18F5B4C65396}"/>
              </a:ext>
            </a:extLst>
          </p:cNvPr>
          <p:cNvSpPr txBox="1"/>
          <p:nvPr/>
        </p:nvSpPr>
        <p:spPr>
          <a:xfrm>
            <a:off x="1056074" y="2897676"/>
            <a:ext cx="111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C8BFF3-696B-4EBE-86D9-3226349780FF}"/>
              </a:ext>
            </a:extLst>
          </p:cNvPr>
          <p:cNvSpPr txBox="1"/>
          <p:nvPr/>
        </p:nvSpPr>
        <p:spPr>
          <a:xfrm>
            <a:off x="7094518" y="2969900"/>
            <a:ext cx="111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2DCF7C-DE15-42E8-B6EA-9CD48C65AA4B}"/>
              </a:ext>
            </a:extLst>
          </p:cNvPr>
          <p:cNvSpPr txBox="1"/>
          <p:nvPr/>
        </p:nvSpPr>
        <p:spPr>
          <a:xfrm>
            <a:off x="10108782" y="2897676"/>
            <a:ext cx="111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F1D1F-4C1E-4EBF-8AC4-3FD1B20F7F90}"/>
              </a:ext>
            </a:extLst>
          </p:cNvPr>
          <p:cNvSpPr txBox="1"/>
          <p:nvPr/>
        </p:nvSpPr>
        <p:spPr>
          <a:xfrm>
            <a:off x="7113751" y="5956682"/>
            <a:ext cx="111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ADA190-87C5-452B-ABF5-36897B41B2F9}"/>
              </a:ext>
            </a:extLst>
          </p:cNvPr>
          <p:cNvSpPr txBox="1"/>
          <p:nvPr/>
        </p:nvSpPr>
        <p:spPr>
          <a:xfrm>
            <a:off x="10108782" y="5956682"/>
            <a:ext cx="111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867ECC-61DC-45B9-AD0A-0D3F7B6ABEBB}"/>
              </a:ext>
            </a:extLst>
          </p:cNvPr>
          <p:cNvSpPr txBox="1"/>
          <p:nvPr/>
        </p:nvSpPr>
        <p:spPr>
          <a:xfrm>
            <a:off x="4071754" y="2970246"/>
            <a:ext cx="111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D69966-E1EA-4A95-88BD-D01824682024}"/>
              </a:ext>
            </a:extLst>
          </p:cNvPr>
          <p:cNvSpPr txBox="1"/>
          <p:nvPr/>
        </p:nvSpPr>
        <p:spPr>
          <a:xfrm>
            <a:off x="4081568" y="5940477"/>
            <a:ext cx="111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A38131-6240-4982-9D80-7EA9CEDF4285}"/>
              </a:ext>
            </a:extLst>
          </p:cNvPr>
          <p:cNvSpPr txBox="1"/>
          <p:nvPr/>
        </p:nvSpPr>
        <p:spPr>
          <a:xfrm>
            <a:off x="988289" y="5940477"/>
            <a:ext cx="111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L</a:t>
            </a: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16F50F31-99BA-41B3-9ECF-F96705AA0E6D}"/>
              </a:ext>
            </a:extLst>
          </p:cNvPr>
          <p:cNvGraphicFramePr>
            <a:graphicFrameLocks/>
          </p:cNvGraphicFramePr>
          <p:nvPr/>
        </p:nvGraphicFramePr>
        <p:xfrm>
          <a:off x="3599660" y="3873929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36B8A059-838D-47AB-81C4-B8B2C6553EBE}"/>
              </a:ext>
            </a:extLst>
          </p:cNvPr>
          <p:cNvSpPr txBox="1"/>
          <p:nvPr/>
        </p:nvSpPr>
        <p:spPr>
          <a:xfrm>
            <a:off x="4122881" y="4430147"/>
            <a:ext cx="111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60.25%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DAL</a:t>
            </a: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C6DFF099-83E6-41C2-A68B-140474FE8341}"/>
              </a:ext>
            </a:extLst>
          </p:cNvPr>
          <p:cNvGraphicFramePr>
            <a:graphicFrameLocks/>
          </p:cNvGraphicFramePr>
          <p:nvPr/>
        </p:nvGraphicFramePr>
        <p:xfrm>
          <a:off x="6618173" y="3873929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5B4AFA07-1AAD-4D64-9311-76CD7B49FFDF}"/>
              </a:ext>
            </a:extLst>
          </p:cNvPr>
          <p:cNvSpPr txBox="1"/>
          <p:nvPr/>
        </p:nvSpPr>
        <p:spPr>
          <a:xfrm>
            <a:off x="7113751" y="4434703"/>
            <a:ext cx="111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55.23%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DAL</a:t>
            </a:r>
          </a:p>
        </p:txBody>
      </p:sp>
      <p:pic>
        <p:nvPicPr>
          <p:cNvPr id="54" name="Picture 8" descr="LA Clippers Basketball - Clippers News, Scores, Stats, Rumors ...">
            <a:extLst>
              <a:ext uri="{FF2B5EF4-FFF2-40B4-BE49-F238E27FC236}">
                <a16:creationId xmlns:a16="http://schemas.microsoft.com/office/drawing/2014/main" id="{F12E45A8-E67B-44EF-A99C-9D1DCE409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797" y="1725558"/>
            <a:ext cx="465556" cy="46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CF4EEB5-512B-42D0-9957-2158250CC129}"/>
              </a:ext>
            </a:extLst>
          </p:cNvPr>
          <p:cNvSpPr txBox="1"/>
          <p:nvPr/>
        </p:nvSpPr>
        <p:spPr>
          <a:xfrm>
            <a:off x="10114441" y="4446355"/>
            <a:ext cx="111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56.90%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DAL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3DD899A9-7ECF-4040-9530-37B0EE481B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138782"/>
              </p:ext>
            </p:extLst>
          </p:nvPr>
        </p:nvGraphicFramePr>
        <p:xfrm>
          <a:off x="581146" y="892003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pic>
        <p:nvPicPr>
          <p:cNvPr id="59" name="Picture 24" descr="Houston Rockets Basketball - Rockets News, Scores, Stats, Rumors ...">
            <a:extLst>
              <a:ext uri="{FF2B5EF4-FFF2-40B4-BE49-F238E27FC236}">
                <a16:creationId xmlns:a16="http://schemas.microsoft.com/office/drawing/2014/main" id="{DB6810A6-9B64-4CA6-9633-A9DBA725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902" y="1677197"/>
            <a:ext cx="610737" cy="6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6" descr="Dallas Mavericks Basketball - Mavericks News, Scores, Stats ...">
            <a:extLst>
              <a:ext uri="{FF2B5EF4-FFF2-40B4-BE49-F238E27FC236}">
                <a16:creationId xmlns:a16="http://schemas.microsoft.com/office/drawing/2014/main" id="{04696123-020A-4FD3-B255-377D0234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5" y="1688443"/>
            <a:ext cx="503575" cy="5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E9424183-AA60-4F92-B0CE-DBB03B073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93928"/>
              </p:ext>
            </p:extLst>
          </p:nvPr>
        </p:nvGraphicFramePr>
        <p:xfrm>
          <a:off x="3601075" y="933425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pic>
        <p:nvPicPr>
          <p:cNvPr id="63" name="Picture 26" descr="Dallas Mavericks Basketball - Mavericks News, Scores, Stats ...">
            <a:extLst>
              <a:ext uri="{FF2B5EF4-FFF2-40B4-BE49-F238E27FC236}">
                <a16:creationId xmlns:a16="http://schemas.microsoft.com/office/drawing/2014/main" id="{E554A00B-EE78-41EA-A334-C81F4BEE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046" y="1698267"/>
            <a:ext cx="503575" cy="5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Phoenix Suns Basketball - Suns News, Scores, Stats, Rumors &amp; More ...">
            <a:extLst>
              <a:ext uri="{FF2B5EF4-FFF2-40B4-BE49-F238E27FC236}">
                <a16:creationId xmlns:a16="http://schemas.microsoft.com/office/drawing/2014/main" id="{FAA6F1CC-6A85-4BC7-8DFF-527ACD5AF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03" y="1678621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D2B6DBE6-E807-4619-AED5-F94B28333C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415527"/>
              </p:ext>
            </p:extLst>
          </p:nvPr>
        </p:nvGraphicFramePr>
        <p:xfrm>
          <a:off x="6633568" y="914569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pic>
        <p:nvPicPr>
          <p:cNvPr id="66" name="Picture 26" descr="Dallas Mavericks Basketball - Mavericks News, Scores, Stats ...">
            <a:extLst>
              <a:ext uri="{FF2B5EF4-FFF2-40B4-BE49-F238E27FC236}">
                <a16:creationId xmlns:a16="http://schemas.microsoft.com/office/drawing/2014/main" id="{EAE43341-2ABA-4792-BCAE-79EFAFDB0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1685186"/>
            <a:ext cx="503575" cy="5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2" descr="Sacramento Kings Basketball - Kings News, Scores, Stats, Rumors ...">
            <a:extLst>
              <a:ext uri="{FF2B5EF4-FFF2-40B4-BE49-F238E27FC236}">
                <a16:creationId xmlns:a16="http://schemas.microsoft.com/office/drawing/2014/main" id="{0135FE33-FC62-4AE5-9F08-58E0C8D1B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28" y="1698267"/>
            <a:ext cx="467049" cy="4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C52DF2A8-6D50-4A2D-9E64-34307162B9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331589"/>
              </p:ext>
            </p:extLst>
          </p:nvPr>
        </p:nvGraphicFramePr>
        <p:xfrm>
          <a:off x="9628722" y="922257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pic>
        <p:nvPicPr>
          <p:cNvPr id="69" name="Picture 26" descr="Dallas Mavericks Basketball - Mavericks News, Scores, Stats ...">
            <a:extLst>
              <a:ext uri="{FF2B5EF4-FFF2-40B4-BE49-F238E27FC236}">
                <a16:creationId xmlns:a16="http://schemas.microsoft.com/office/drawing/2014/main" id="{37517328-31B4-4912-9F42-90E20381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473" y="1706548"/>
            <a:ext cx="503575" cy="5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B0BAE047-3CA0-4B97-B272-0A8D4072B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654388"/>
              </p:ext>
            </p:extLst>
          </p:nvPr>
        </p:nvGraphicFramePr>
        <p:xfrm>
          <a:off x="9633854" y="3857124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pic>
        <p:nvPicPr>
          <p:cNvPr id="77" name="Picture 26" descr="Dallas Mavericks Basketball - Mavericks News, Scores, Stats ...">
            <a:extLst>
              <a:ext uri="{FF2B5EF4-FFF2-40B4-BE49-F238E27FC236}">
                <a16:creationId xmlns:a16="http://schemas.microsoft.com/office/drawing/2014/main" id="{CA785184-DEB8-4884-8C39-72AE43F70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825" y="4733281"/>
            <a:ext cx="503575" cy="5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Phoenix Suns Basketball - Suns News, Scores, Stats, Rumors &amp; More ...">
            <a:extLst>
              <a:ext uri="{FF2B5EF4-FFF2-40B4-BE49-F238E27FC236}">
                <a16:creationId xmlns:a16="http://schemas.microsoft.com/office/drawing/2014/main" id="{4876B838-5F08-44EE-8673-79A799AE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4282" y="4705689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9" name="Chart 78">
            <a:extLst>
              <a:ext uri="{FF2B5EF4-FFF2-40B4-BE49-F238E27FC236}">
                <a16:creationId xmlns:a16="http://schemas.microsoft.com/office/drawing/2014/main" id="{FC1CED54-63B0-43A3-AC80-D2471C8F06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595603"/>
              </p:ext>
            </p:extLst>
          </p:nvPr>
        </p:nvGraphicFramePr>
        <p:xfrm>
          <a:off x="577507" y="3899453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DEB849D5-37B9-4C3A-A046-E479EFE8FC63}"/>
              </a:ext>
            </a:extLst>
          </p:cNvPr>
          <p:cNvSpPr txBox="1"/>
          <p:nvPr/>
        </p:nvSpPr>
        <p:spPr>
          <a:xfrm>
            <a:off x="3047338" y="3158857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L</a:t>
            </a:r>
          </a:p>
        </p:txBody>
      </p:sp>
      <p:pic>
        <p:nvPicPr>
          <p:cNvPr id="84" name="Picture 18" descr="Milwaukee Bucks Basketball - Bucks News, Scores, Stats, Rumors ...">
            <a:extLst>
              <a:ext uri="{FF2B5EF4-FFF2-40B4-BE49-F238E27FC236}">
                <a16:creationId xmlns:a16="http://schemas.microsoft.com/office/drawing/2014/main" id="{04CA4754-45F2-4670-9BAB-825491D7F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02" y="4697865"/>
            <a:ext cx="574405" cy="57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6" descr="Dallas Mavericks Basketball - Mavericks News, Scores, Stats ...">
            <a:extLst>
              <a:ext uri="{FF2B5EF4-FFF2-40B4-BE49-F238E27FC236}">
                <a16:creationId xmlns:a16="http://schemas.microsoft.com/office/drawing/2014/main" id="{5413465D-579C-482C-AE81-D5B852FCB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7" y="4715511"/>
            <a:ext cx="503575" cy="5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610FD275-4713-4461-9D55-DFCA7C76D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594108"/>
              </p:ext>
            </p:extLst>
          </p:nvPr>
        </p:nvGraphicFramePr>
        <p:xfrm>
          <a:off x="3608932" y="3890138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pic>
        <p:nvPicPr>
          <p:cNvPr id="87" name="Picture 26" descr="Dallas Mavericks Basketball - Mavericks News, Scores, Stats ...">
            <a:extLst>
              <a:ext uri="{FF2B5EF4-FFF2-40B4-BE49-F238E27FC236}">
                <a16:creationId xmlns:a16="http://schemas.microsoft.com/office/drawing/2014/main" id="{734C0EA8-829C-4662-B8C0-12A4F7D3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73" y="4715511"/>
            <a:ext cx="503575" cy="5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Utah Jazz Basketball - Jazz News, Scores, Stats, Rumors &amp; More - ESPN">
            <a:extLst>
              <a:ext uri="{FF2B5EF4-FFF2-40B4-BE49-F238E27FC236}">
                <a16:creationId xmlns:a16="http://schemas.microsoft.com/office/drawing/2014/main" id="{A13F940C-E36C-48F6-A5E7-DE156AEB7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42" y="4655114"/>
            <a:ext cx="624367" cy="62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9" name="Chart 88">
            <a:extLst>
              <a:ext uri="{FF2B5EF4-FFF2-40B4-BE49-F238E27FC236}">
                <a16:creationId xmlns:a16="http://schemas.microsoft.com/office/drawing/2014/main" id="{E0E56684-4A33-46E6-A2BF-95FE875EA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725899"/>
              </p:ext>
            </p:extLst>
          </p:nvPr>
        </p:nvGraphicFramePr>
        <p:xfrm>
          <a:off x="6614573" y="3859197"/>
          <a:ext cx="2066544" cy="206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pic>
        <p:nvPicPr>
          <p:cNvPr id="90" name="Picture 26" descr="Dallas Mavericks Basketball - Mavericks News, Scores, Stats ...">
            <a:extLst>
              <a:ext uri="{FF2B5EF4-FFF2-40B4-BE49-F238E27FC236}">
                <a16:creationId xmlns:a16="http://schemas.microsoft.com/office/drawing/2014/main" id="{5E003D92-F1A8-46A0-9195-BB7285231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046" y="4734609"/>
            <a:ext cx="503575" cy="5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0" descr="Portland Trail Blazers Basketball - Trail Blazers News, Scores ...">
            <a:extLst>
              <a:ext uri="{FF2B5EF4-FFF2-40B4-BE49-F238E27FC236}">
                <a16:creationId xmlns:a16="http://schemas.microsoft.com/office/drawing/2014/main" id="{D41917BD-EDA9-4948-B6B9-4E13DD48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376" y="4742832"/>
            <a:ext cx="448929" cy="44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3909185-7F2F-48C7-B2B5-D85D59120F13}"/>
              </a:ext>
            </a:extLst>
          </p:cNvPr>
          <p:cNvSpPr txBox="1"/>
          <p:nvPr/>
        </p:nvSpPr>
        <p:spPr>
          <a:xfrm>
            <a:off x="2536379" y="1274154"/>
            <a:ext cx="689378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>
                <a:solidFill>
                  <a:srgbClr val="FF0000"/>
                </a:solidFill>
                <a:latin typeface="Industria" panose="02000508020000020004" pitchFamily="2" charset="0"/>
              </a:rPr>
              <a:t>outdated</a:t>
            </a:r>
            <a:endParaRPr lang="en-US" sz="60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44E79461-483A-45E0-ADC5-6AFE8AFA12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094608"/>
              </p:ext>
            </p:extLst>
          </p:nvPr>
        </p:nvGraphicFramePr>
        <p:xfrm>
          <a:off x="811031" y="3798526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54A38153-8065-425F-BCE2-31042A20E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585836"/>
              </p:ext>
            </p:extLst>
          </p:nvPr>
        </p:nvGraphicFramePr>
        <p:xfrm>
          <a:off x="811031" y="708966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6EAB0E75-BC02-4763-8C79-554EB73B0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431557"/>
              </p:ext>
            </p:extLst>
          </p:nvPr>
        </p:nvGraphicFramePr>
        <p:xfrm>
          <a:off x="838529" y="3798526"/>
          <a:ext cx="2688336" cy="2688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9A82EBB-1337-400C-B057-2D1F3886C847}"/>
              </a:ext>
            </a:extLst>
          </p:cNvPr>
          <p:cNvSpPr txBox="1"/>
          <p:nvPr/>
        </p:nvSpPr>
        <p:spPr>
          <a:xfrm>
            <a:off x="1309378" y="1603514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51.59%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BKN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795FD-0CCB-408A-8A1D-2B16DFB9BEA2}"/>
              </a:ext>
            </a:extLst>
          </p:cNvPr>
          <p:cNvSpPr txBox="1"/>
          <p:nvPr/>
        </p:nvSpPr>
        <p:spPr>
          <a:xfrm>
            <a:off x="1302136" y="4654694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57.87%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MIL</a:t>
            </a:r>
          </a:p>
        </p:txBody>
      </p:sp>
      <p:pic>
        <p:nvPicPr>
          <p:cNvPr id="16386" name="Picture 2" descr="Brooklyn Nets Basketball - Nets News, Scores, Stats, Rumors &amp; More ...">
            <a:extLst>
              <a:ext uri="{FF2B5EF4-FFF2-40B4-BE49-F238E27FC236}">
                <a16:creationId xmlns:a16="http://schemas.microsoft.com/office/drawing/2014/main" id="{A330960B-9CB8-47AA-A59B-A7FE38348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49" y="1902929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Orlando Magic Basketball - Magic News, Scores, Stats, Rumors ...">
            <a:extLst>
              <a:ext uri="{FF2B5EF4-FFF2-40B4-BE49-F238E27FC236}">
                <a16:creationId xmlns:a16="http://schemas.microsoft.com/office/drawing/2014/main" id="{B8BCE3AF-5AB5-4596-9114-ADEA61772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715" y="1743509"/>
            <a:ext cx="705703" cy="70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hoenix Suns Basketball - Suns News, Scores, Stats, Rumors &amp; More ...">
            <a:extLst>
              <a:ext uri="{FF2B5EF4-FFF2-40B4-BE49-F238E27FC236}">
                <a16:creationId xmlns:a16="http://schemas.microsoft.com/office/drawing/2014/main" id="{0FE7C5BC-D38A-4F1D-B30B-3DEA82271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16" y="1866559"/>
            <a:ext cx="595437" cy="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Washington Wizards Basketball - Wizards News, Scores, Stats ...">
            <a:extLst>
              <a:ext uri="{FF2B5EF4-FFF2-40B4-BE49-F238E27FC236}">
                <a16:creationId xmlns:a16="http://schemas.microsoft.com/office/drawing/2014/main" id="{C42C9E26-22B5-4BFB-B441-9C451791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00" y="1902575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Portland Trail Blazers Basketball - Trail Blazers News, Scores ...">
            <a:extLst>
              <a:ext uri="{FF2B5EF4-FFF2-40B4-BE49-F238E27FC236}">
                <a16:creationId xmlns:a16="http://schemas.microsoft.com/office/drawing/2014/main" id="{F1CF8EEE-15BA-4783-903D-8EEBC2E0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6" y="1902575"/>
            <a:ext cx="448929" cy="44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 descr="Memphis Grizzlies Basketball - Grizzlies News, Scores, Stats ...">
            <a:extLst>
              <a:ext uri="{FF2B5EF4-FFF2-40B4-BE49-F238E27FC236}">
                <a16:creationId xmlns:a16="http://schemas.microsoft.com/office/drawing/2014/main" id="{394CE782-640B-48F2-9362-FB6FFCF3F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542" y="1902575"/>
            <a:ext cx="524402" cy="52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347647B-44CC-4909-9C9C-8B04E338C483}"/>
              </a:ext>
            </a:extLst>
          </p:cNvPr>
          <p:cNvSpPr txBox="1"/>
          <p:nvPr/>
        </p:nvSpPr>
        <p:spPr>
          <a:xfrm>
            <a:off x="583125" y="329936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2:30ET FSFL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5904D1-3296-460A-ABBE-889139894874}"/>
              </a:ext>
            </a:extLst>
          </p:cNvPr>
          <p:cNvSpPr txBox="1"/>
          <p:nvPr/>
        </p:nvSpPr>
        <p:spPr>
          <a:xfrm>
            <a:off x="4496491" y="329936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4ET LOCAL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D9CBF-63CA-4D51-80B5-6D5C2DF10306}"/>
              </a:ext>
            </a:extLst>
          </p:cNvPr>
          <p:cNvSpPr txBox="1"/>
          <p:nvPr/>
        </p:nvSpPr>
        <p:spPr>
          <a:xfrm>
            <a:off x="8409862" y="3301230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4ET NBATV</a:t>
            </a:r>
          </a:p>
        </p:txBody>
      </p:sp>
      <p:pic>
        <p:nvPicPr>
          <p:cNvPr id="16398" name="Picture 14" descr="Boston Celtics Basketball - Celtics News, Scores, Stats, Rumors ...">
            <a:extLst>
              <a:ext uri="{FF2B5EF4-FFF2-40B4-BE49-F238E27FC236}">
                <a16:creationId xmlns:a16="http://schemas.microsoft.com/office/drawing/2014/main" id="{57A28C77-3B97-4284-8EF7-551E9D87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254" y="4974355"/>
            <a:ext cx="563930" cy="5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02" name="Picture 18" descr="Milwaukee Bucks Basketball - Bucks News, Scores, Stats, Rumors ...">
            <a:extLst>
              <a:ext uri="{FF2B5EF4-FFF2-40B4-BE49-F238E27FC236}">
                <a16:creationId xmlns:a16="http://schemas.microsoft.com/office/drawing/2014/main" id="{F1E81177-7677-46CE-A61A-F94B2674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8" y="4978494"/>
            <a:ext cx="574405" cy="57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04" name="Picture 20" descr="San Antonio Spurs Basketball - Spurs News, Scores, Stats, Rumors ...">
            <a:extLst>
              <a:ext uri="{FF2B5EF4-FFF2-40B4-BE49-F238E27FC236}">
                <a16:creationId xmlns:a16="http://schemas.microsoft.com/office/drawing/2014/main" id="{ED131962-6C06-49AF-8DA8-3F880B8E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33" y="5014566"/>
            <a:ext cx="538918" cy="53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06" name="Picture 22" descr="Sacramento Kings Basketball - Kings News, Scores, Stats, Rumors ...">
            <a:extLst>
              <a:ext uri="{FF2B5EF4-FFF2-40B4-BE49-F238E27FC236}">
                <a16:creationId xmlns:a16="http://schemas.microsoft.com/office/drawing/2014/main" id="{87C32CEA-3A23-41E0-BB2C-810EE28F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26" y="5014566"/>
            <a:ext cx="467049" cy="4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08" name="Picture 24" descr="Houston Rockets Basketball - Rockets News, Scores, Stats, Rumors ...">
            <a:extLst>
              <a:ext uri="{FF2B5EF4-FFF2-40B4-BE49-F238E27FC236}">
                <a16:creationId xmlns:a16="http://schemas.microsoft.com/office/drawing/2014/main" id="{CB497838-2E12-44B5-886C-59B70EEEF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598" y="4954618"/>
            <a:ext cx="610737" cy="6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0" name="Picture 26" descr="Dallas Mavericks Basketball - Mavericks News, Scores, Stats ...">
            <a:extLst>
              <a:ext uri="{FF2B5EF4-FFF2-40B4-BE49-F238E27FC236}">
                <a16:creationId xmlns:a16="http://schemas.microsoft.com/office/drawing/2014/main" id="{16FF6B65-75BA-4E5A-A1BF-59D7DCE43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571" y="4971215"/>
            <a:ext cx="503575" cy="5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29AFE85-3367-4A7F-B8B6-BC8411C13492}"/>
              </a:ext>
            </a:extLst>
          </p:cNvPr>
          <p:cNvSpPr txBox="1"/>
          <p:nvPr/>
        </p:nvSpPr>
        <p:spPr>
          <a:xfrm>
            <a:off x="2649109" y="96295"/>
            <a:ext cx="689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JULY 31 2020</a:t>
            </a: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E61D1F90-924E-44BA-9CB2-88FC2A9E0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563188"/>
              </p:ext>
            </p:extLst>
          </p:nvPr>
        </p:nvGraphicFramePr>
        <p:xfrm>
          <a:off x="4724397" y="708966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505F159-D6C4-43AA-B74E-4EB6584998F5}"/>
              </a:ext>
            </a:extLst>
          </p:cNvPr>
          <p:cNvSpPr txBox="1"/>
          <p:nvPr/>
        </p:nvSpPr>
        <p:spPr>
          <a:xfrm>
            <a:off x="5222743" y="160351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60.71%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WAS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CD87A3A9-CA27-42D6-8577-1A38ADFBF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602049"/>
              </p:ext>
            </p:extLst>
          </p:nvPr>
        </p:nvGraphicFramePr>
        <p:xfrm>
          <a:off x="8637768" y="728897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D8B0133-54B8-445A-945D-122BB2C7D80D}"/>
              </a:ext>
            </a:extLst>
          </p:cNvPr>
          <p:cNvSpPr txBox="1"/>
          <p:nvPr/>
        </p:nvSpPr>
        <p:spPr>
          <a:xfrm>
            <a:off x="9136110" y="160351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60.08%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POR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5897B4-DD49-4CEC-9366-B8AD0A492112}"/>
              </a:ext>
            </a:extLst>
          </p:cNvPr>
          <p:cNvSpPr txBox="1"/>
          <p:nvPr/>
        </p:nvSpPr>
        <p:spPr>
          <a:xfrm>
            <a:off x="581971" y="637265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6:30ET ESPN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EA7BA1-1872-4402-928C-61C40AF7CA6F}"/>
              </a:ext>
            </a:extLst>
          </p:cNvPr>
          <p:cNvSpPr txBox="1"/>
          <p:nvPr/>
        </p:nvSpPr>
        <p:spPr>
          <a:xfrm>
            <a:off x="4494131" y="6368999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8ET LOCAL</a:t>
            </a: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11330B2B-CC05-45DF-92C7-37DB35A3A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333096"/>
              </p:ext>
            </p:extLst>
          </p:nvPr>
        </p:nvGraphicFramePr>
        <p:xfrm>
          <a:off x="4726756" y="3761026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0B599B1A-6FCA-4BDF-9547-83CECB9BCFA4}"/>
              </a:ext>
            </a:extLst>
          </p:cNvPr>
          <p:cNvSpPr txBox="1"/>
          <p:nvPr/>
        </p:nvSpPr>
        <p:spPr>
          <a:xfrm>
            <a:off x="5222924" y="466564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69.30%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SAS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8E16CE-8CB5-4D40-A65C-17F0C75EC1DB}"/>
              </a:ext>
            </a:extLst>
          </p:cNvPr>
          <p:cNvSpPr txBox="1"/>
          <p:nvPr/>
        </p:nvSpPr>
        <p:spPr>
          <a:xfrm>
            <a:off x="8405359" y="638091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9ET ESPN</a:t>
            </a:r>
          </a:p>
        </p:txBody>
      </p:sp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CA0107C8-5864-410F-A622-D1A104C9EE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388737"/>
              </p:ext>
            </p:extLst>
          </p:nvPr>
        </p:nvGraphicFramePr>
        <p:xfrm>
          <a:off x="8640122" y="3743662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032BADC-0E77-4033-BDC7-9EA140BFCC0A}"/>
              </a:ext>
            </a:extLst>
          </p:cNvPr>
          <p:cNvSpPr txBox="1"/>
          <p:nvPr/>
        </p:nvSpPr>
        <p:spPr>
          <a:xfrm>
            <a:off x="9143353" y="466564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52.62%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DAL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942DE0-11C1-4ED8-9753-50DB0F9E2428}"/>
              </a:ext>
            </a:extLst>
          </p:cNvPr>
          <p:cNvSpPr txBox="1"/>
          <p:nvPr/>
        </p:nvSpPr>
        <p:spPr>
          <a:xfrm>
            <a:off x="1504580" y="2381730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E22A79-AC2F-4A98-8B70-70F71A353C21}"/>
              </a:ext>
            </a:extLst>
          </p:cNvPr>
          <p:cNvSpPr txBox="1"/>
          <p:nvPr/>
        </p:nvSpPr>
        <p:spPr>
          <a:xfrm>
            <a:off x="5422826" y="2388099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8A4C61-3A86-4107-A908-CDA722B6D7BB}"/>
              </a:ext>
            </a:extLst>
          </p:cNvPr>
          <p:cNvSpPr txBox="1"/>
          <p:nvPr/>
        </p:nvSpPr>
        <p:spPr>
          <a:xfrm>
            <a:off x="1509312" y="5433730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8220CC-DACA-43E9-8BD5-49EA9B5B499A}"/>
              </a:ext>
            </a:extLst>
          </p:cNvPr>
          <p:cNvSpPr txBox="1"/>
          <p:nvPr/>
        </p:nvSpPr>
        <p:spPr>
          <a:xfrm>
            <a:off x="9334054" y="2389526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49E514-F4E8-4C41-BFAC-4BF11AF54F38}"/>
              </a:ext>
            </a:extLst>
          </p:cNvPr>
          <p:cNvSpPr txBox="1"/>
          <p:nvPr/>
        </p:nvSpPr>
        <p:spPr>
          <a:xfrm>
            <a:off x="5418151" y="5434155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C168E5-3CB3-4A54-B76B-363A11A5167C}"/>
              </a:ext>
            </a:extLst>
          </p:cNvPr>
          <p:cNvSpPr txBox="1"/>
          <p:nvPr/>
        </p:nvSpPr>
        <p:spPr>
          <a:xfrm>
            <a:off x="9341066" y="5433730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53602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0E1F4807-49DC-4953-AEC9-837ADB1CB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722735"/>
              </p:ext>
            </p:extLst>
          </p:nvPr>
        </p:nvGraphicFramePr>
        <p:xfrm>
          <a:off x="7889072" y="3780440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A8C8A03A-8EE9-4F0E-B9A3-C2DC73FEC4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066778"/>
              </p:ext>
            </p:extLst>
          </p:nvPr>
        </p:nvGraphicFramePr>
        <p:xfrm>
          <a:off x="1546245" y="3786535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DE9F5303-C15E-4B94-A665-723721993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460319"/>
              </p:ext>
            </p:extLst>
          </p:nvPr>
        </p:nvGraphicFramePr>
        <p:xfrm>
          <a:off x="1546245" y="214182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84FBCB0-8A6A-4076-94CA-FA9336195B43}"/>
              </a:ext>
            </a:extLst>
          </p:cNvPr>
          <p:cNvSpPr txBox="1"/>
          <p:nvPr/>
        </p:nvSpPr>
        <p:spPr>
          <a:xfrm>
            <a:off x="2032947" y="110873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50.40%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DEN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918EA-AF9F-4D9C-BDE7-38390E63DE18}"/>
              </a:ext>
            </a:extLst>
          </p:cNvPr>
          <p:cNvSpPr txBox="1"/>
          <p:nvPr/>
        </p:nvSpPr>
        <p:spPr>
          <a:xfrm>
            <a:off x="2040174" y="4680869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60.11%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IND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FA9CD4-9ED9-45C5-9A51-E1F262ACD9E5}"/>
              </a:ext>
            </a:extLst>
          </p:cNvPr>
          <p:cNvSpPr txBox="1"/>
          <p:nvPr/>
        </p:nvSpPr>
        <p:spPr>
          <a:xfrm>
            <a:off x="8387416" y="4680869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51.10%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TOR</a:t>
            </a:r>
          </a:p>
        </p:txBody>
      </p:sp>
      <p:pic>
        <p:nvPicPr>
          <p:cNvPr id="19" name="Picture 2" descr="Miami Heat Basketball - Heat News, Scores, Stats, Rumors &amp; More - ESPN">
            <a:extLst>
              <a:ext uri="{FF2B5EF4-FFF2-40B4-BE49-F238E27FC236}">
                <a16:creationId xmlns:a16="http://schemas.microsoft.com/office/drawing/2014/main" id="{6AAD180D-7C0E-47B1-8480-94C14BCC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161" y="1265424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8" descr="Denver Nuggets Basketball - Nuggets News, Scores, Stats, Rumors ...">
            <a:extLst>
              <a:ext uri="{FF2B5EF4-FFF2-40B4-BE49-F238E27FC236}">
                <a16:creationId xmlns:a16="http://schemas.microsoft.com/office/drawing/2014/main" id="{EAF67926-6645-4365-86E7-F12B34A6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44" y="1343196"/>
            <a:ext cx="467049" cy="4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Utah Jazz Basketball - Jazz News, Scores, Stats, Rumors &amp; More - ESPN">
            <a:extLst>
              <a:ext uri="{FF2B5EF4-FFF2-40B4-BE49-F238E27FC236}">
                <a16:creationId xmlns:a16="http://schemas.microsoft.com/office/drawing/2014/main" id="{D1C25688-DF59-4BE9-9BA3-2EC83195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434" y="1271559"/>
            <a:ext cx="610324" cy="6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Oklahoma City Thunder Basketball - Thunder News, Scores, Stats ...">
            <a:extLst>
              <a:ext uri="{FF2B5EF4-FFF2-40B4-BE49-F238E27FC236}">
                <a16:creationId xmlns:a16="http://schemas.microsoft.com/office/drawing/2014/main" id="{0ACA1F5F-8908-4097-B660-EFBF94712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73" y="1230735"/>
            <a:ext cx="751870" cy="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LA Clippers Basketball - Clippers News, Scores, Stats, Rumors ...">
            <a:extLst>
              <a:ext uri="{FF2B5EF4-FFF2-40B4-BE49-F238E27FC236}">
                <a16:creationId xmlns:a16="http://schemas.microsoft.com/office/drawing/2014/main" id="{365B338B-F726-40F8-A60D-42BE08C8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634" y="3190212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New Orleans Pelicans Basketball - Pelicans News, Scores, Stats ...">
            <a:extLst>
              <a:ext uri="{FF2B5EF4-FFF2-40B4-BE49-F238E27FC236}">
                <a16:creationId xmlns:a16="http://schemas.microsoft.com/office/drawing/2014/main" id="{6CD548DD-8CCD-441C-B5DD-77E4926E0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272" y="3053063"/>
            <a:ext cx="751870" cy="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Indiana Pacers Basketball - Pacers News, Scores, Stats, Rumors ...">
            <a:extLst>
              <a:ext uri="{FF2B5EF4-FFF2-40B4-BE49-F238E27FC236}">
                <a16:creationId xmlns:a16="http://schemas.microsoft.com/office/drawing/2014/main" id="{78AA49BD-40F2-4BB9-A05B-FC24E0C3D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63" y="4964322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hiladelphia 76ers Basketball - 76ers News, Scores, Stats, Rumors ...">
            <a:extLst>
              <a:ext uri="{FF2B5EF4-FFF2-40B4-BE49-F238E27FC236}">
                <a16:creationId xmlns:a16="http://schemas.microsoft.com/office/drawing/2014/main" id="{9D4FEB02-D6F0-4C36-A580-00281CF5F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19" y="4859802"/>
            <a:ext cx="564009" cy="56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Los Angeles Lakers Basketball - Lakers News, Scores, Stats, Rumors ...">
            <a:extLst>
              <a:ext uri="{FF2B5EF4-FFF2-40B4-BE49-F238E27FC236}">
                <a16:creationId xmlns:a16="http://schemas.microsoft.com/office/drawing/2014/main" id="{718B75FB-8D86-472B-8AEC-DA8127218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005" y="4861345"/>
            <a:ext cx="781182" cy="7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Toronto Raptors Basketball - Raptors News, Scores, Stats, Rumors ...">
            <a:extLst>
              <a:ext uri="{FF2B5EF4-FFF2-40B4-BE49-F238E27FC236}">
                <a16:creationId xmlns:a16="http://schemas.microsoft.com/office/drawing/2014/main" id="{CD67C93B-28A0-43E1-A883-4AD234BA4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11" y="5001795"/>
            <a:ext cx="476895" cy="4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FE7DFF0-D4FF-4986-8C9D-A99B9CC97A50}"/>
              </a:ext>
            </a:extLst>
          </p:cNvPr>
          <p:cNvSpPr txBox="1"/>
          <p:nvPr/>
        </p:nvSpPr>
        <p:spPr>
          <a:xfrm>
            <a:off x="2649109" y="96295"/>
            <a:ext cx="68937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AUGUS</a:t>
            </a:r>
            <a:r>
              <a:rPr lang="en-US" sz="3700" dirty="0">
                <a:latin typeface="Bahnschrift Condensed" panose="020B0502040204020203" pitchFamily="34" charset="0"/>
              </a:rPr>
              <a:t>T</a:t>
            </a:r>
            <a:r>
              <a:rPr lang="en-US" sz="3600" b="1" dirty="0">
                <a:latin typeface="Bahnschrift Light SemiCondensed" panose="020B0502040204020203" pitchFamily="34" charset="0"/>
              </a:rPr>
              <a:t> 1 2020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0DD492-669D-486D-8699-1184BE25D14F}"/>
              </a:ext>
            </a:extLst>
          </p:cNvPr>
          <p:cNvSpPr txBox="1"/>
          <p:nvPr/>
        </p:nvSpPr>
        <p:spPr>
          <a:xfrm>
            <a:off x="1292548" y="2858512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1ET ESPN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BF73C3B5-B730-47C3-8D04-DA4ED69E22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888870"/>
              </p:ext>
            </p:extLst>
          </p:nvPr>
        </p:nvGraphicFramePr>
        <p:xfrm>
          <a:off x="7917135" y="214182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506B91C-B5A8-4C33-933B-413B63358EC8}"/>
              </a:ext>
            </a:extLst>
          </p:cNvPr>
          <p:cNvSpPr txBox="1"/>
          <p:nvPr/>
        </p:nvSpPr>
        <p:spPr>
          <a:xfrm>
            <a:off x="8412668" y="1108729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53.19%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OKC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1488A4-63C7-4382-8579-92487BF5282E}"/>
              </a:ext>
            </a:extLst>
          </p:cNvPr>
          <p:cNvSpPr txBox="1"/>
          <p:nvPr/>
        </p:nvSpPr>
        <p:spPr>
          <a:xfrm>
            <a:off x="7741940" y="285283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3:30ET ESPN</a:t>
            </a:r>
          </a:p>
        </p:txBody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D38C3D35-4B6D-48D3-8E78-B477DC866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589462"/>
              </p:ext>
            </p:extLst>
          </p:nvPr>
        </p:nvGraphicFramePr>
        <p:xfrm>
          <a:off x="4719501" y="2058365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689A2B5-49D7-4584-88E6-0DFA22BF4613}"/>
              </a:ext>
            </a:extLst>
          </p:cNvPr>
          <p:cNvSpPr txBox="1"/>
          <p:nvPr/>
        </p:nvSpPr>
        <p:spPr>
          <a:xfrm>
            <a:off x="5217845" y="2949047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69.82%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B5A10C-7E8E-4990-A0A9-86E297FCB9C1}"/>
              </a:ext>
            </a:extLst>
          </p:cNvPr>
          <p:cNvSpPr txBox="1"/>
          <p:nvPr/>
        </p:nvSpPr>
        <p:spPr>
          <a:xfrm>
            <a:off x="4487276" y="4688634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6ET ESPN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C35EC2-8D3A-4487-B487-EBDD761F04C4}"/>
              </a:ext>
            </a:extLst>
          </p:cNvPr>
          <p:cNvSpPr txBox="1"/>
          <p:nvPr/>
        </p:nvSpPr>
        <p:spPr>
          <a:xfrm>
            <a:off x="1292548" y="6396335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7ET 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9DECB8-833F-4C64-B0AA-C1D63A698FF7}"/>
              </a:ext>
            </a:extLst>
          </p:cNvPr>
          <p:cNvSpPr txBox="1"/>
          <p:nvPr/>
        </p:nvSpPr>
        <p:spPr>
          <a:xfrm>
            <a:off x="7686289" y="6395772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8:30ET ESPN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D5F183-5F69-4720-B731-385F9AEC5C87}"/>
              </a:ext>
            </a:extLst>
          </p:cNvPr>
          <p:cNvSpPr txBox="1"/>
          <p:nvPr/>
        </p:nvSpPr>
        <p:spPr>
          <a:xfrm>
            <a:off x="2242618" y="1880041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B2A730-F649-4BA5-8ADF-B8F1BFDACD0D}"/>
              </a:ext>
            </a:extLst>
          </p:cNvPr>
          <p:cNvSpPr txBox="1"/>
          <p:nvPr/>
        </p:nvSpPr>
        <p:spPr>
          <a:xfrm>
            <a:off x="5425188" y="3713432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BD94C1-F630-43BA-8613-7E5E81CCDE86}"/>
              </a:ext>
            </a:extLst>
          </p:cNvPr>
          <p:cNvSpPr txBox="1"/>
          <p:nvPr/>
        </p:nvSpPr>
        <p:spPr>
          <a:xfrm>
            <a:off x="8614984" y="1880040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2B41E-7064-460D-868E-6C6884C34E87}"/>
              </a:ext>
            </a:extLst>
          </p:cNvPr>
          <p:cNvSpPr txBox="1"/>
          <p:nvPr/>
        </p:nvSpPr>
        <p:spPr>
          <a:xfrm>
            <a:off x="2242618" y="5474186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6AF479-FC4C-441B-AA9E-C424BAD8E4C1}"/>
              </a:ext>
            </a:extLst>
          </p:cNvPr>
          <p:cNvSpPr txBox="1"/>
          <p:nvPr/>
        </p:nvSpPr>
        <p:spPr>
          <a:xfrm>
            <a:off x="8614984" y="5454587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38990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E12C9A2E-F04C-411C-91AF-006F44D86D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606422"/>
              </p:ext>
            </p:extLst>
          </p:nvPr>
        </p:nvGraphicFramePr>
        <p:xfrm>
          <a:off x="8644902" y="3729235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8" name="Picture 6" descr="Phoenix Suns Basketball - Suns News, Scores, Stats, Rumors &amp; More ...">
            <a:extLst>
              <a:ext uri="{FF2B5EF4-FFF2-40B4-BE49-F238E27FC236}">
                <a16:creationId xmlns:a16="http://schemas.microsoft.com/office/drawing/2014/main" id="{08E3A6CB-3EC1-485E-88CD-0C043B99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577" y="4765555"/>
            <a:ext cx="595437" cy="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0EF532F9-4A2F-485C-A901-2BA20E3A27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637448"/>
              </p:ext>
            </p:extLst>
          </p:nvPr>
        </p:nvGraphicFramePr>
        <p:xfrm>
          <a:off x="4733061" y="3761026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E5AA977-7A31-47F0-ADB6-BF3998F38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480818"/>
              </p:ext>
            </p:extLst>
          </p:nvPr>
        </p:nvGraphicFramePr>
        <p:xfrm>
          <a:off x="824501" y="3798526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E6D4B326-546C-450F-AA32-D156A38B0A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764338"/>
              </p:ext>
            </p:extLst>
          </p:nvPr>
        </p:nvGraphicFramePr>
        <p:xfrm>
          <a:off x="8642422" y="724596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61" name="Picture 14" descr="Boston Celtics Basketball - Celtics News, Scores, Stats, Rumors ...">
            <a:extLst>
              <a:ext uri="{FF2B5EF4-FFF2-40B4-BE49-F238E27FC236}">
                <a16:creationId xmlns:a16="http://schemas.microsoft.com/office/drawing/2014/main" id="{00AA1F85-07A4-4F26-9BAB-53F98CD9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618" y="1844051"/>
            <a:ext cx="563930" cy="5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3" name="Chart 82">
            <a:extLst>
              <a:ext uri="{FF2B5EF4-FFF2-40B4-BE49-F238E27FC236}">
                <a16:creationId xmlns:a16="http://schemas.microsoft.com/office/drawing/2014/main" id="{541042C8-5C3D-43FD-A80B-FC87EC427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557487"/>
              </p:ext>
            </p:extLst>
          </p:nvPr>
        </p:nvGraphicFramePr>
        <p:xfrm>
          <a:off x="4724397" y="708966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2" name="Chart 81">
            <a:extLst>
              <a:ext uri="{FF2B5EF4-FFF2-40B4-BE49-F238E27FC236}">
                <a16:creationId xmlns:a16="http://schemas.microsoft.com/office/drawing/2014/main" id="{61E11ADB-89D3-41E0-AE0E-F5AF5AE33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695531"/>
              </p:ext>
            </p:extLst>
          </p:nvPr>
        </p:nvGraphicFramePr>
        <p:xfrm>
          <a:off x="803791" y="708966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141867AA-DB12-4278-A799-E066A5480339}"/>
              </a:ext>
            </a:extLst>
          </p:cNvPr>
          <p:cNvSpPr txBox="1"/>
          <p:nvPr/>
        </p:nvSpPr>
        <p:spPr>
          <a:xfrm>
            <a:off x="2649109" y="96295"/>
            <a:ext cx="68937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AUGUS</a:t>
            </a:r>
            <a:r>
              <a:rPr lang="en-US" sz="3700" dirty="0">
                <a:latin typeface="Bahnschrift Condensed" panose="020B0502040204020203" pitchFamily="34" charset="0"/>
              </a:rPr>
              <a:t>T</a:t>
            </a:r>
            <a:r>
              <a:rPr lang="en-US" sz="3600" b="1" dirty="0">
                <a:latin typeface="Bahnschrift Light SemiCondensed" panose="020B0502040204020203" pitchFamily="34" charset="0"/>
              </a:rPr>
              <a:t> 2 2020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795FD-0CCB-408A-8A1D-2B16DFB9BEA2}"/>
              </a:ext>
            </a:extLst>
          </p:cNvPr>
          <p:cNvSpPr txBox="1"/>
          <p:nvPr/>
        </p:nvSpPr>
        <p:spPr>
          <a:xfrm>
            <a:off x="1322845" y="468999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53.31%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ORL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47647B-44CC-4909-9C9C-8B04E338C483}"/>
              </a:ext>
            </a:extLst>
          </p:cNvPr>
          <p:cNvSpPr txBox="1"/>
          <p:nvPr/>
        </p:nvSpPr>
        <p:spPr>
          <a:xfrm>
            <a:off x="583125" y="329936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2ET LOCAL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5904D1-3296-460A-ABBE-889139894874}"/>
              </a:ext>
            </a:extLst>
          </p:cNvPr>
          <p:cNvSpPr txBox="1"/>
          <p:nvPr/>
        </p:nvSpPr>
        <p:spPr>
          <a:xfrm>
            <a:off x="4496491" y="329936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3:30ET ABC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D9CBF-63CA-4D51-80B5-6D5C2DF10306}"/>
              </a:ext>
            </a:extLst>
          </p:cNvPr>
          <p:cNvSpPr txBox="1"/>
          <p:nvPr/>
        </p:nvSpPr>
        <p:spPr>
          <a:xfrm>
            <a:off x="8409862" y="3301230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4ET LOCAL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5F159-D6C4-43AA-B74E-4EB6584998F5}"/>
              </a:ext>
            </a:extLst>
          </p:cNvPr>
          <p:cNvSpPr txBox="1"/>
          <p:nvPr/>
        </p:nvSpPr>
        <p:spPr>
          <a:xfrm>
            <a:off x="5222743" y="160351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56.58%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BOS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B0133-54B8-445A-945D-122BB2C7D80D}"/>
              </a:ext>
            </a:extLst>
          </p:cNvPr>
          <p:cNvSpPr txBox="1"/>
          <p:nvPr/>
        </p:nvSpPr>
        <p:spPr>
          <a:xfrm>
            <a:off x="9136110" y="160351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56.58%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SAS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5897B4-DD49-4CEC-9366-B8AD0A492112}"/>
              </a:ext>
            </a:extLst>
          </p:cNvPr>
          <p:cNvSpPr txBox="1"/>
          <p:nvPr/>
        </p:nvSpPr>
        <p:spPr>
          <a:xfrm>
            <a:off x="581971" y="637265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6ET NBATV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EA7BA1-1872-4402-928C-61C40AF7CA6F}"/>
              </a:ext>
            </a:extLst>
          </p:cNvPr>
          <p:cNvSpPr txBox="1"/>
          <p:nvPr/>
        </p:nvSpPr>
        <p:spPr>
          <a:xfrm>
            <a:off x="4494131" y="6368999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8:30ET ABC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599B1A-6FCA-4BDF-9547-83CECB9BCFA4}"/>
              </a:ext>
            </a:extLst>
          </p:cNvPr>
          <p:cNvSpPr txBox="1"/>
          <p:nvPr/>
        </p:nvSpPr>
        <p:spPr>
          <a:xfrm>
            <a:off x="5222924" y="466564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62.77%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MIL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8E16CE-8CB5-4D40-A65C-17F0C75EC1DB}"/>
              </a:ext>
            </a:extLst>
          </p:cNvPr>
          <p:cNvSpPr txBox="1"/>
          <p:nvPr/>
        </p:nvSpPr>
        <p:spPr>
          <a:xfrm>
            <a:off x="8405359" y="638091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9ET LOCAL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2BADC-0E77-4033-BDC7-9EA140BFCC0A}"/>
              </a:ext>
            </a:extLst>
          </p:cNvPr>
          <p:cNvSpPr txBox="1"/>
          <p:nvPr/>
        </p:nvSpPr>
        <p:spPr>
          <a:xfrm>
            <a:off x="9143353" y="466564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66.70%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DAL</a:t>
            </a:r>
          </a:p>
        </p:txBody>
      </p:sp>
      <p:pic>
        <p:nvPicPr>
          <p:cNvPr id="57" name="Picture 10" descr="Portland Trail Blazers Basketball - Trail Blazers News, Scores ...">
            <a:extLst>
              <a:ext uri="{FF2B5EF4-FFF2-40B4-BE49-F238E27FC236}">
                <a16:creationId xmlns:a16="http://schemas.microsoft.com/office/drawing/2014/main" id="{05C3D335-18A0-4329-B719-C4578F3FD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953" y="1901552"/>
            <a:ext cx="448929" cy="44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Brooklyn Nets Basketball - Nets News, Scores, Stats, Rumors &amp; More ...">
            <a:extLst>
              <a:ext uri="{FF2B5EF4-FFF2-40B4-BE49-F238E27FC236}">
                <a16:creationId xmlns:a16="http://schemas.microsoft.com/office/drawing/2014/main" id="{49B29C76-BC76-49D1-A16D-0D0B72D42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6" y="1885224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Washington Wizards Basketball - Wizards News, Scores, Stats ...">
            <a:extLst>
              <a:ext uri="{FF2B5EF4-FFF2-40B4-BE49-F238E27FC236}">
                <a16:creationId xmlns:a16="http://schemas.microsoft.com/office/drawing/2014/main" id="{A5C65507-49BC-4B08-8883-C18A0AEF1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41" y="1865311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 descr="Memphis Grizzlies Basketball - Grizzlies News, Scores, Stats ...">
            <a:extLst>
              <a:ext uri="{FF2B5EF4-FFF2-40B4-BE49-F238E27FC236}">
                <a16:creationId xmlns:a16="http://schemas.microsoft.com/office/drawing/2014/main" id="{92479A29-2208-4650-93F5-800948822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443" y="1868329"/>
            <a:ext cx="524402" cy="52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0" descr="San Antonio Spurs Basketball - Spurs News, Scores, Stats, Rumors ...">
            <a:extLst>
              <a:ext uri="{FF2B5EF4-FFF2-40B4-BE49-F238E27FC236}">
                <a16:creationId xmlns:a16="http://schemas.microsoft.com/office/drawing/2014/main" id="{52E53A06-E6AF-48C2-A3EB-C060D55B3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458" y="1811563"/>
            <a:ext cx="538918" cy="53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2" descr="Sacramento Kings Basketball - Kings News, Scores, Stats, Rumors ...">
            <a:extLst>
              <a:ext uri="{FF2B5EF4-FFF2-40B4-BE49-F238E27FC236}">
                <a16:creationId xmlns:a16="http://schemas.microsoft.com/office/drawing/2014/main" id="{18A14121-01EE-4DC6-A0E1-32C7C2D8F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9" y="4869451"/>
            <a:ext cx="467049" cy="4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4" descr="Houston Rockets Basketball - Rockets News, Scores, Stats, Rumors ...">
            <a:extLst>
              <a:ext uri="{FF2B5EF4-FFF2-40B4-BE49-F238E27FC236}">
                <a16:creationId xmlns:a16="http://schemas.microsoft.com/office/drawing/2014/main" id="{A756BB92-C34A-4D33-B30D-C62E0F23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16" y="4809727"/>
            <a:ext cx="610737" cy="6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6" descr="Dallas Mavericks Basketball - Mavericks News, Scores, Stats ...">
            <a:extLst>
              <a:ext uri="{FF2B5EF4-FFF2-40B4-BE49-F238E27FC236}">
                <a16:creationId xmlns:a16="http://schemas.microsoft.com/office/drawing/2014/main" id="{0D1DEE1A-4B07-4F09-8685-0594BFEA5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644" y="4801296"/>
            <a:ext cx="503575" cy="5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Orlando Magic Basketball - Magic News, Scores, Stats, Rumors ...">
            <a:extLst>
              <a:ext uri="{FF2B5EF4-FFF2-40B4-BE49-F238E27FC236}">
                <a16:creationId xmlns:a16="http://schemas.microsoft.com/office/drawing/2014/main" id="{CE853A01-DE1F-483A-94A7-B2FBA811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693" y="4715235"/>
            <a:ext cx="705703" cy="70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8" descr="Milwaukee Bucks Basketball - Bucks News, Scores, Stats, Rumors ...">
            <a:extLst>
              <a:ext uri="{FF2B5EF4-FFF2-40B4-BE49-F238E27FC236}">
                <a16:creationId xmlns:a16="http://schemas.microsoft.com/office/drawing/2014/main" id="{C3DEA87A-B04F-4C70-AC85-513C5E081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282" y="4788827"/>
            <a:ext cx="574405" cy="57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A82EBB-1337-400C-B057-2D1F3886C847}"/>
              </a:ext>
            </a:extLst>
          </p:cNvPr>
          <p:cNvSpPr txBox="1"/>
          <p:nvPr/>
        </p:nvSpPr>
        <p:spPr>
          <a:xfrm>
            <a:off x="1309378" y="1603514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65.49%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WAS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16BDD1-9F6B-45D2-892C-257D1D73E57A}"/>
              </a:ext>
            </a:extLst>
          </p:cNvPr>
          <p:cNvSpPr txBox="1"/>
          <p:nvPr/>
        </p:nvSpPr>
        <p:spPr>
          <a:xfrm>
            <a:off x="1504580" y="2388886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1433EB-424C-4B80-A8E5-9541A19B3E23}"/>
              </a:ext>
            </a:extLst>
          </p:cNvPr>
          <p:cNvSpPr txBox="1"/>
          <p:nvPr/>
        </p:nvSpPr>
        <p:spPr>
          <a:xfrm>
            <a:off x="5422826" y="2369547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397BF3-EBCB-4D00-A674-05915765BBF2}"/>
              </a:ext>
            </a:extLst>
          </p:cNvPr>
          <p:cNvSpPr txBox="1"/>
          <p:nvPr/>
        </p:nvSpPr>
        <p:spPr>
          <a:xfrm>
            <a:off x="9334054" y="2365174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9999E6-C4FB-48ED-96E9-4FB4159BD5F3}"/>
              </a:ext>
            </a:extLst>
          </p:cNvPr>
          <p:cNvSpPr txBox="1"/>
          <p:nvPr/>
        </p:nvSpPr>
        <p:spPr>
          <a:xfrm>
            <a:off x="1525289" y="5475878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20172D-36D4-4AAB-8D68-2C3FE091AA51}"/>
              </a:ext>
            </a:extLst>
          </p:cNvPr>
          <p:cNvSpPr txBox="1"/>
          <p:nvPr/>
        </p:nvSpPr>
        <p:spPr>
          <a:xfrm>
            <a:off x="5433850" y="5475878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E1F879-6DB4-4CFF-98BE-5C202BA7B7BC}"/>
              </a:ext>
            </a:extLst>
          </p:cNvPr>
          <p:cNvSpPr txBox="1"/>
          <p:nvPr/>
        </p:nvSpPr>
        <p:spPr>
          <a:xfrm>
            <a:off x="9343211" y="5474164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60335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695AC66-357B-430E-8F09-9D54616396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6" descr="Los Angeles Lakers Basketball - Lakers News, Scores, Stats, Rumors ...">
            <a:extLst>
              <a:ext uri="{FF2B5EF4-FFF2-40B4-BE49-F238E27FC236}">
                <a16:creationId xmlns:a16="http://schemas.microsoft.com/office/drawing/2014/main" id="{9DAA130E-B2D5-465E-B007-BC4AAB61F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651" y="4658872"/>
            <a:ext cx="781182" cy="7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Utah Jazz Basketball - Jazz News, Scores, Stats, Rumors &amp; More - ESPN">
            <a:extLst>
              <a:ext uri="{FF2B5EF4-FFF2-40B4-BE49-F238E27FC236}">
                <a16:creationId xmlns:a16="http://schemas.microsoft.com/office/drawing/2014/main" id="{386F2E48-71D4-4E22-818C-E62BAB14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46" y="4774230"/>
            <a:ext cx="610324" cy="6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C3431AC8-A0DD-42F7-917C-D99744A3D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265477"/>
              </p:ext>
            </p:extLst>
          </p:nvPr>
        </p:nvGraphicFramePr>
        <p:xfrm>
          <a:off x="8629320" y="3753265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5" name="Picture 20" descr="San Antonio Spurs Basketball - Spurs News, Scores, Stats, Rumors ...">
            <a:extLst>
              <a:ext uri="{FF2B5EF4-FFF2-40B4-BE49-F238E27FC236}">
                <a16:creationId xmlns:a16="http://schemas.microsoft.com/office/drawing/2014/main" id="{D2C0E8F5-BE98-4475-B41B-A70DF2E5C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22" y="4845636"/>
            <a:ext cx="538918" cy="53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Philadelphia 76ers Basketball - 76ers News, Scores, Stats, Rumors ...">
            <a:extLst>
              <a:ext uri="{FF2B5EF4-FFF2-40B4-BE49-F238E27FC236}">
                <a16:creationId xmlns:a16="http://schemas.microsoft.com/office/drawing/2014/main" id="{A9136A7A-1D0D-43AC-99DF-CBF71573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516" y="4731671"/>
            <a:ext cx="564009" cy="56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AECCAEA0-F95D-47EA-A566-1394EC5AED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892776"/>
              </p:ext>
            </p:extLst>
          </p:nvPr>
        </p:nvGraphicFramePr>
        <p:xfrm>
          <a:off x="4726756" y="3764355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53" name="Picture 4" descr="New Orleans Pelicans Basketball - Pelicans News, Scores, Stats ...">
            <a:extLst>
              <a:ext uri="{FF2B5EF4-FFF2-40B4-BE49-F238E27FC236}">
                <a16:creationId xmlns:a16="http://schemas.microsoft.com/office/drawing/2014/main" id="{02A24DCB-D02B-40E4-BBCE-FCB56B50C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9" y="4749390"/>
            <a:ext cx="751870" cy="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Memphis Grizzlies Basketball - Grizzlies News, Scores, Stats ...">
            <a:extLst>
              <a:ext uri="{FF2B5EF4-FFF2-40B4-BE49-F238E27FC236}">
                <a16:creationId xmlns:a16="http://schemas.microsoft.com/office/drawing/2014/main" id="{D1819FD9-B0C1-4562-B0ED-BB785853E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091" y="4813828"/>
            <a:ext cx="524402" cy="52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69F99B12-4706-490F-80BA-C7DE72D068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462585"/>
              </p:ext>
            </p:extLst>
          </p:nvPr>
        </p:nvGraphicFramePr>
        <p:xfrm>
          <a:off x="814755" y="3780025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44" name="Picture 28" descr="Denver Nuggets Basketball - Nuggets News, Scores, Stats, Rumors ...">
            <a:extLst>
              <a:ext uri="{FF2B5EF4-FFF2-40B4-BE49-F238E27FC236}">
                <a16:creationId xmlns:a16="http://schemas.microsoft.com/office/drawing/2014/main" id="{BFC0E265-EFAD-4DCD-BC25-A4164140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327" y="1867490"/>
            <a:ext cx="467049" cy="4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Oklahoma City Thunder Basketball - Thunder News, Scores, Stats ...">
            <a:extLst>
              <a:ext uri="{FF2B5EF4-FFF2-40B4-BE49-F238E27FC236}">
                <a16:creationId xmlns:a16="http://schemas.microsoft.com/office/drawing/2014/main" id="{B9D063D4-3216-4D75-94D6-B855F8C87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58" y="1743387"/>
            <a:ext cx="751870" cy="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35F9B4C2-4653-40D2-B66A-1941816AD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383767"/>
              </p:ext>
            </p:extLst>
          </p:nvPr>
        </p:nvGraphicFramePr>
        <p:xfrm>
          <a:off x="8648441" y="733985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39" name="Picture 8" descr="Washington Wizards Basketball - Wizards News, Scores, Stats ...">
            <a:extLst>
              <a:ext uri="{FF2B5EF4-FFF2-40B4-BE49-F238E27FC236}">
                <a16:creationId xmlns:a16="http://schemas.microsoft.com/office/drawing/2014/main" id="{0B0A9FC2-DEAE-42DC-A9D2-8F2E1AAFC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48" y="1883431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Indiana Pacers Basketball - Pacers News, Scores, Stats, Rumors ...">
            <a:extLst>
              <a:ext uri="{FF2B5EF4-FFF2-40B4-BE49-F238E27FC236}">
                <a16:creationId xmlns:a16="http://schemas.microsoft.com/office/drawing/2014/main" id="{7B3A114F-2F2B-4010-8CC5-71FE11FAD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96" y="1868329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C6BC7A14-1CE3-4E77-A21E-ED7026BED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995391"/>
              </p:ext>
            </p:extLst>
          </p:nvPr>
        </p:nvGraphicFramePr>
        <p:xfrm>
          <a:off x="4717162" y="721567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35" name="Picture 2" descr="Miami Heat Basketball - Heat News, Scores, Stats, Rumors &amp; More - ESPN">
            <a:extLst>
              <a:ext uri="{FF2B5EF4-FFF2-40B4-BE49-F238E27FC236}">
                <a16:creationId xmlns:a16="http://schemas.microsoft.com/office/drawing/2014/main" id="{1815210F-22B9-4D9F-A249-83D1EDED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36" y="1844051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Toronto Raptors Basketball - Raptors News, Scores, Stats, Rumors ...">
            <a:extLst>
              <a:ext uri="{FF2B5EF4-FFF2-40B4-BE49-F238E27FC236}">
                <a16:creationId xmlns:a16="http://schemas.microsoft.com/office/drawing/2014/main" id="{80AAA8C7-7C2E-4E72-9F6C-038E103A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641" y="1876623"/>
            <a:ext cx="476895" cy="4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00DD6564-980A-48BA-BF36-FB7E803D3D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169597"/>
              </p:ext>
            </p:extLst>
          </p:nvPr>
        </p:nvGraphicFramePr>
        <p:xfrm>
          <a:off x="803791" y="705357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141867AA-DB12-4278-A799-E066A5480339}"/>
              </a:ext>
            </a:extLst>
          </p:cNvPr>
          <p:cNvSpPr txBox="1"/>
          <p:nvPr/>
        </p:nvSpPr>
        <p:spPr>
          <a:xfrm>
            <a:off x="2649109" y="96295"/>
            <a:ext cx="68937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AUGUS</a:t>
            </a:r>
            <a:r>
              <a:rPr lang="en-US" sz="3700" dirty="0">
                <a:latin typeface="Bahnschrift Condensed" panose="020B0502040204020203" pitchFamily="34" charset="0"/>
              </a:rPr>
              <a:t>T</a:t>
            </a:r>
            <a:r>
              <a:rPr lang="en-US" sz="3600" b="1" dirty="0">
                <a:latin typeface="Bahnschrift Light SemiCondensed" panose="020B0502040204020203" pitchFamily="34" charset="0"/>
              </a:rPr>
              <a:t> 3 2020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795FD-0CCB-408A-8A1D-2B16DFB9BEA2}"/>
              </a:ext>
            </a:extLst>
          </p:cNvPr>
          <p:cNvSpPr txBox="1"/>
          <p:nvPr/>
        </p:nvSpPr>
        <p:spPr>
          <a:xfrm>
            <a:off x="1302136" y="4654694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50.45%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NOP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47647B-44CC-4909-9C9C-8B04E338C483}"/>
              </a:ext>
            </a:extLst>
          </p:cNvPr>
          <p:cNvSpPr txBox="1"/>
          <p:nvPr/>
        </p:nvSpPr>
        <p:spPr>
          <a:xfrm>
            <a:off x="583125" y="329936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1:30ET ESPN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5904D1-3296-460A-ABBE-889139894874}"/>
              </a:ext>
            </a:extLst>
          </p:cNvPr>
          <p:cNvSpPr txBox="1"/>
          <p:nvPr/>
        </p:nvSpPr>
        <p:spPr>
          <a:xfrm>
            <a:off x="4496491" y="329936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4ET LOCAL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D9CBF-63CA-4D51-80B5-6D5C2DF10306}"/>
              </a:ext>
            </a:extLst>
          </p:cNvPr>
          <p:cNvSpPr txBox="1"/>
          <p:nvPr/>
        </p:nvSpPr>
        <p:spPr>
          <a:xfrm>
            <a:off x="8409862" y="3301230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4ET NBATV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5F159-D6C4-43AA-B74E-4EB6584998F5}"/>
              </a:ext>
            </a:extLst>
          </p:cNvPr>
          <p:cNvSpPr txBox="1"/>
          <p:nvPr/>
        </p:nvSpPr>
        <p:spPr>
          <a:xfrm>
            <a:off x="5222743" y="160351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55.40%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IND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B0133-54B8-445A-945D-122BB2C7D80D}"/>
              </a:ext>
            </a:extLst>
          </p:cNvPr>
          <p:cNvSpPr txBox="1"/>
          <p:nvPr/>
        </p:nvSpPr>
        <p:spPr>
          <a:xfrm>
            <a:off x="9136110" y="160351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50.12%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OKC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5897B4-DD49-4CEC-9366-B8AD0A492112}"/>
              </a:ext>
            </a:extLst>
          </p:cNvPr>
          <p:cNvSpPr txBox="1"/>
          <p:nvPr/>
        </p:nvSpPr>
        <p:spPr>
          <a:xfrm>
            <a:off x="581971" y="637265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6:30ET ESPN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EA7BA1-1872-4402-928C-61C40AF7CA6F}"/>
              </a:ext>
            </a:extLst>
          </p:cNvPr>
          <p:cNvSpPr txBox="1"/>
          <p:nvPr/>
        </p:nvSpPr>
        <p:spPr>
          <a:xfrm>
            <a:off x="4494131" y="6368999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8ET LOCAL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599B1A-6FCA-4BDF-9547-83CECB9BCFA4}"/>
              </a:ext>
            </a:extLst>
          </p:cNvPr>
          <p:cNvSpPr txBox="1"/>
          <p:nvPr/>
        </p:nvSpPr>
        <p:spPr>
          <a:xfrm>
            <a:off x="5222924" y="466564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61.42%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SAS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8E16CE-8CB5-4D40-A65C-17F0C75EC1DB}"/>
              </a:ext>
            </a:extLst>
          </p:cNvPr>
          <p:cNvSpPr txBox="1"/>
          <p:nvPr/>
        </p:nvSpPr>
        <p:spPr>
          <a:xfrm>
            <a:off x="8405359" y="638091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9ET ESPN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2BADC-0E77-4033-BDC7-9EA140BFCC0A}"/>
              </a:ext>
            </a:extLst>
          </p:cNvPr>
          <p:cNvSpPr txBox="1"/>
          <p:nvPr/>
        </p:nvSpPr>
        <p:spPr>
          <a:xfrm>
            <a:off x="9143353" y="466564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57.04%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A82EBB-1337-400C-B057-2D1F3886C847}"/>
              </a:ext>
            </a:extLst>
          </p:cNvPr>
          <p:cNvSpPr txBox="1"/>
          <p:nvPr/>
        </p:nvSpPr>
        <p:spPr>
          <a:xfrm>
            <a:off x="1309378" y="1603514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57.38%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672C3-11C8-4A2C-85CA-ED3C7ED126D8}"/>
              </a:ext>
            </a:extLst>
          </p:cNvPr>
          <p:cNvSpPr txBox="1"/>
          <p:nvPr/>
        </p:nvSpPr>
        <p:spPr>
          <a:xfrm>
            <a:off x="1504580" y="2369842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790F37-EF13-4D23-9323-42DCCBD04794}"/>
              </a:ext>
            </a:extLst>
          </p:cNvPr>
          <p:cNvSpPr txBox="1"/>
          <p:nvPr/>
        </p:nvSpPr>
        <p:spPr>
          <a:xfrm>
            <a:off x="9345798" y="2372495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814A15-445C-42F7-B53E-84008BE26E16}"/>
              </a:ext>
            </a:extLst>
          </p:cNvPr>
          <p:cNvSpPr txBox="1"/>
          <p:nvPr/>
        </p:nvSpPr>
        <p:spPr>
          <a:xfrm>
            <a:off x="5431571" y="2365565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820091-9D66-4032-B7D4-A70FE4B92E5C}"/>
              </a:ext>
            </a:extLst>
          </p:cNvPr>
          <p:cNvSpPr txBox="1"/>
          <p:nvPr/>
        </p:nvSpPr>
        <p:spPr>
          <a:xfrm>
            <a:off x="1504302" y="5443910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ED8A30-0E15-4DFE-83F2-4BC7F6765B62}"/>
              </a:ext>
            </a:extLst>
          </p:cNvPr>
          <p:cNvSpPr txBox="1"/>
          <p:nvPr/>
        </p:nvSpPr>
        <p:spPr>
          <a:xfrm>
            <a:off x="5431571" y="5449656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D6D287-4E16-4485-BF3A-F0C37C370FEC}"/>
              </a:ext>
            </a:extLst>
          </p:cNvPr>
          <p:cNvSpPr txBox="1"/>
          <p:nvPr/>
        </p:nvSpPr>
        <p:spPr>
          <a:xfrm>
            <a:off x="9345797" y="5440054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1324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7DB1DCC-A55E-43BF-A598-D12DAC1016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DC0EFEDC-AFE3-4063-83EF-4297134C4D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339490"/>
              </p:ext>
            </p:extLst>
          </p:nvPr>
        </p:nvGraphicFramePr>
        <p:xfrm>
          <a:off x="8650357" y="3743662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B930B281-4B78-480F-AEA8-A6F3686BD5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345474"/>
              </p:ext>
            </p:extLst>
          </p:nvPr>
        </p:nvGraphicFramePr>
        <p:xfrm>
          <a:off x="4724397" y="3772854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ED11EFD2-2B89-4DD2-ADEC-1DD3153F4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382432"/>
              </p:ext>
            </p:extLst>
          </p:nvPr>
        </p:nvGraphicFramePr>
        <p:xfrm>
          <a:off x="803791" y="3788220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FF643118-43AD-493F-A9F3-8CDA54014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935492"/>
              </p:ext>
            </p:extLst>
          </p:nvPr>
        </p:nvGraphicFramePr>
        <p:xfrm>
          <a:off x="8645008" y="727149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8" name="Picture 8" descr="LA Clippers Basketball - Clippers News, Scores, Stats, Rumors ...">
            <a:extLst>
              <a:ext uri="{FF2B5EF4-FFF2-40B4-BE49-F238E27FC236}">
                <a16:creationId xmlns:a16="http://schemas.microsoft.com/office/drawing/2014/main" id="{3D5CF27B-E4C7-46B4-8B1B-E2B1A0D92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83" y="1883432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Phoenix Suns Basketball - Suns News, Scores, Stats, Rumors &amp; More ...">
            <a:extLst>
              <a:ext uri="{FF2B5EF4-FFF2-40B4-BE49-F238E27FC236}">
                <a16:creationId xmlns:a16="http://schemas.microsoft.com/office/drawing/2014/main" id="{08E3A6CB-3EC1-485E-88CD-0C043B99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96" y="1829877"/>
            <a:ext cx="595437" cy="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2" descr="Sacramento Kings Basketball - Kings News, Scores, Stats, Rumors ...">
            <a:extLst>
              <a:ext uri="{FF2B5EF4-FFF2-40B4-BE49-F238E27FC236}">
                <a16:creationId xmlns:a16="http://schemas.microsoft.com/office/drawing/2014/main" id="{18A14121-01EE-4DC6-A0E1-32C7C2D8F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423" y="1858940"/>
            <a:ext cx="467049" cy="4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2AE8127D-FD39-460E-8FD0-314F126C6E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995176"/>
              </p:ext>
            </p:extLst>
          </p:nvPr>
        </p:nvGraphicFramePr>
        <p:xfrm>
          <a:off x="4724397" y="718093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65" name="Picture 26" descr="Dallas Mavericks Basketball - Mavericks News, Scores, Stats ...">
            <a:extLst>
              <a:ext uri="{FF2B5EF4-FFF2-40B4-BE49-F238E27FC236}">
                <a16:creationId xmlns:a16="http://schemas.microsoft.com/office/drawing/2014/main" id="{0D1DEE1A-4B07-4F09-8685-0594BFEA5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21" y="1889156"/>
            <a:ext cx="503575" cy="5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Brooklyn Nets Basketball - Nets News, Scores, Stats, Rumors &amp; More ...">
            <a:extLst>
              <a:ext uri="{FF2B5EF4-FFF2-40B4-BE49-F238E27FC236}">
                <a16:creationId xmlns:a16="http://schemas.microsoft.com/office/drawing/2014/main" id="{B236BD2A-6805-4E19-9796-00294CB55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41" y="1874399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F7FD0E6B-81B1-486C-8371-A1AFA5123E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175556"/>
              </p:ext>
            </p:extLst>
          </p:nvPr>
        </p:nvGraphicFramePr>
        <p:xfrm>
          <a:off x="803791" y="709929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67" name="Picture 18" descr="Milwaukee Bucks Basketball - Bucks News, Scores, Stats, Rumors ...">
            <a:extLst>
              <a:ext uri="{FF2B5EF4-FFF2-40B4-BE49-F238E27FC236}">
                <a16:creationId xmlns:a16="http://schemas.microsoft.com/office/drawing/2014/main" id="{C3DEA87A-B04F-4C70-AC85-513C5E081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08" y="1833576"/>
            <a:ext cx="574405" cy="57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41867AA-DB12-4278-A799-E066A5480339}"/>
              </a:ext>
            </a:extLst>
          </p:cNvPr>
          <p:cNvSpPr txBox="1"/>
          <p:nvPr/>
        </p:nvSpPr>
        <p:spPr>
          <a:xfrm>
            <a:off x="2649109" y="96295"/>
            <a:ext cx="68937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AUGUS</a:t>
            </a:r>
            <a:r>
              <a:rPr lang="en-US" sz="3700" dirty="0">
                <a:latin typeface="Bahnschrift Condensed" panose="020B0502040204020203" pitchFamily="34" charset="0"/>
              </a:rPr>
              <a:t>T</a:t>
            </a:r>
            <a:r>
              <a:rPr lang="en-US" sz="3600" b="1" dirty="0">
                <a:latin typeface="Bahnschrift Light SemiCondensed" panose="020B0502040204020203" pitchFamily="34" charset="0"/>
              </a:rPr>
              <a:t> 4 2020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795FD-0CCB-408A-8A1D-2B16DFB9BEA2}"/>
              </a:ext>
            </a:extLst>
          </p:cNvPr>
          <p:cNvSpPr txBox="1"/>
          <p:nvPr/>
        </p:nvSpPr>
        <p:spPr>
          <a:xfrm>
            <a:off x="1302136" y="4654694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67.08%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IND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47647B-44CC-4909-9C9C-8B04E338C483}"/>
              </a:ext>
            </a:extLst>
          </p:cNvPr>
          <p:cNvSpPr txBox="1"/>
          <p:nvPr/>
        </p:nvSpPr>
        <p:spPr>
          <a:xfrm>
            <a:off x="583125" y="329936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1:30ET NBATV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5904D1-3296-460A-ABBE-889139894874}"/>
              </a:ext>
            </a:extLst>
          </p:cNvPr>
          <p:cNvSpPr txBox="1"/>
          <p:nvPr/>
        </p:nvSpPr>
        <p:spPr>
          <a:xfrm>
            <a:off x="4496491" y="329936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2:30ET LOCAL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D9CBF-63CA-4D51-80B5-6D5C2DF10306}"/>
              </a:ext>
            </a:extLst>
          </p:cNvPr>
          <p:cNvSpPr txBox="1"/>
          <p:nvPr/>
        </p:nvSpPr>
        <p:spPr>
          <a:xfrm>
            <a:off x="8409862" y="3301230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4ET NBATV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5F159-D6C4-43AA-B74E-4EB6584998F5}"/>
              </a:ext>
            </a:extLst>
          </p:cNvPr>
          <p:cNvSpPr txBox="1"/>
          <p:nvPr/>
        </p:nvSpPr>
        <p:spPr>
          <a:xfrm>
            <a:off x="5222743" y="160351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69.10%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DAL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B0133-54B8-445A-945D-122BB2C7D80D}"/>
              </a:ext>
            </a:extLst>
          </p:cNvPr>
          <p:cNvSpPr txBox="1"/>
          <p:nvPr/>
        </p:nvSpPr>
        <p:spPr>
          <a:xfrm>
            <a:off x="9136110" y="160351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63.50%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5897B4-DD49-4CEC-9366-B8AD0A492112}"/>
              </a:ext>
            </a:extLst>
          </p:cNvPr>
          <p:cNvSpPr txBox="1"/>
          <p:nvPr/>
        </p:nvSpPr>
        <p:spPr>
          <a:xfrm>
            <a:off x="581971" y="637265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6ET LOCAL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EA7BA1-1872-4402-928C-61C40AF7CA6F}"/>
              </a:ext>
            </a:extLst>
          </p:cNvPr>
          <p:cNvSpPr txBox="1"/>
          <p:nvPr/>
        </p:nvSpPr>
        <p:spPr>
          <a:xfrm>
            <a:off x="4494131" y="6368999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6:30ET TNT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599B1A-6FCA-4BDF-9547-83CECB9BCFA4}"/>
              </a:ext>
            </a:extLst>
          </p:cNvPr>
          <p:cNvSpPr txBox="1"/>
          <p:nvPr/>
        </p:nvSpPr>
        <p:spPr>
          <a:xfrm>
            <a:off x="5222924" y="466564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55.17%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BOS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8E16CE-8CB5-4D40-A65C-17F0C75EC1DB}"/>
              </a:ext>
            </a:extLst>
          </p:cNvPr>
          <p:cNvSpPr txBox="1"/>
          <p:nvPr/>
        </p:nvSpPr>
        <p:spPr>
          <a:xfrm>
            <a:off x="8405359" y="638091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9ET TNT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2BADC-0E77-4033-BDC7-9EA140BFCC0A}"/>
              </a:ext>
            </a:extLst>
          </p:cNvPr>
          <p:cNvSpPr txBox="1"/>
          <p:nvPr/>
        </p:nvSpPr>
        <p:spPr>
          <a:xfrm>
            <a:off x="9143353" y="466564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59.66%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HOU</a:t>
            </a:r>
          </a:p>
        </p:txBody>
      </p:sp>
      <p:pic>
        <p:nvPicPr>
          <p:cNvPr id="66" name="Picture 4" descr="Orlando Magic Basketball - Magic News, Scores, Stats, Rumors ...">
            <a:extLst>
              <a:ext uri="{FF2B5EF4-FFF2-40B4-BE49-F238E27FC236}">
                <a16:creationId xmlns:a16="http://schemas.microsoft.com/office/drawing/2014/main" id="{CE853A01-DE1F-483A-94A7-B2FBA811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693" y="4715235"/>
            <a:ext cx="705703" cy="70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A82EBB-1337-400C-B057-2D1F3886C847}"/>
              </a:ext>
            </a:extLst>
          </p:cNvPr>
          <p:cNvSpPr txBox="1"/>
          <p:nvPr/>
        </p:nvSpPr>
        <p:spPr>
          <a:xfrm>
            <a:off x="1309378" y="1603514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77.72%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MIL</a:t>
            </a:r>
          </a:p>
        </p:txBody>
      </p:sp>
      <p:pic>
        <p:nvPicPr>
          <p:cNvPr id="41" name="Picture 8" descr="Indiana Pacers Basketball - Pacers News, Scores, Stats, Rumors ...">
            <a:extLst>
              <a:ext uri="{FF2B5EF4-FFF2-40B4-BE49-F238E27FC236}">
                <a16:creationId xmlns:a16="http://schemas.microsoft.com/office/drawing/2014/main" id="{C9BAEE64-E87E-4597-9E23-66FB8C875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45" y="4917235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Miami Heat Basketball - Heat News, Scores, Stats, Rumors &amp; More - ESPN">
            <a:extLst>
              <a:ext uri="{FF2B5EF4-FFF2-40B4-BE49-F238E27FC236}">
                <a16:creationId xmlns:a16="http://schemas.microsoft.com/office/drawing/2014/main" id="{047EA266-EE64-4212-8417-39CF9E5F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37" y="4825501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Boston Celtics Basketball - Celtics News, Scores, Stats, Rumors ...">
            <a:extLst>
              <a:ext uri="{FF2B5EF4-FFF2-40B4-BE49-F238E27FC236}">
                <a16:creationId xmlns:a16="http://schemas.microsoft.com/office/drawing/2014/main" id="{1E336DBD-823B-40ED-B919-F2D04B20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543" y="4849782"/>
            <a:ext cx="563930" cy="5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Portland Trail Blazers Basketball - Trail Blazers News, Scores ...">
            <a:extLst>
              <a:ext uri="{FF2B5EF4-FFF2-40B4-BE49-F238E27FC236}">
                <a16:creationId xmlns:a16="http://schemas.microsoft.com/office/drawing/2014/main" id="{0758E460-AC54-449A-8480-40C628A05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462" y="4876941"/>
            <a:ext cx="448929" cy="44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4" descr="Houston Rockets Basketball - Rockets News, Scores, Stats, Rumors ...">
            <a:extLst>
              <a:ext uri="{FF2B5EF4-FFF2-40B4-BE49-F238E27FC236}">
                <a16:creationId xmlns:a16="http://schemas.microsoft.com/office/drawing/2014/main" id="{7F6F78CF-3B76-4D55-B29A-38DBF5469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039" y="4825501"/>
            <a:ext cx="610737" cy="6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B3A31D-9D1C-4B8D-94E8-81F4B160877B}"/>
              </a:ext>
            </a:extLst>
          </p:cNvPr>
          <p:cNvSpPr txBox="1"/>
          <p:nvPr/>
        </p:nvSpPr>
        <p:spPr>
          <a:xfrm>
            <a:off x="1504580" y="2402894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56FB1-F539-4CC3-AFB1-707AA4B43F0D}"/>
              </a:ext>
            </a:extLst>
          </p:cNvPr>
          <p:cNvSpPr txBox="1"/>
          <p:nvPr/>
        </p:nvSpPr>
        <p:spPr>
          <a:xfrm>
            <a:off x="5422826" y="2400887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50DFC-CFD7-4E13-8B24-C06BD507924F}"/>
              </a:ext>
            </a:extLst>
          </p:cNvPr>
          <p:cNvSpPr txBox="1"/>
          <p:nvPr/>
        </p:nvSpPr>
        <p:spPr>
          <a:xfrm>
            <a:off x="9345798" y="2407981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73D32-0380-4C31-8419-99AE3FC684DB}"/>
              </a:ext>
            </a:extLst>
          </p:cNvPr>
          <p:cNvSpPr txBox="1"/>
          <p:nvPr/>
        </p:nvSpPr>
        <p:spPr>
          <a:xfrm>
            <a:off x="1504580" y="5436238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A5CB1-5EBF-4D4C-84B7-C3DB9AB51EA8}"/>
              </a:ext>
            </a:extLst>
          </p:cNvPr>
          <p:cNvSpPr txBox="1"/>
          <p:nvPr/>
        </p:nvSpPr>
        <p:spPr>
          <a:xfrm>
            <a:off x="5422826" y="5436238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145F7-B3BE-493F-8B68-3874FF58FBA6}"/>
              </a:ext>
            </a:extLst>
          </p:cNvPr>
          <p:cNvSpPr txBox="1"/>
          <p:nvPr/>
        </p:nvSpPr>
        <p:spPr>
          <a:xfrm>
            <a:off x="9348224" y="5436238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605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4A9DF7E-37A2-4E73-B263-80A9EA8759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F2EB3490-6F57-401E-AC07-3A2EC8811A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840151"/>
              </p:ext>
            </p:extLst>
          </p:nvPr>
        </p:nvGraphicFramePr>
        <p:xfrm>
          <a:off x="8633265" y="3743662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2" name="Picture 10" descr="Toronto Raptors Basketball - Raptors News, Scores, Stats, Rumors ...">
            <a:extLst>
              <a:ext uri="{FF2B5EF4-FFF2-40B4-BE49-F238E27FC236}">
                <a16:creationId xmlns:a16="http://schemas.microsoft.com/office/drawing/2014/main" id="{B40CB59F-8205-40B4-AA84-77CBEEAD0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954" y="4837581"/>
            <a:ext cx="476895" cy="4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Boston Celtics Basketball - Celtics News, Scores, Stats, Rumors ...">
            <a:extLst>
              <a:ext uri="{FF2B5EF4-FFF2-40B4-BE49-F238E27FC236}">
                <a16:creationId xmlns:a16="http://schemas.microsoft.com/office/drawing/2014/main" id="{71DA5D69-F8A2-4B36-9A5B-191F5502E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08" y="4776804"/>
            <a:ext cx="563930" cy="5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A5AE2FFE-79ED-40FA-B728-878068D89D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283778"/>
              </p:ext>
            </p:extLst>
          </p:nvPr>
        </p:nvGraphicFramePr>
        <p:xfrm>
          <a:off x="4736531" y="3744625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0" name="Picture 4" descr="Oklahoma City Thunder Basketball - Thunder News, Scores, Stats ...">
            <a:extLst>
              <a:ext uri="{FF2B5EF4-FFF2-40B4-BE49-F238E27FC236}">
                <a16:creationId xmlns:a16="http://schemas.microsoft.com/office/drawing/2014/main" id="{3045EF77-56DC-46DC-BD05-161D6D36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03" y="4722506"/>
            <a:ext cx="751870" cy="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Los Angeles Lakers Basketball - Lakers News, Scores, Stats, Rumors ...">
            <a:extLst>
              <a:ext uri="{FF2B5EF4-FFF2-40B4-BE49-F238E27FC236}">
                <a16:creationId xmlns:a16="http://schemas.microsoft.com/office/drawing/2014/main" id="{9202B9F6-FFC1-4F60-B57A-40814D78E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2" y="4693194"/>
            <a:ext cx="781182" cy="7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4344A623-8C29-47E7-A377-6F78C63C6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865539"/>
              </p:ext>
            </p:extLst>
          </p:nvPr>
        </p:nvGraphicFramePr>
        <p:xfrm>
          <a:off x="803791" y="3794917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716F26E-4091-4C9E-8163-15697F1072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057381"/>
              </p:ext>
            </p:extLst>
          </p:nvPr>
        </p:nvGraphicFramePr>
        <p:xfrm>
          <a:off x="8642886" y="719685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37" name="Picture 6" descr="Philadelphia 76ers Basketball - 76ers News, Scores, Stats, Rumors ...">
            <a:extLst>
              <a:ext uri="{FF2B5EF4-FFF2-40B4-BE49-F238E27FC236}">
                <a16:creationId xmlns:a16="http://schemas.microsoft.com/office/drawing/2014/main" id="{5CACE2BA-2454-47A3-A824-34611F07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398" y="1809281"/>
            <a:ext cx="564009" cy="56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Washington Wizards Basketball - Wizards News, Scores, Stats ...">
            <a:extLst>
              <a:ext uri="{FF2B5EF4-FFF2-40B4-BE49-F238E27FC236}">
                <a16:creationId xmlns:a16="http://schemas.microsoft.com/office/drawing/2014/main" id="{A5C65507-49BC-4B08-8883-C18A0AEF1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87" y="1865311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43856A50-CEB3-4202-8BC3-35AE381647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962891"/>
              </p:ext>
            </p:extLst>
          </p:nvPr>
        </p:nvGraphicFramePr>
        <p:xfrm>
          <a:off x="4726523" y="719686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60" name="Picture 12" descr="Memphis Grizzlies Basketball - Grizzlies News, Scores, Stats ...">
            <a:extLst>
              <a:ext uri="{FF2B5EF4-FFF2-40B4-BE49-F238E27FC236}">
                <a16:creationId xmlns:a16="http://schemas.microsoft.com/office/drawing/2014/main" id="{92479A29-2208-4650-93F5-800948822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94" y="1860245"/>
            <a:ext cx="524402" cy="52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57F60DF6-9A80-4481-B32F-64DAC0561A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606913"/>
              </p:ext>
            </p:extLst>
          </p:nvPr>
        </p:nvGraphicFramePr>
        <p:xfrm>
          <a:off x="803791" y="708966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141867AA-DB12-4278-A799-E066A5480339}"/>
              </a:ext>
            </a:extLst>
          </p:cNvPr>
          <p:cNvSpPr txBox="1"/>
          <p:nvPr/>
        </p:nvSpPr>
        <p:spPr>
          <a:xfrm>
            <a:off x="2649109" y="96295"/>
            <a:ext cx="68937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AUGUS</a:t>
            </a:r>
            <a:r>
              <a:rPr lang="en-US" sz="3700" dirty="0">
                <a:latin typeface="Bahnschrift Condensed" panose="020B0502040204020203" pitchFamily="34" charset="0"/>
              </a:rPr>
              <a:t>T</a:t>
            </a:r>
            <a:r>
              <a:rPr lang="en-US" sz="3600" b="1" dirty="0">
                <a:latin typeface="Bahnschrift Light SemiCondensed" panose="020B0502040204020203" pitchFamily="34" charset="0"/>
              </a:rPr>
              <a:t> 5 2020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795FD-0CCB-408A-8A1D-2B16DFB9BEA2}"/>
              </a:ext>
            </a:extLst>
          </p:cNvPr>
          <p:cNvSpPr txBox="1"/>
          <p:nvPr/>
        </p:nvSpPr>
        <p:spPr>
          <a:xfrm>
            <a:off x="1302136" y="4654694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54.57%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47647B-44CC-4909-9C9C-8B04E338C483}"/>
              </a:ext>
            </a:extLst>
          </p:cNvPr>
          <p:cNvSpPr txBox="1"/>
          <p:nvPr/>
        </p:nvSpPr>
        <p:spPr>
          <a:xfrm>
            <a:off x="583125" y="329936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2:30ET LOCAL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5904D1-3296-460A-ABBE-889139894874}"/>
              </a:ext>
            </a:extLst>
          </p:cNvPr>
          <p:cNvSpPr txBox="1"/>
          <p:nvPr/>
        </p:nvSpPr>
        <p:spPr>
          <a:xfrm>
            <a:off x="4496491" y="329936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4ET NBATV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D9CBF-63CA-4D51-80B5-6D5C2DF10306}"/>
              </a:ext>
            </a:extLst>
          </p:cNvPr>
          <p:cNvSpPr txBox="1"/>
          <p:nvPr/>
        </p:nvSpPr>
        <p:spPr>
          <a:xfrm>
            <a:off x="8409862" y="3301230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4ET LOCAL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5F159-D6C4-43AA-B74E-4EB6584998F5}"/>
              </a:ext>
            </a:extLst>
          </p:cNvPr>
          <p:cNvSpPr txBox="1"/>
          <p:nvPr/>
        </p:nvSpPr>
        <p:spPr>
          <a:xfrm>
            <a:off x="5222743" y="160351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53.61%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WAS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B0133-54B8-445A-945D-122BB2C7D80D}"/>
              </a:ext>
            </a:extLst>
          </p:cNvPr>
          <p:cNvSpPr txBox="1"/>
          <p:nvPr/>
        </p:nvSpPr>
        <p:spPr>
          <a:xfrm>
            <a:off x="9136110" y="160351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53.26%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DEN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5897B4-DD49-4CEC-9366-B8AD0A492112}"/>
              </a:ext>
            </a:extLst>
          </p:cNvPr>
          <p:cNvSpPr txBox="1"/>
          <p:nvPr/>
        </p:nvSpPr>
        <p:spPr>
          <a:xfrm>
            <a:off x="581971" y="637265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6:30ET ESPN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EA7BA1-1872-4402-928C-61C40AF7CA6F}"/>
              </a:ext>
            </a:extLst>
          </p:cNvPr>
          <p:cNvSpPr txBox="1"/>
          <p:nvPr/>
        </p:nvSpPr>
        <p:spPr>
          <a:xfrm>
            <a:off x="4494131" y="6368999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8ET LOCAL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599B1A-6FCA-4BDF-9547-83CECB9BCFA4}"/>
              </a:ext>
            </a:extLst>
          </p:cNvPr>
          <p:cNvSpPr txBox="1"/>
          <p:nvPr/>
        </p:nvSpPr>
        <p:spPr>
          <a:xfrm>
            <a:off x="5222924" y="466564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79.28%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8E16CE-8CB5-4D40-A65C-17F0C75EC1DB}"/>
              </a:ext>
            </a:extLst>
          </p:cNvPr>
          <p:cNvSpPr txBox="1"/>
          <p:nvPr/>
        </p:nvSpPr>
        <p:spPr>
          <a:xfrm>
            <a:off x="8405359" y="638091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9ET ESPN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2BADC-0E77-4033-BDC7-9EA140BFCC0A}"/>
              </a:ext>
            </a:extLst>
          </p:cNvPr>
          <p:cNvSpPr txBox="1"/>
          <p:nvPr/>
        </p:nvSpPr>
        <p:spPr>
          <a:xfrm>
            <a:off x="9143353" y="466564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72.72%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BOS</a:t>
            </a:r>
          </a:p>
        </p:txBody>
      </p:sp>
      <p:pic>
        <p:nvPicPr>
          <p:cNvPr id="58" name="Picture 2" descr="Brooklyn Nets Basketball - Nets News, Scores, Stats, Rumors &amp; More ...">
            <a:extLst>
              <a:ext uri="{FF2B5EF4-FFF2-40B4-BE49-F238E27FC236}">
                <a16:creationId xmlns:a16="http://schemas.microsoft.com/office/drawing/2014/main" id="{49B29C76-BC76-49D1-A16D-0D0B72D42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463" y="4816184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0" descr="San Antonio Spurs Basketball - Spurs News, Scores, Stats, Rumors ...">
            <a:extLst>
              <a:ext uri="{FF2B5EF4-FFF2-40B4-BE49-F238E27FC236}">
                <a16:creationId xmlns:a16="http://schemas.microsoft.com/office/drawing/2014/main" id="{52E53A06-E6AF-48C2-A3EB-C060D55B3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350" y="1928248"/>
            <a:ext cx="538918" cy="53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A82EBB-1337-400C-B057-2D1F3886C847}"/>
              </a:ext>
            </a:extLst>
          </p:cNvPr>
          <p:cNvSpPr txBox="1"/>
          <p:nvPr/>
        </p:nvSpPr>
        <p:spPr>
          <a:xfrm>
            <a:off x="1309378" y="1603514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59.58%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UTA</a:t>
            </a:r>
          </a:p>
        </p:txBody>
      </p:sp>
      <p:pic>
        <p:nvPicPr>
          <p:cNvPr id="35" name="Picture 2" descr="Utah Jazz Basketball - Jazz News, Scores, Stats, Rumors &amp; More - ESPN">
            <a:extLst>
              <a:ext uri="{FF2B5EF4-FFF2-40B4-BE49-F238E27FC236}">
                <a16:creationId xmlns:a16="http://schemas.microsoft.com/office/drawing/2014/main" id="{64509520-A779-4365-A17D-40952D93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4" y="1797657"/>
            <a:ext cx="610324" cy="6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8" descr="Denver Nuggets Basketball - Nuggets News, Scores, Stats, Rumors ...">
            <a:extLst>
              <a:ext uri="{FF2B5EF4-FFF2-40B4-BE49-F238E27FC236}">
                <a16:creationId xmlns:a16="http://schemas.microsoft.com/office/drawing/2014/main" id="{CA9D11DD-A9A6-40C5-9F6C-B344E88EB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463" y="1917598"/>
            <a:ext cx="467049" cy="4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Orlando Magic Basketball - Magic News, Scores, Stats, Rumors ...">
            <a:extLst>
              <a:ext uri="{FF2B5EF4-FFF2-40B4-BE49-F238E27FC236}">
                <a16:creationId xmlns:a16="http://schemas.microsoft.com/office/drawing/2014/main" id="{AD571B5C-055B-4C13-A5F3-CA906E6D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5" y="4719941"/>
            <a:ext cx="705703" cy="70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900D49-DB3E-401C-9774-2AD40069B475}"/>
              </a:ext>
            </a:extLst>
          </p:cNvPr>
          <p:cNvSpPr txBox="1"/>
          <p:nvPr/>
        </p:nvSpPr>
        <p:spPr>
          <a:xfrm>
            <a:off x="1504580" y="2369842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BC629-9714-45DA-B72E-D730C0D798A0}"/>
              </a:ext>
            </a:extLst>
          </p:cNvPr>
          <p:cNvSpPr txBox="1"/>
          <p:nvPr/>
        </p:nvSpPr>
        <p:spPr>
          <a:xfrm>
            <a:off x="5437320" y="2405874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AB619-EEB1-4BCF-9767-748BE4D63295}"/>
              </a:ext>
            </a:extLst>
          </p:cNvPr>
          <p:cNvSpPr txBox="1"/>
          <p:nvPr/>
        </p:nvSpPr>
        <p:spPr>
          <a:xfrm>
            <a:off x="9345798" y="2412312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B77E3-3CD4-48F8-B39D-3D0A0AF6CAE4}"/>
              </a:ext>
            </a:extLst>
          </p:cNvPr>
          <p:cNvSpPr txBox="1"/>
          <p:nvPr/>
        </p:nvSpPr>
        <p:spPr>
          <a:xfrm>
            <a:off x="5418151" y="5434155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9076F-C833-4507-A481-6EEE9C902782}"/>
              </a:ext>
            </a:extLst>
          </p:cNvPr>
          <p:cNvSpPr txBox="1"/>
          <p:nvPr/>
        </p:nvSpPr>
        <p:spPr>
          <a:xfrm>
            <a:off x="1501280" y="5433736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CB0B3-6B6A-4223-BC3E-EB9C977A7C1C}"/>
              </a:ext>
            </a:extLst>
          </p:cNvPr>
          <p:cNvSpPr txBox="1"/>
          <p:nvPr/>
        </p:nvSpPr>
        <p:spPr>
          <a:xfrm>
            <a:off x="9345798" y="5433735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55861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1C1E2B3B-E19D-47B2-B361-FF9BDEE3BF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4" descr="Houston Rockets Basketball - Rockets News, Scores, Stats, Rumors ...">
            <a:extLst>
              <a:ext uri="{FF2B5EF4-FFF2-40B4-BE49-F238E27FC236}">
                <a16:creationId xmlns:a16="http://schemas.microsoft.com/office/drawing/2014/main" id="{E6AB29ED-2FEB-40D0-9D03-5CA0D2177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084" y="4833802"/>
            <a:ext cx="610737" cy="6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3E3D648C-DD99-4BE5-B3CA-042C28631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3900"/>
              </p:ext>
            </p:extLst>
          </p:nvPr>
        </p:nvGraphicFramePr>
        <p:xfrm>
          <a:off x="8642129" y="3751032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1" name="Picture 28" descr="Denver Nuggets Basketball - Nuggets News, Scores, Stats, Rumors ...">
            <a:extLst>
              <a:ext uri="{FF2B5EF4-FFF2-40B4-BE49-F238E27FC236}">
                <a16:creationId xmlns:a16="http://schemas.microsoft.com/office/drawing/2014/main" id="{D4BF196D-FC52-4DB2-8E08-1F1C343C1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820" y="4842242"/>
            <a:ext cx="467049" cy="4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FF8F973A-C6D7-4164-81E5-2C21BDA00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925257"/>
              </p:ext>
            </p:extLst>
          </p:nvPr>
        </p:nvGraphicFramePr>
        <p:xfrm>
          <a:off x="4717319" y="3753824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6C9E93B1-EE57-4E6F-B5F2-B3B18913FA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71483"/>
              </p:ext>
            </p:extLst>
          </p:nvPr>
        </p:nvGraphicFramePr>
        <p:xfrm>
          <a:off x="803953" y="3783160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44" name="Picture 8" descr="LA Clippers Basketball - Clippers News, Scores, Stats, Rumors ...">
            <a:extLst>
              <a:ext uri="{FF2B5EF4-FFF2-40B4-BE49-F238E27FC236}">
                <a16:creationId xmlns:a16="http://schemas.microsoft.com/office/drawing/2014/main" id="{705B1C09-D987-4823-A274-F59D9E3CF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603" y="4814157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Phoenix Suns Basketball - Suns News, Scores, Stats, Rumors &amp; More ...">
            <a:extLst>
              <a:ext uri="{FF2B5EF4-FFF2-40B4-BE49-F238E27FC236}">
                <a16:creationId xmlns:a16="http://schemas.microsoft.com/office/drawing/2014/main" id="{08E3A6CB-3EC1-485E-88CD-0C043B99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925" y="1839217"/>
            <a:ext cx="595437" cy="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ndiana Pacers Basketball - Pacers News, Scores, Stats, Rumors ...">
            <a:extLst>
              <a:ext uri="{FF2B5EF4-FFF2-40B4-BE49-F238E27FC236}">
                <a16:creationId xmlns:a16="http://schemas.microsoft.com/office/drawing/2014/main" id="{F9B5105F-2D81-45E3-A771-35BBDC864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170" y="1887945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F2E249C0-A8E7-4F83-B99F-55F4853E3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349882"/>
              </p:ext>
            </p:extLst>
          </p:nvPr>
        </p:nvGraphicFramePr>
        <p:xfrm>
          <a:off x="8642422" y="736218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37" name="Picture 2" descr="Miami Heat Basketball - Heat News, Scores, Stats, Rumors &amp; More - ESPN">
            <a:extLst>
              <a:ext uri="{FF2B5EF4-FFF2-40B4-BE49-F238E27FC236}">
                <a16:creationId xmlns:a16="http://schemas.microsoft.com/office/drawing/2014/main" id="{2D003889-1FC1-4F8D-9478-01D394EC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973" y="1850582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8" descr="Milwaukee Bucks Basketball - Bucks News, Scores, Stats, Rumors ...">
            <a:extLst>
              <a:ext uri="{FF2B5EF4-FFF2-40B4-BE49-F238E27FC236}">
                <a16:creationId xmlns:a16="http://schemas.microsoft.com/office/drawing/2014/main" id="{C3DEA87A-B04F-4C70-AC85-513C5E081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143" y="1822729"/>
            <a:ext cx="574405" cy="57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69A61AFC-E1E5-45B2-9209-43F69E141D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056900"/>
              </p:ext>
            </p:extLst>
          </p:nvPr>
        </p:nvGraphicFramePr>
        <p:xfrm>
          <a:off x="4724397" y="721567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35" name="Picture 4" descr="New Orleans Pelicans Basketball - Pelicans News, Scores, Stats ...">
            <a:extLst>
              <a:ext uri="{FF2B5EF4-FFF2-40B4-BE49-F238E27FC236}">
                <a16:creationId xmlns:a16="http://schemas.microsoft.com/office/drawing/2014/main" id="{0C823FA1-D0F6-4CCF-85DB-09E61A46F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061" y="1717618"/>
            <a:ext cx="751870" cy="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2" descr="Sacramento Kings Basketball - Kings News, Scores, Stats, Rumors ...">
            <a:extLst>
              <a:ext uri="{FF2B5EF4-FFF2-40B4-BE49-F238E27FC236}">
                <a16:creationId xmlns:a16="http://schemas.microsoft.com/office/drawing/2014/main" id="{18A14121-01EE-4DC6-A0E1-32C7C2D8F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6" y="1885224"/>
            <a:ext cx="467049" cy="4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839A204E-1538-4F87-8D25-1FD3810CE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524862"/>
              </p:ext>
            </p:extLst>
          </p:nvPr>
        </p:nvGraphicFramePr>
        <p:xfrm>
          <a:off x="811031" y="708966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141867AA-DB12-4278-A799-E066A5480339}"/>
              </a:ext>
            </a:extLst>
          </p:cNvPr>
          <p:cNvSpPr txBox="1"/>
          <p:nvPr/>
        </p:nvSpPr>
        <p:spPr>
          <a:xfrm>
            <a:off x="2649109" y="96295"/>
            <a:ext cx="68937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AUGUS</a:t>
            </a:r>
            <a:r>
              <a:rPr lang="en-US" sz="3700" dirty="0">
                <a:latin typeface="Bahnschrift Condensed" panose="020B0502040204020203" pitchFamily="34" charset="0"/>
              </a:rPr>
              <a:t>T</a:t>
            </a:r>
            <a:r>
              <a:rPr lang="en-US" sz="3600" b="1" dirty="0">
                <a:latin typeface="Bahnschrift Light SemiCondensed" panose="020B0502040204020203" pitchFamily="34" charset="0"/>
              </a:rPr>
              <a:t> 6 2020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795FD-0CCB-408A-8A1D-2B16DFB9BEA2}"/>
              </a:ext>
            </a:extLst>
          </p:cNvPr>
          <p:cNvSpPr txBox="1"/>
          <p:nvPr/>
        </p:nvSpPr>
        <p:spPr>
          <a:xfrm>
            <a:off x="1302136" y="4654694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50.05%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47647B-44CC-4909-9C9C-8B04E338C483}"/>
              </a:ext>
            </a:extLst>
          </p:cNvPr>
          <p:cNvSpPr txBox="1"/>
          <p:nvPr/>
        </p:nvSpPr>
        <p:spPr>
          <a:xfrm>
            <a:off x="583125" y="329936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1:30ET NBATV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5904D1-3296-460A-ABBE-889139894874}"/>
              </a:ext>
            </a:extLst>
          </p:cNvPr>
          <p:cNvSpPr txBox="1"/>
          <p:nvPr/>
        </p:nvSpPr>
        <p:spPr>
          <a:xfrm>
            <a:off x="4496491" y="329936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4ET TNT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D9CBF-63CA-4D51-80B5-6D5C2DF10306}"/>
              </a:ext>
            </a:extLst>
          </p:cNvPr>
          <p:cNvSpPr txBox="1"/>
          <p:nvPr/>
        </p:nvSpPr>
        <p:spPr>
          <a:xfrm>
            <a:off x="8409862" y="3301230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4ET LOCAL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5F159-D6C4-43AA-B74E-4EB6584998F5}"/>
              </a:ext>
            </a:extLst>
          </p:cNvPr>
          <p:cNvSpPr txBox="1"/>
          <p:nvPr/>
        </p:nvSpPr>
        <p:spPr>
          <a:xfrm>
            <a:off x="5222743" y="160351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61.53%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MIL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B0133-54B8-445A-945D-122BB2C7D80D}"/>
              </a:ext>
            </a:extLst>
          </p:cNvPr>
          <p:cNvSpPr txBox="1"/>
          <p:nvPr/>
        </p:nvSpPr>
        <p:spPr>
          <a:xfrm>
            <a:off x="9136110" y="160351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66.67%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IND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5897B4-DD49-4CEC-9366-B8AD0A492112}"/>
              </a:ext>
            </a:extLst>
          </p:cNvPr>
          <p:cNvSpPr txBox="1"/>
          <p:nvPr/>
        </p:nvSpPr>
        <p:spPr>
          <a:xfrm>
            <a:off x="581971" y="637265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6:30ET TNT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EA7BA1-1872-4402-928C-61C40AF7CA6F}"/>
              </a:ext>
            </a:extLst>
          </p:cNvPr>
          <p:cNvSpPr txBox="1"/>
          <p:nvPr/>
        </p:nvSpPr>
        <p:spPr>
          <a:xfrm>
            <a:off x="4494131" y="6368999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8ET LOCAL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599B1A-6FCA-4BDF-9547-83CECB9BCFA4}"/>
              </a:ext>
            </a:extLst>
          </p:cNvPr>
          <p:cNvSpPr txBox="1"/>
          <p:nvPr/>
        </p:nvSpPr>
        <p:spPr>
          <a:xfrm>
            <a:off x="5222924" y="466564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53.44%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DEN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8E16CE-8CB5-4D40-A65C-17F0C75EC1DB}"/>
              </a:ext>
            </a:extLst>
          </p:cNvPr>
          <p:cNvSpPr txBox="1"/>
          <p:nvPr/>
        </p:nvSpPr>
        <p:spPr>
          <a:xfrm>
            <a:off x="8405359" y="638091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9ET ESPN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2BADC-0E77-4033-BDC7-9EA140BFCC0A}"/>
              </a:ext>
            </a:extLst>
          </p:cNvPr>
          <p:cNvSpPr txBox="1"/>
          <p:nvPr/>
        </p:nvSpPr>
        <p:spPr>
          <a:xfrm>
            <a:off x="9143353" y="466564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50.76%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LAL</a:t>
            </a:r>
          </a:p>
        </p:txBody>
      </p:sp>
      <p:pic>
        <p:nvPicPr>
          <p:cNvPr id="57" name="Picture 10" descr="Portland Trail Blazers Basketball - Trail Blazers News, Scores ...">
            <a:extLst>
              <a:ext uri="{FF2B5EF4-FFF2-40B4-BE49-F238E27FC236}">
                <a16:creationId xmlns:a16="http://schemas.microsoft.com/office/drawing/2014/main" id="{05C3D335-18A0-4329-B719-C4578F3FD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93" y="4844801"/>
            <a:ext cx="448929" cy="44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6" descr="Dallas Mavericks Basketball - Mavericks News, Scores, Stats ...">
            <a:extLst>
              <a:ext uri="{FF2B5EF4-FFF2-40B4-BE49-F238E27FC236}">
                <a16:creationId xmlns:a16="http://schemas.microsoft.com/office/drawing/2014/main" id="{0D1DEE1A-4B07-4F09-8685-0594BFEA5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7" y="4833802"/>
            <a:ext cx="503575" cy="5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A82EBB-1337-400C-B057-2D1F3886C847}"/>
              </a:ext>
            </a:extLst>
          </p:cNvPr>
          <p:cNvSpPr txBox="1"/>
          <p:nvPr/>
        </p:nvSpPr>
        <p:spPr>
          <a:xfrm>
            <a:off x="1309378" y="1603514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58.73%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NOP</a:t>
            </a:r>
          </a:p>
        </p:txBody>
      </p:sp>
      <p:pic>
        <p:nvPicPr>
          <p:cNvPr id="53" name="Picture 6" descr="Los Angeles Lakers Basketball - Lakers News, Scores, Stats, Rumors ...">
            <a:extLst>
              <a:ext uri="{FF2B5EF4-FFF2-40B4-BE49-F238E27FC236}">
                <a16:creationId xmlns:a16="http://schemas.microsoft.com/office/drawing/2014/main" id="{6D34C3A7-E43F-470E-B8D6-818157328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743" y="4678674"/>
            <a:ext cx="781182" cy="7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A1ADE0-E3C6-4E93-9DBD-D0CA4384CEA2}"/>
              </a:ext>
            </a:extLst>
          </p:cNvPr>
          <p:cNvSpPr txBox="1"/>
          <p:nvPr/>
        </p:nvSpPr>
        <p:spPr>
          <a:xfrm>
            <a:off x="1504580" y="2402894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3FCEE-CD02-4763-8E30-C0DC63DC3200}"/>
              </a:ext>
            </a:extLst>
          </p:cNvPr>
          <p:cNvSpPr txBox="1"/>
          <p:nvPr/>
        </p:nvSpPr>
        <p:spPr>
          <a:xfrm>
            <a:off x="9345798" y="2407981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536F5-E06C-4E75-B3AA-40E4BCF779AF}"/>
              </a:ext>
            </a:extLst>
          </p:cNvPr>
          <p:cNvSpPr txBox="1"/>
          <p:nvPr/>
        </p:nvSpPr>
        <p:spPr>
          <a:xfrm>
            <a:off x="5422826" y="2400887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7EA11-8278-4D75-BC54-97A2FF34DDA1}"/>
              </a:ext>
            </a:extLst>
          </p:cNvPr>
          <p:cNvSpPr txBox="1"/>
          <p:nvPr/>
        </p:nvSpPr>
        <p:spPr>
          <a:xfrm>
            <a:off x="1504580" y="5436238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2E789-4BEA-4441-B2B6-58115F074F14}"/>
              </a:ext>
            </a:extLst>
          </p:cNvPr>
          <p:cNvSpPr txBox="1"/>
          <p:nvPr/>
        </p:nvSpPr>
        <p:spPr>
          <a:xfrm>
            <a:off x="5422826" y="5436238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DB4A6-88E7-4B85-84FB-2068BF8F27D6}"/>
              </a:ext>
            </a:extLst>
          </p:cNvPr>
          <p:cNvSpPr txBox="1"/>
          <p:nvPr/>
        </p:nvSpPr>
        <p:spPr>
          <a:xfrm>
            <a:off x="9348224" y="5436238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38387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Toronto Raptors Basketball - Raptors News, Scores, Stats, Rumors ...">
            <a:extLst>
              <a:ext uri="{FF2B5EF4-FFF2-40B4-BE49-F238E27FC236}">
                <a16:creationId xmlns:a16="http://schemas.microsoft.com/office/drawing/2014/main" id="{F921C05E-57DA-4758-B156-FB508B489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163" y="4850853"/>
            <a:ext cx="476895" cy="4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88D61257-562A-4E91-8BEA-2D3565AEB2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234559"/>
              </p:ext>
            </p:extLst>
          </p:nvPr>
        </p:nvGraphicFramePr>
        <p:xfrm>
          <a:off x="8633265" y="3737399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2" name="Picture 14" descr="Boston Celtics Basketball - Celtics News, Scores, Stats, Rumors ...">
            <a:extLst>
              <a:ext uri="{FF2B5EF4-FFF2-40B4-BE49-F238E27FC236}">
                <a16:creationId xmlns:a16="http://schemas.microsoft.com/office/drawing/2014/main" id="{C5056502-7BB0-4A62-B73B-E10FCF96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774" y="4814430"/>
            <a:ext cx="563930" cy="5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41867AA-DB12-4278-A799-E066A5480339}"/>
              </a:ext>
            </a:extLst>
          </p:cNvPr>
          <p:cNvSpPr txBox="1"/>
          <p:nvPr/>
        </p:nvSpPr>
        <p:spPr>
          <a:xfrm>
            <a:off x="2649109" y="96295"/>
            <a:ext cx="68937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 Light SemiCondensed" panose="020B0502040204020203" pitchFamily="34" charset="0"/>
              </a:rPr>
              <a:t>AUGUS</a:t>
            </a:r>
            <a:r>
              <a:rPr lang="en-US" sz="3700" dirty="0">
                <a:latin typeface="Bahnschrift Condensed" panose="020B0502040204020203" pitchFamily="34" charset="0"/>
              </a:rPr>
              <a:t>T</a:t>
            </a:r>
            <a:r>
              <a:rPr lang="en-US" sz="3600" b="1" dirty="0">
                <a:latin typeface="Bahnschrift Light SemiCondensed" panose="020B0502040204020203" pitchFamily="34" charset="0"/>
              </a:rPr>
              <a:t> 7 2020</a:t>
            </a:r>
          </a:p>
        </p:txBody>
      </p:sp>
      <p:pic>
        <p:nvPicPr>
          <p:cNvPr id="69" name="Picture 8" descr="Washington Wizards Basketball - Wizards News, Scores, Stats ...">
            <a:extLst>
              <a:ext uri="{FF2B5EF4-FFF2-40B4-BE49-F238E27FC236}">
                <a16:creationId xmlns:a16="http://schemas.microsoft.com/office/drawing/2014/main" id="{0D55FE3B-50EF-482C-993A-54C55D4B3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972" y="4872676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New Orleans Pelicans Basketball - Pelicans News, Scores, Stats ...">
            <a:extLst>
              <a:ext uri="{FF2B5EF4-FFF2-40B4-BE49-F238E27FC236}">
                <a16:creationId xmlns:a16="http://schemas.microsoft.com/office/drawing/2014/main" id="{0C823FA1-D0F6-4CCF-85DB-09E61A46F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56" y="4746697"/>
            <a:ext cx="751870" cy="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037F54C0-A59A-4A28-9A1B-601F0BA645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034700"/>
              </p:ext>
            </p:extLst>
          </p:nvPr>
        </p:nvGraphicFramePr>
        <p:xfrm>
          <a:off x="4729969" y="3743661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61" name="Picture 6" descr="Philadelphia 76ers Basketball - 76ers News, Scores, Stats, Rumors ...">
            <a:extLst>
              <a:ext uri="{FF2B5EF4-FFF2-40B4-BE49-F238E27FC236}">
                <a16:creationId xmlns:a16="http://schemas.microsoft.com/office/drawing/2014/main" id="{FB8A1116-DD59-490B-A101-262182E92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0" y="4724161"/>
            <a:ext cx="564009" cy="56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Orlando Magic Basketball - Magic News, Scores, Stats, Rumors ...">
            <a:extLst>
              <a:ext uri="{FF2B5EF4-FFF2-40B4-BE49-F238E27FC236}">
                <a16:creationId xmlns:a16="http://schemas.microsoft.com/office/drawing/2014/main" id="{37463726-8B30-421A-B805-75FCC2B4A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05" y="4732737"/>
            <a:ext cx="705703" cy="70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6E0BE0D4-BF7C-4CEB-A02B-486F81F1EF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474373"/>
              </p:ext>
            </p:extLst>
          </p:nvPr>
        </p:nvGraphicFramePr>
        <p:xfrm>
          <a:off x="798742" y="3783160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9" name="Picture 2" descr="Brooklyn Nets Basketball - Nets News, Scores, Stats, Rumors &amp; More ...">
            <a:extLst>
              <a:ext uri="{FF2B5EF4-FFF2-40B4-BE49-F238E27FC236}">
                <a16:creationId xmlns:a16="http://schemas.microsoft.com/office/drawing/2014/main" id="{39B1ADE6-B3BD-40AA-A0D0-ECDA4CCE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170" y="1887944"/>
            <a:ext cx="485170" cy="4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2" descr="Sacramento Kings Basketball - Kings News, Scores, Stats, Rumors ...">
            <a:extLst>
              <a:ext uri="{FF2B5EF4-FFF2-40B4-BE49-F238E27FC236}">
                <a16:creationId xmlns:a16="http://schemas.microsoft.com/office/drawing/2014/main" id="{18A14121-01EE-4DC6-A0E1-32C7C2D8F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711" y="1897005"/>
            <a:ext cx="467049" cy="4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1399D6C4-310E-45D9-920A-F3E9AD073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979055"/>
              </p:ext>
            </p:extLst>
          </p:nvPr>
        </p:nvGraphicFramePr>
        <p:xfrm>
          <a:off x="8651623" y="734821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55" name="Picture 4" descr="Oklahoma City Thunder Basketball - Thunder News, Scores, Stats ...">
            <a:extLst>
              <a:ext uri="{FF2B5EF4-FFF2-40B4-BE49-F238E27FC236}">
                <a16:creationId xmlns:a16="http://schemas.microsoft.com/office/drawing/2014/main" id="{D88A50A8-1FBA-4F9A-9452-63EB32448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853" y="1771279"/>
            <a:ext cx="751870" cy="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Memphis Grizzlies Basketball - Grizzlies News, Scores, Stats ...">
            <a:extLst>
              <a:ext uri="{FF2B5EF4-FFF2-40B4-BE49-F238E27FC236}">
                <a16:creationId xmlns:a16="http://schemas.microsoft.com/office/drawing/2014/main" id="{0EA6EE00-4AC8-47F6-B2DB-8C95EB6D6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143" y="1850582"/>
            <a:ext cx="524402" cy="52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F6107F5E-8B07-4F2F-B68C-0761D920B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840547"/>
              </p:ext>
            </p:extLst>
          </p:nvPr>
        </p:nvGraphicFramePr>
        <p:xfrm>
          <a:off x="4722023" y="705207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46" name="Picture 2" descr="Utah Jazz Basketball - Jazz News, Scores, Stats, Rumors &amp; More - ESPN">
            <a:extLst>
              <a:ext uri="{FF2B5EF4-FFF2-40B4-BE49-F238E27FC236}">
                <a16:creationId xmlns:a16="http://schemas.microsoft.com/office/drawing/2014/main" id="{3036C69D-A93A-4064-A849-D7401D8BD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62" y="1802656"/>
            <a:ext cx="610324" cy="6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0" descr="San Antonio Spurs Basketball - Spurs News, Scores, Stats, Rumors ...">
            <a:extLst>
              <a:ext uri="{FF2B5EF4-FFF2-40B4-BE49-F238E27FC236}">
                <a16:creationId xmlns:a16="http://schemas.microsoft.com/office/drawing/2014/main" id="{F9FBD591-F8AB-49A1-A2FD-646AB185B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1" y="1877755"/>
            <a:ext cx="538918" cy="53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AFCE5FE2-F0A5-46D0-A25A-85EF881D8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319318"/>
              </p:ext>
            </p:extLst>
          </p:nvPr>
        </p:nvGraphicFramePr>
        <p:xfrm>
          <a:off x="803953" y="695093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D795FD-0CCB-408A-8A1D-2B16DFB9BEA2}"/>
              </a:ext>
            </a:extLst>
          </p:cNvPr>
          <p:cNvSpPr txBox="1"/>
          <p:nvPr/>
        </p:nvSpPr>
        <p:spPr>
          <a:xfrm>
            <a:off x="1302136" y="4654694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59.98%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PHI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47647B-44CC-4909-9C9C-8B04E338C483}"/>
              </a:ext>
            </a:extLst>
          </p:cNvPr>
          <p:cNvSpPr txBox="1"/>
          <p:nvPr/>
        </p:nvSpPr>
        <p:spPr>
          <a:xfrm>
            <a:off x="583125" y="329936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1ET LOCAL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5904D1-3296-460A-ABBE-889139894874}"/>
              </a:ext>
            </a:extLst>
          </p:cNvPr>
          <p:cNvSpPr txBox="1"/>
          <p:nvPr/>
        </p:nvSpPr>
        <p:spPr>
          <a:xfrm>
            <a:off x="4496491" y="329936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4ET NBATV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D9CBF-63CA-4D51-80B5-6D5C2DF10306}"/>
              </a:ext>
            </a:extLst>
          </p:cNvPr>
          <p:cNvSpPr txBox="1"/>
          <p:nvPr/>
        </p:nvSpPr>
        <p:spPr>
          <a:xfrm>
            <a:off x="8409862" y="3301230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5ET LOCAL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5F159-D6C4-43AA-B74E-4EB6584998F5}"/>
              </a:ext>
            </a:extLst>
          </p:cNvPr>
          <p:cNvSpPr txBox="1"/>
          <p:nvPr/>
        </p:nvSpPr>
        <p:spPr>
          <a:xfrm>
            <a:off x="5222743" y="160351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68.55%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OKC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B0133-54B8-445A-945D-122BB2C7D80D}"/>
              </a:ext>
            </a:extLst>
          </p:cNvPr>
          <p:cNvSpPr txBox="1"/>
          <p:nvPr/>
        </p:nvSpPr>
        <p:spPr>
          <a:xfrm>
            <a:off x="9136110" y="1603513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52.74%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BKN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5897B4-DD49-4CEC-9366-B8AD0A492112}"/>
              </a:ext>
            </a:extLst>
          </p:cNvPr>
          <p:cNvSpPr txBox="1"/>
          <p:nvPr/>
        </p:nvSpPr>
        <p:spPr>
          <a:xfrm>
            <a:off x="581971" y="6372653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6:30ET TNT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EA7BA1-1872-4402-928C-61C40AF7CA6F}"/>
              </a:ext>
            </a:extLst>
          </p:cNvPr>
          <p:cNvSpPr txBox="1"/>
          <p:nvPr/>
        </p:nvSpPr>
        <p:spPr>
          <a:xfrm>
            <a:off x="4494131" y="6368999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8ET LOCAL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599B1A-6FCA-4BDF-9547-83CECB9BCFA4}"/>
              </a:ext>
            </a:extLst>
          </p:cNvPr>
          <p:cNvSpPr txBox="1"/>
          <p:nvPr/>
        </p:nvSpPr>
        <p:spPr>
          <a:xfrm>
            <a:off x="5222924" y="466564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56.04%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WAS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8E16CE-8CB5-4D40-A65C-17F0C75EC1DB}"/>
              </a:ext>
            </a:extLst>
          </p:cNvPr>
          <p:cNvSpPr txBox="1"/>
          <p:nvPr/>
        </p:nvSpPr>
        <p:spPr>
          <a:xfrm>
            <a:off x="8405359" y="6380911"/>
            <a:ext cx="31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9ET TNT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2BADC-0E77-4033-BDC7-9EA140BFCC0A}"/>
              </a:ext>
            </a:extLst>
          </p:cNvPr>
          <p:cNvSpPr txBox="1"/>
          <p:nvPr/>
        </p:nvSpPr>
        <p:spPr>
          <a:xfrm>
            <a:off x="9143353" y="4665640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51.91%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A82EBB-1337-400C-B057-2D1F3886C847}"/>
              </a:ext>
            </a:extLst>
          </p:cNvPr>
          <p:cNvSpPr txBox="1"/>
          <p:nvPr/>
        </p:nvSpPr>
        <p:spPr>
          <a:xfrm>
            <a:off x="1309378" y="1603514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51.92%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UTA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560B88-EE8A-4D6C-992E-1E76E179E040}"/>
              </a:ext>
            </a:extLst>
          </p:cNvPr>
          <p:cNvSpPr txBox="1"/>
          <p:nvPr/>
        </p:nvSpPr>
        <p:spPr>
          <a:xfrm>
            <a:off x="1504580" y="2402894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5D2C0-C495-4570-9BF0-5579EC3C036C}"/>
              </a:ext>
            </a:extLst>
          </p:cNvPr>
          <p:cNvSpPr txBox="1"/>
          <p:nvPr/>
        </p:nvSpPr>
        <p:spPr>
          <a:xfrm>
            <a:off x="5437320" y="2405874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1EDC9-40FB-4C27-8E84-AA6A11E06DC5}"/>
              </a:ext>
            </a:extLst>
          </p:cNvPr>
          <p:cNvSpPr txBox="1"/>
          <p:nvPr/>
        </p:nvSpPr>
        <p:spPr>
          <a:xfrm>
            <a:off x="9345798" y="2412312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E3CEF-0A43-4D41-9A21-34FCE34AE06B}"/>
              </a:ext>
            </a:extLst>
          </p:cNvPr>
          <p:cNvSpPr txBox="1"/>
          <p:nvPr/>
        </p:nvSpPr>
        <p:spPr>
          <a:xfrm>
            <a:off x="1504580" y="5436238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08C76-DF1F-47B1-AA99-3072DDC761DB}"/>
              </a:ext>
            </a:extLst>
          </p:cNvPr>
          <p:cNvSpPr txBox="1"/>
          <p:nvPr/>
        </p:nvSpPr>
        <p:spPr>
          <a:xfrm>
            <a:off x="5422826" y="5436238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6FF6C-A170-4C01-85F7-AAA0A5D067FD}"/>
              </a:ext>
            </a:extLst>
          </p:cNvPr>
          <p:cNvSpPr txBox="1"/>
          <p:nvPr/>
        </p:nvSpPr>
        <p:spPr>
          <a:xfrm>
            <a:off x="9348224" y="5436238"/>
            <a:ext cx="13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54387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9135</TotalTime>
  <Words>668</Words>
  <Application>Microsoft Office PowerPoint</Application>
  <PresentationFormat>Widescreen</PresentationFormat>
  <Paragraphs>425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Bahnschrift Condensed</vt:lpstr>
      <vt:lpstr>Bahnschrift Light SemiCondensed</vt:lpstr>
      <vt:lpstr>Bahnschrift SemiBold</vt:lpstr>
      <vt:lpstr>Bahnschrift SemiBold Condensed</vt:lpstr>
      <vt:lpstr>Calibri</vt:lpstr>
      <vt:lpstr>Calibri Light</vt:lpstr>
      <vt:lpstr>CAVALIER XBOLD</vt:lpstr>
      <vt:lpstr>Industria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MinhKhang Nguyen</dc:creator>
  <cp:lastModifiedBy>MinhKhang Nguyen</cp:lastModifiedBy>
  <cp:revision>415</cp:revision>
  <dcterms:created xsi:type="dcterms:W3CDTF">2020-07-10T04:05:48Z</dcterms:created>
  <dcterms:modified xsi:type="dcterms:W3CDTF">2020-08-15T07:00:48Z</dcterms:modified>
</cp:coreProperties>
</file>