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62" r:id="rId4"/>
    <p:sldId id="263" r:id="rId5"/>
    <p:sldId id="266" r:id="rId6"/>
    <p:sldId id="265" r:id="rId7"/>
    <p:sldId id="267" r:id="rId8"/>
    <p:sldId id="268" r:id="rId9"/>
  </p:sldIdLst>
  <p:sldSz cx="10058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16A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0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97890"/>
            <a:ext cx="7543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881630"/>
            <a:ext cx="7543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92100"/>
            <a:ext cx="216884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92100"/>
            <a:ext cx="638079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367791"/>
            <a:ext cx="867537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671571"/>
            <a:ext cx="867537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92101"/>
            <a:ext cx="867537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44930"/>
            <a:ext cx="425517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04060"/>
            <a:ext cx="425517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44930"/>
            <a:ext cx="427613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04060"/>
            <a:ext cx="427613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89940"/>
            <a:ext cx="509206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89940"/>
            <a:ext cx="509206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92101"/>
            <a:ext cx="867537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460500"/>
            <a:ext cx="867537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CB3-6BA4-4613-89E2-0EBE449D8C4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085080"/>
            <a:ext cx="33947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25100"/>
              </p:ext>
            </p:extLst>
          </p:nvPr>
        </p:nvGraphicFramePr>
        <p:xfrm>
          <a:off x="686220" y="1064422"/>
          <a:ext cx="8685947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826723">
                  <a:extLst>
                    <a:ext uri="{9D8B030D-6E8A-4147-A177-3AD203B41FA5}">
                      <a16:colId xmlns:a16="http://schemas.microsoft.com/office/drawing/2014/main" val="3759290315"/>
                    </a:ext>
                  </a:extLst>
                </a:gridCol>
                <a:gridCol w="926500">
                  <a:extLst>
                    <a:ext uri="{9D8B030D-6E8A-4147-A177-3AD203B41FA5}">
                      <a16:colId xmlns:a16="http://schemas.microsoft.com/office/drawing/2014/main" val="36035668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Win Shares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MVP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Harrison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Paul George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LAC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Nikola </a:t>
                      </a:r>
                      <a:r>
                        <a:rPr lang="en-US" dirty="0" err="1">
                          <a:latin typeface="Bahnschrift Light Condensed" panose="020B0502040204020203" pitchFamily="34" charset="0"/>
                        </a:rPr>
                        <a:t>Jokić</a:t>
                      </a:r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LaMelo Ball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Kevin Durant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BKN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30.5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36.4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6.74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60" y="1165300"/>
            <a:ext cx="354321" cy="4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03497" y="-1452855"/>
            <a:ext cx="3651393" cy="8685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pic>
        <p:nvPicPr>
          <p:cNvPr id="1026" name="Picture 2" descr="Harrison Barnes Stats, News, Bio | ESPN">
            <a:extLst>
              <a:ext uri="{FF2B5EF4-FFF2-40B4-BE49-F238E27FC236}">
                <a16:creationId xmlns:a16="http://schemas.microsoft.com/office/drawing/2014/main" id="{1824CFD0-BBAD-4589-AA04-B0E8821C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" y="1743640"/>
            <a:ext cx="782547" cy="5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aul George Stats, News, Bio | ESPN">
            <a:extLst>
              <a:ext uri="{FF2B5EF4-FFF2-40B4-BE49-F238E27FC236}">
                <a16:creationId xmlns:a16="http://schemas.microsoft.com/office/drawing/2014/main" id="{73B9F02C-799A-47FA-AC50-1278C223F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9" y="2375643"/>
            <a:ext cx="740159" cy="5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Nikola Jokic Stats, News, Bio | ESPN">
            <a:extLst>
              <a:ext uri="{FF2B5EF4-FFF2-40B4-BE49-F238E27FC236}">
                <a16:creationId xmlns:a16="http://schemas.microsoft.com/office/drawing/2014/main" id="{87621E12-67AA-4AF9-9098-2A3E46FC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3" y="2971499"/>
            <a:ext cx="728570" cy="5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aMelo Ball Stats, News, Bio | ESPN">
            <a:extLst>
              <a:ext uri="{FF2B5EF4-FFF2-40B4-BE49-F238E27FC236}">
                <a16:creationId xmlns:a16="http://schemas.microsoft.com/office/drawing/2014/main" id="{763AE2EB-1479-41F6-B4EB-B135E0A61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9" y="3527309"/>
            <a:ext cx="784140" cy="56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Kevin Durant Stats, News, Bio | ESPN">
            <a:extLst>
              <a:ext uri="{FF2B5EF4-FFF2-40B4-BE49-F238E27FC236}">
                <a16:creationId xmlns:a16="http://schemas.microsoft.com/office/drawing/2014/main" id="{1243ED9F-3352-47F7-B081-299BCF7F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4" y="4101820"/>
            <a:ext cx="810737" cy="5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85AE5F-F8A7-4B4C-838A-649F078223B2}"/>
              </a:ext>
            </a:extLst>
          </p:cNvPr>
          <p:cNvSpPr txBox="1"/>
          <p:nvPr/>
        </p:nvSpPr>
        <p:spPr>
          <a:xfrm>
            <a:off x="2903927" y="349422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 Condensed" panose="020B0502040204020203" pitchFamily="34" charset="0"/>
              </a:rPr>
              <a:t>THROUGH OCTOBER 23</a:t>
            </a:r>
          </a:p>
        </p:txBody>
      </p:sp>
    </p:spTree>
    <p:extLst>
      <p:ext uri="{BB962C8B-B14F-4D97-AF65-F5344CB8AC3E}">
        <p14:creationId xmlns:p14="http://schemas.microsoft.com/office/powerpoint/2010/main" val="8354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7433C9-4766-4FCF-8332-5AB30C9D4C5A}"/>
              </a:ext>
            </a:extLst>
          </p:cNvPr>
          <p:cNvSpPr/>
          <p:nvPr/>
        </p:nvSpPr>
        <p:spPr>
          <a:xfrm>
            <a:off x="0" y="0"/>
            <a:ext cx="10058400" cy="5486400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3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/>
        </p:nvGraphicFramePr>
        <p:xfrm>
          <a:off x="238115" y="1082868"/>
          <a:ext cx="9582159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826723">
                  <a:extLst>
                    <a:ext uri="{9D8B030D-6E8A-4147-A177-3AD203B41FA5}">
                      <a16:colId xmlns:a16="http://schemas.microsoft.com/office/drawing/2014/main" val="3759290315"/>
                    </a:ext>
                  </a:extLst>
                </a:gridCol>
                <a:gridCol w="926500">
                  <a:extLst>
                    <a:ext uri="{9D8B030D-6E8A-4147-A177-3AD203B41FA5}">
                      <a16:colId xmlns:a16="http://schemas.microsoft.com/office/drawing/2014/main" val="36035668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  <a:gridCol w="896212">
                  <a:extLst>
                    <a:ext uri="{9D8B030D-6E8A-4147-A177-3AD203B41FA5}">
                      <a16:colId xmlns:a16="http://schemas.microsoft.com/office/drawing/2014/main" val="1650708684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Win Shares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MVP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Harrison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SAC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Paul George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LAC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9.30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Nikola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Jokić</a:t>
                      </a:r>
                      <a:endParaRPr lang="en-US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7.67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LaMelo Ball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Kevin Durant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BKN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8.0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13.0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30.5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36.4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6.74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0" y="1165300"/>
            <a:ext cx="354321" cy="4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03499" y="-1900961"/>
            <a:ext cx="3651393" cy="9582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2903928" y="142798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THROUGH OCTOBER 23</a:t>
            </a:r>
          </a:p>
        </p:txBody>
      </p:sp>
      <p:pic>
        <p:nvPicPr>
          <p:cNvPr id="1026" name="Picture 2" descr="Harrison Barnes Stats, News, Bio | ESPN">
            <a:extLst>
              <a:ext uri="{FF2B5EF4-FFF2-40B4-BE49-F238E27FC236}">
                <a16:creationId xmlns:a16="http://schemas.microsoft.com/office/drawing/2014/main" id="{1824CFD0-BBAD-4589-AA04-B0E8821C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1" y="1759515"/>
            <a:ext cx="782547" cy="5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aul George Stats, News, Bio | ESPN">
            <a:extLst>
              <a:ext uri="{FF2B5EF4-FFF2-40B4-BE49-F238E27FC236}">
                <a16:creationId xmlns:a16="http://schemas.microsoft.com/office/drawing/2014/main" id="{73B9F02C-799A-47FA-AC50-1278C223F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9" y="2385168"/>
            <a:ext cx="740159" cy="5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Nikola Jokic Stats, News, Bio | ESPN">
            <a:extLst>
              <a:ext uri="{FF2B5EF4-FFF2-40B4-BE49-F238E27FC236}">
                <a16:creationId xmlns:a16="http://schemas.microsoft.com/office/drawing/2014/main" id="{87621E12-67AA-4AF9-9098-2A3E46FC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3" y="2990549"/>
            <a:ext cx="728570" cy="5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aMelo Ball Stats, News, Bio | ESPN">
            <a:extLst>
              <a:ext uri="{FF2B5EF4-FFF2-40B4-BE49-F238E27FC236}">
                <a16:creationId xmlns:a16="http://schemas.microsoft.com/office/drawing/2014/main" id="{763AE2EB-1479-41F6-B4EB-B135E0A61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9" y="3543184"/>
            <a:ext cx="784140" cy="56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Kevin Durant Stats, News, Bio | ESPN">
            <a:extLst>
              <a:ext uri="{FF2B5EF4-FFF2-40B4-BE49-F238E27FC236}">
                <a16:creationId xmlns:a16="http://schemas.microsoft.com/office/drawing/2014/main" id="{1243ED9F-3352-47F7-B081-299BCF7F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4" y="4111345"/>
            <a:ext cx="810737" cy="5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6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1986"/>
              </p:ext>
            </p:extLst>
          </p:nvPr>
        </p:nvGraphicFramePr>
        <p:xfrm>
          <a:off x="686220" y="1064422"/>
          <a:ext cx="8685947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826723">
                  <a:extLst>
                    <a:ext uri="{9D8B030D-6E8A-4147-A177-3AD203B41FA5}">
                      <a16:colId xmlns:a16="http://schemas.microsoft.com/office/drawing/2014/main" val="3759290315"/>
                    </a:ext>
                  </a:extLst>
                </a:gridCol>
                <a:gridCol w="926500">
                  <a:extLst>
                    <a:ext uri="{9D8B030D-6E8A-4147-A177-3AD203B41FA5}">
                      <a16:colId xmlns:a16="http://schemas.microsoft.com/office/drawing/2014/main" val="36035668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Win Shares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MVP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Nikola </a:t>
                      </a:r>
                      <a:r>
                        <a:rPr lang="en-US" sz="1400" dirty="0" err="1">
                          <a:latin typeface="Bahnschrift Light Condensed" panose="020B0502040204020203" pitchFamily="34" charset="0"/>
                        </a:rPr>
                        <a:t>Jokić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21.72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Jimmy Butler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MIA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17.51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Kevin Durant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BKN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Harrison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Giannis Antetokounmpo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MIL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27.7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31.9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8.72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60" y="1165300"/>
            <a:ext cx="354321" cy="4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03497" y="-1452855"/>
            <a:ext cx="3651393" cy="8685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pic>
        <p:nvPicPr>
          <p:cNvPr id="1026" name="Picture 2" descr="Harrison Barnes Stats, News, Bio | ESPN">
            <a:extLst>
              <a:ext uri="{FF2B5EF4-FFF2-40B4-BE49-F238E27FC236}">
                <a16:creationId xmlns:a16="http://schemas.microsoft.com/office/drawing/2014/main" id="{1824CFD0-BBAD-4589-AA04-B0E8821C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1" y="3528864"/>
            <a:ext cx="782547" cy="5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Nikola Jokic Stats, News, Bio | ESPN">
            <a:extLst>
              <a:ext uri="{FF2B5EF4-FFF2-40B4-BE49-F238E27FC236}">
                <a16:creationId xmlns:a16="http://schemas.microsoft.com/office/drawing/2014/main" id="{87621E12-67AA-4AF9-9098-2A3E46FC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2" y="1778565"/>
            <a:ext cx="728570" cy="5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Kevin Durant Stats, News, Bio | ESPN">
            <a:extLst>
              <a:ext uri="{FF2B5EF4-FFF2-40B4-BE49-F238E27FC236}">
                <a16:creationId xmlns:a16="http://schemas.microsoft.com/office/drawing/2014/main" id="{1243ED9F-3352-47F7-B081-299BCF7F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1" y="2914615"/>
            <a:ext cx="810737" cy="5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85AE5F-F8A7-4B4C-838A-649F078223B2}"/>
              </a:ext>
            </a:extLst>
          </p:cNvPr>
          <p:cNvSpPr txBox="1"/>
          <p:nvPr/>
        </p:nvSpPr>
        <p:spPr>
          <a:xfrm>
            <a:off x="2903927" y="349422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 Condensed" panose="020B0502040204020203" pitchFamily="34" charset="0"/>
              </a:rPr>
              <a:t>THROUGH OCTOBER 31</a:t>
            </a:r>
          </a:p>
        </p:txBody>
      </p:sp>
      <p:pic>
        <p:nvPicPr>
          <p:cNvPr id="3" name="Picture 4" descr="Free Pumpkin Transparent, Download Free Pumpkin Transparent png images,  Free ClipArts on Clipart Library">
            <a:extLst>
              <a:ext uri="{FF2B5EF4-FFF2-40B4-BE49-F238E27FC236}">
                <a16:creationId xmlns:a16="http://schemas.microsoft.com/office/drawing/2014/main" id="{062A60C1-ED98-4F72-B536-ABAD263BF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61" y="249895"/>
            <a:ext cx="602694" cy="5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ree Pumpkin Transparent, Download Free Pumpkin Transparent png images,  Free ClipArts on Clipart Library">
            <a:extLst>
              <a:ext uri="{FF2B5EF4-FFF2-40B4-BE49-F238E27FC236}">
                <a16:creationId xmlns:a16="http://schemas.microsoft.com/office/drawing/2014/main" id="{3AEB77BD-2795-485A-B4DB-071D97A9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47" y="266974"/>
            <a:ext cx="602694" cy="5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immy Butler Stats, News, Bio | ESPN">
            <a:extLst>
              <a:ext uri="{FF2B5EF4-FFF2-40B4-BE49-F238E27FC236}">
                <a16:creationId xmlns:a16="http://schemas.microsoft.com/office/drawing/2014/main" id="{A2D63070-2512-4049-8686-CEE10D5E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8" y="2376363"/>
            <a:ext cx="728571" cy="52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annis Antetokounmpo Stats, News, Bio | ESPN">
            <a:extLst>
              <a:ext uri="{FF2B5EF4-FFF2-40B4-BE49-F238E27FC236}">
                <a16:creationId xmlns:a16="http://schemas.microsoft.com/office/drawing/2014/main" id="{8FDD459F-7F50-453C-ABB3-ABFA5B91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6" y="4157500"/>
            <a:ext cx="737354" cy="5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7433C9-4766-4FCF-8332-5AB30C9D4C5A}"/>
              </a:ext>
            </a:extLst>
          </p:cNvPr>
          <p:cNvSpPr/>
          <p:nvPr/>
        </p:nvSpPr>
        <p:spPr>
          <a:xfrm>
            <a:off x="-6" y="-2384"/>
            <a:ext cx="10058400" cy="5486400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3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40191"/>
              </p:ext>
            </p:extLst>
          </p:nvPr>
        </p:nvGraphicFramePr>
        <p:xfrm>
          <a:off x="238115" y="1082868"/>
          <a:ext cx="9582159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826723">
                  <a:extLst>
                    <a:ext uri="{9D8B030D-6E8A-4147-A177-3AD203B41FA5}">
                      <a16:colId xmlns:a16="http://schemas.microsoft.com/office/drawing/2014/main" val="3759290315"/>
                    </a:ext>
                  </a:extLst>
                </a:gridCol>
                <a:gridCol w="926500">
                  <a:extLst>
                    <a:ext uri="{9D8B030D-6E8A-4147-A177-3AD203B41FA5}">
                      <a16:colId xmlns:a16="http://schemas.microsoft.com/office/drawing/2014/main" val="36035668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  <a:gridCol w="896212">
                  <a:extLst>
                    <a:ext uri="{9D8B030D-6E8A-4147-A177-3AD203B41FA5}">
                      <a16:colId xmlns:a16="http://schemas.microsoft.com/office/drawing/2014/main" val="1650708684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Win Shares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MVP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Nikola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Jokić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21.72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Jimmy Butler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MIA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17.51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Unranked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Kevin Durant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BKN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11.77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Harrison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SAC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Giannis Antetokounmpo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MIL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11.8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27.7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31.9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8.72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Unranked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0" y="1165300"/>
            <a:ext cx="354321" cy="4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03499" y="-1900961"/>
            <a:ext cx="3651393" cy="9582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2903928" y="142798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THROUGH OCTOBER 31</a:t>
            </a:r>
          </a:p>
        </p:txBody>
      </p:sp>
      <p:pic>
        <p:nvPicPr>
          <p:cNvPr id="20" name="Picture 2" descr="Harrison Barnes Stats, News, Bio | ESPN">
            <a:extLst>
              <a:ext uri="{FF2B5EF4-FFF2-40B4-BE49-F238E27FC236}">
                <a16:creationId xmlns:a16="http://schemas.microsoft.com/office/drawing/2014/main" id="{A03CBF00-3B0E-4BD3-8033-A2862F40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5" y="3552072"/>
            <a:ext cx="782547" cy="5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Nikola Jokic Stats, News, Bio | ESPN">
            <a:extLst>
              <a:ext uri="{FF2B5EF4-FFF2-40B4-BE49-F238E27FC236}">
                <a16:creationId xmlns:a16="http://schemas.microsoft.com/office/drawing/2014/main" id="{038C4157-C990-4E77-8369-EFE4D61C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6" y="1801773"/>
            <a:ext cx="728570" cy="5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Kevin Durant Stats, News, Bio | ESPN">
            <a:extLst>
              <a:ext uri="{FF2B5EF4-FFF2-40B4-BE49-F238E27FC236}">
                <a16:creationId xmlns:a16="http://schemas.microsoft.com/office/drawing/2014/main" id="{F537CE45-4475-4A55-A5E3-5DBBE812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5" y="2933061"/>
            <a:ext cx="810737" cy="5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Jimmy Butler Stats, News, Bio | ESPN">
            <a:extLst>
              <a:ext uri="{FF2B5EF4-FFF2-40B4-BE49-F238E27FC236}">
                <a16:creationId xmlns:a16="http://schemas.microsoft.com/office/drawing/2014/main" id="{EE843DD9-1B2E-4A3D-8667-A514D8D67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2" y="2397190"/>
            <a:ext cx="728571" cy="52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Giannis Antetokounmpo Stats, News, Bio | ESPN">
            <a:extLst>
              <a:ext uri="{FF2B5EF4-FFF2-40B4-BE49-F238E27FC236}">
                <a16:creationId xmlns:a16="http://schemas.microsoft.com/office/drawing/2014/main" id="{1B923C4B-4D0E-4939-9CA3-0428D820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0" y="4171184"/>
            <a:ext cx="737354" cy="5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ree Pumpkin Transparent, Download Free Pumpkin Transparent png images,  Free ClipArts on Clipart Library">
            <a:extLst>
              <a:ext uri="{FF2B5EF4-FFF2-40B4-BE49-F238E27FC236}">
                <a16:creationId xmlns:a16="http://schemas.microsoft.com/office/drawing/2014/main" id="{FFEB5CBA-1F14-4897-B2F1-1C34CA78C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7" y="542908"/>
            <a:ext cx="602694" cy="5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0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47474"/>
              </p:ext>
            </p:extLst>
          </p:nvPr>
        </p:nvGraphicFramePr>
        <p:xfrm>
          <a:off x="686220" y="1064422"/>
          <a:ext cx="8685947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826723">
                  <a:extLst>
                    <a:ext uri="{9D8B030D-6E8A-4147-A177-3AD203B41FA5}">
                      <a16:colId xmlns:a16="http://schemas.microsoft.com/office/drawing/2014/main" val="3759290315"/>
                    </a:ext>
                  </a:extLst>
                </a:gridCol>
                <a:gridCol w="926500">
                  <a:extLst>
                    <a:ext uri="{9D8B030D-6E8A-4147-A177-3AD203B41FA5}">
                      <a16:colId xmlns:a16="http://schemas.microsoft.com/office/drawing/2014/main" val="36035668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Win Shares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MVP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Nikola </a:t>
                      </a:r>
                      <a:r>
                        <a:rPr lang="en-US" sz="1400" dirty="0" err="1">
                          <a:latin typeface="Bahnschrift Light Condensed" panose="020B0502040204020203" pitchFamily="34" charset="0"/>
                        </a:rPr>
                        <a:t>Jokić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32.46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Kevin Durant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BKN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16.02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Giannis Antetokounmpo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MIL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Harrison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DeMar DeRozan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CHI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26.8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9.99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60" y="1165300"/>
            <a:ext cx="354321" cy="4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03497" y="-1452855"/>
            <a:ext cx="3651393" cy="8685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pic>
        <p:nvPicPr>
          <p:cNvPr id="1026" name="Picture 2" descr="Harrison Barnes Stats, News, Bio | ESPN">
            <a:extLst>
              <a:ext uri="{FF2B5EF4-FFF2-40B4-BE49-F238E27FC236}">
                <a16:creationId xmlns:a16="http://schemas.microsoft.com/office/drawing/2014/main" id="{1824CFD0-BBAD-4589-AA04-B0E8821C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1" y="3528864"/>
            <a:ext cx="782547" cy="5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Nikola Jokic Stats, News, Bio | ESPN">
            <a:extLst>
              <a:ext uri="{FF2B5EF4-FFF2-40B4-BE49-F238E27FC236}">
                <a16:creationId xmlns:a16="http://schemas.microsoft.com/office/drawing/2014/main" id="{87621E12-67AA-4AF9-9098-2A3E46FC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2" y="1778565"/>
            <a:ext cx="728570" cy="5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Kevin Durant Stats, News, Bio | ESPN">
            <a:extLst>
              <a:ext uri="{FF2B5EF4-FFF2-40B4-BE49-F238E27FC236}">
                <a16:creationId xmlns:a16="http://schemas.microsoft.com/office/drawing/2014/main" id="{1243ED9F-3352-47F7-B081-299BCF7F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1" y="2315200"/>
            <a:ext cx="810737" cy="5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85AE5F-F8A7-4B4C-838A-649F078223B2}"/>
              </a:ext>
            </a:extLst>
          </p:cNvPr>
          <p:cNvSpPr txBox="1"/>
          <p:nvPr/>
        </p:nvSpPr>
        <p:spPr>
          <a:xfrm>
            <a:off x="2903927" y="349422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 Condensed" panose="020B0502040204020203" pitchFamily="34" charset="0"/>
              </a:rPr>
              <a:t>THROUGH NOVEMBER 8</a:t>
            </a:r>
          </a:p>
        </p:txBody>
      </p:sp>
      <p:pic>
        <p:nvPicPr>
          <p:cNvPr id="1032" name="Picture 8" descr="Giannis Antetokounmpo Stats, News, Bio | ESPN">
            <a:extLst>
              <a:ext uri="{FF2B5EF4-FFF2-40B4-BE49-F238E27FC236}">
                <a16:creationId xmlns:a16="http://schemas.microsoft.com/office/drawing/2014/main" id="{8FDD459F-7F50-453C-ABB3-ABFA5B91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2" y="2962973"/>
            <a:ext cx="737354" cy="5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eMar DeRozan Stats, News, Bio | ESPN">
            <a:extLst>
              <a:ext uri="{FF2B5EF4-FFF2-40B4-BE49-F238E27FC236}">
                <a16:creationId xmlns:a16="http://schemas.microsoft.com/office/drawing/2014/main" id="{7344B87A-CE9F-4B65-B34E-79D8CF07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1" y="4124016"/>
            <a:ext cx="782547" cy="56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7433C9-4766-4FCF-8332-5AB30C9D4C5A}"/>
              </a:ext>
            </a:extLst>
          </p:cNvPr>
          <p:cNvSpPr/>
          <p:nvPr/>
        </p:nvSpPr>
        <p:spPr>
          <a:xfrm>
            <a:off x="0" y="9418"/>
            <a:ext cx="10058400" cy="5486400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3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3051"/>
              </p:ext>
            </p:extLst>
          </p:nvPr>
        </p:nvGraphicFramePr>
        <p:xfrm>
          <a:off x="238115" y="1082868"/>
          <a:ext cx="9582159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826723">
                  <a:extLst>
                    <a:ext uri="{9D8B030D-6E8A-4147-A177-3AD203B41FA5}">
                      <a16:colId xmlns:a16="http://schemas.microsoft.com/office/drawing/2014/main" val="3759290315"/>
                    </a:ext>
                  </a:extLst>
                </a:gridCol>
                <a:gridCol w="926500">
                  <a:extLst>
                    <a:ext uri="{9D8B030D-6E8A-4147-A177-3AD203B41FA5}">
                      <a16:colId xmlns:a16="http://schemas.microsoft.com/office/drawing/2014/main" val="36035668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  <a:gridCol w="896212">
                  <a:extLst>
                    <a:ext uri="{9D8B030D-6E8A-4147-A177-3AD203B41FA5}">
                      <a16:colId xmlns:a16="http://schemas.microsoft.com/office/drawing/2014/main" val="1650708684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Win Shares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MVP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Nikola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Jokić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32.46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Kevin Durant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BKN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Giannis Antetokounmpo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MIL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Harrison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SAC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DeMar DeRozan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CHI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26.8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9.99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Unranked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0" y="1165300"/>
            <a:ext cx="354321" cy="4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03499" y="-1900961"/>
            <a:ext cx="3651393" cy="9582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2903928" y="142798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THROUGH NOVEMBER 8</a:t>
            </a:r>
          </a:p>
        </p:txBody>
      </p:sp>
      <p:pic>
        <p:nvPicPr>
          <p:cNvPr id="20" name="Picture 2" descr="Harrison Barnes Stats, News, Bio | ESPN">
            <a:extLst>
              <a:ext uri="{FF2B5EF4-FFF2-40B4-BE49-F238E27FC236}">
                <a16:creationId xmlns:a16="http://schemas.microsoft.com/office/drawing/2014/main" id="{A03CBF00-3B0E-4BD3-8033-A2862F40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5" y="3552072"/>
            <a:ext cx="782547" cy="5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Nikola Jokic Stats, News, Bio | ESPN">
            <a:extLst>
              <a:ext uri="{FF2B5EF4-FFF2-40B4-BE49-F238E27FC236}">
                <a16:creationId xmlns:a16="http://schemas.microsoft.com/office/drawing/2014/main" id="{038C4157-C990-4E77-8369-EFE4D61C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6" y="1801773"/>
            <a:ext cx="728570" cy="5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Kevin Durant Stats, News, Bio | ESPN">
            <a:extLst>
              <a:ext uri="{FF2B5EF4-FFF2-40B4-BE49-F238E27FC236}">
                <a16:creationId xmlns:a16="http://schemas.microsoft.com/office/drawing/2014/main" id="{F537CE45-4475-4A55-A5E3-5DBBE812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1" y="2331869"/>
            <a:ext cx="810737" cy="5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Giannis Antetokounmpo Stats, News, Bio | ESPN">
            <a:extLst>
              <a:ext uri="{FF2B5EF4-FFF2-40B4-BE49-F238E27FC236}">
                <a16:creationId xmlns:a16="http://schemas.microsoft.com/office/drawing/2014/main" id="{1B923C4B-4D0E-4939-9CA3-0428D820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2" y="2980233"/>
            <a:ext cx="737354" cy="5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eMar DeRozan Stats, News, Bio | ESPN">
            <a:extLst>
              <a:ext uri="{FF2B5EF4-FFF2-40B4-BE49-F238E27FC236}">
                <a16:creationId xmlns:a16="http://schemas.microsoft.com/office/drawing/2014/main" id="{8E730D9A-B1F5-4FCE-99AE-E95D4957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3" y="4133493"/>
            <a:ext cx="782547" cy="56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7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03052"/>
              </p:ext>
            </p:extLst>
          </p:nvPr>
        </p:nvGraphicFramePr>
        <p:xfrm>
          <a:off x="686220" y="1064422"/>
          <a:ext cx="8685947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826723">
                  <a:extLst>
                    <a:ext uri="{9D8B030D-6E8A-4147-A177-3AD203B41FA5}">
                      <a16:colId xmlns:a16="http://schemas.microsoft.com/office/drawing/2014/main" val="3759290315"/>
                    </a:ext>
                  </a:extLst>
                </a:gridCol>
                <a:gridCol w="926500">
                  <a:extLst>
                    <a:ext uri="{9D8B030D-6E8A-4147-A177-3AD203B41FA5}">
                      <a16:colId xmlns:a16="http://schemas.microsoft.com/office/drawing/2014/main" val="36035668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Win Shares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MVP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Nikola </a:t>
                      </a:r>
                      <a:r>
                        <a:rPr lang="en-US" sz="1400" dirty="0" err="1">
                          <a:latin typeface="Bahnschrift Light Condensed" panose="020B0502040204020203" pitchFamily="34" charset="0"/>
                        </a:rPr>
                        <a:t>Jokić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56.08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Kevin Durant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BKN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28.17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Stephen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GSW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27.7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Giannis Antetokounmpo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MIL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23.69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Jimmy Butler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MIA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25.1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30.6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21.68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60" y="1165300"/>
            <a:ext cx="354321" cy="4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03497" y="-1452855"/>
            <a:ext cx="3651393" cy="8685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pic>
        <p:nvPicPr>
          <p:cNvPr id="15" name="Picture 6" descr="Nikola Jokic Stats, News, Bio | ESPN">
            <a:extLst>
              <a:ext uri="{FF2B5EF4-FFF2-40B4-BE49-F238E27FC236}">
                <a16:creationId xmlns:a16="http://schemas.microsoft.com/office/drawing/2014/main" id="{87621E12-67AA-4AF9-9098-2A3E46FC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2" y="1778565"/>
            <a:ext cx="728570" cy="5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Kevin Durant Stats, News, Bio | ESPN">
            <a:extLst>
              <a:ext uri="{FF2B5EF4-FFF2-40B4-BE49-F238E27FC236}">
                <a16:creationId xmlns:a16="http://schemas.microsoft.com/office/drawing/2014/main" id="{1243ED9F-3352-47F7-B081-299BCF7F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1" y="2315200"/>
            <a:ext cx="810737" cy="5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85AE5F-F8A7-4B4C-838A-649F078223B2}"/>
              </a:ext>
            </a:extLst>
          </p:cNvPr>
          <p:cNvSpPr txBox="1"/>
          <p:nvPr/>
        </p:nvSpPr>
        <p:spPr>
          <a:xfrm>
            <a:off x="2903927" y="349422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 Condensed" panose="020B0502040204020203" pitchFamily="34" charset="0"/>
              </a:rPr>
              <a:t>THROUGH NOVEMBER 22</a:t>
            </a:r>
          </a:p>
        </p:txBody>
      </p:sp>
      <p:pic>
        <p:nvPicPr>
          <p:cNvPr id="1032" name="Picture 8" descr="Giannis Antetokounmpo Stats, News, Bio | ESPN">
            <a:extLst>
              <a:ext uri="{FF2B5EF4-FFF2-40B4-BE49-F238E27FC236}">
                <a16:creationId xmlns:a16="http://schemas.microsoft.com/office/drawing/2014/main" id="{8FDD459F-7F50-453C-ABB3-ABFA5B91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5" y="3558769"/>
            <a:ext cx="737354" cy="5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tephen Curry Stats, News, Bio | ESPN">
            <a:extLst>
              <a:ext uri="{FF2B5EF4-FFF2-40B4-BE49-F238E27FC236}">
                <a16:creationId xmlns:a16="http://schemas.microsoft.com/office/drawing/2014/main" id="{904973A5-9786-4152-8B96-8B17C407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8" y="2964806"/>
            <a:ext cx="737354" cy="53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Jimmy Butler Stats, News, Bio | ESPN">
            <a:extLst>
              <a:ext uri="{FF2B5EF4-FFF2-40B4-BE49-F238E27FC236}">
                <a16:creationId xmlns:a16="http://schemas.microsoft.com/office/drawing/2014/main" id="{08753C75-E34A-46EE-9809-1EEC60A3B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1" y="4175150"/>
            <a:ext cx="728571" cy="52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5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7433C9-4766-4FCF-8332-5AB30C9D4C5A}"/>
              </a:ext>
            </a:extLst>
          </p:cNvPr>
          <p:cNvSpPr/>
          <p:nvPr/>
        </p:nvSpPr>
        <p:spPr>
          <a:xfrm>
            <a:off x="-6" y="0"/>
            <a:ext cx="10058400" cy="5495818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3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10112"/>
              </p:ext>
            </p:extLst>
          </p:nvPr>
        </p:nvGraphicFramePr>
        <p:xfrm>
          <a:off x="238115" y="1082868"/>
          <a:ext cx="9582159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826723">
                  <a:extLst>
                    <a:ext uri="{9D8B030D-6E8A-4147-A177-3AD203B41FA5}">
                      <a16:colId xmlns:a16="http://schemas.microsoft.com/office/drawing/2014/main" val="3759290315"/>
                    </a:ext>
                  </a:extLst>
                </a:gridCol>
                <a:gridCol w="926500">
                  <a:extLst>
                    <a:ext uri="{9D8B030D-6E8A-4147-A177-3AD203B41FA5}">
                      <a16:colId xmlns:a16="http://schemas.microsoft.com/office/drawing/2014/main" val="36035668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  <a:gridCol w="896212">
                  <a:extLst>
                    <a:ext uri="{9D8B030D-6E8A-4147-A177-3AD203B41FA5}">
                      <a16:colId xmlns:a16="http://schemas.microsoft.com/office/drawing/2014/main" val="1650708684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Win Shares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MVP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Nikola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Jokić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56.08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Kevin Durant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BKN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7.9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28.17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Stephen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GSW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27.7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25.10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Giannis Antetokounmpo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MIL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23.69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Jimmy Butler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MIA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25.1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30.6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21.68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0" y="1165300"/>
            <a:ext cx="354321" cy="4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03499" y="-1900961"/>
            <a:ext cx="3651393" cy="9582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2903928" y="142798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THROUGH NOVEMBER 22</a:t>
            </a:r>
          </a:p>
        </p:txBody>
      </p:sp>
      <p:pic>
        <p:nvPicPr>
          <p:cNvPr id="21" name="Picture 6" descr="Nikola Jokic Stats, News, Bio | ESPN">
            <a:extLst>
              <a:ext uri="{FF2B5EF4-FFF2-40B4-BE49-F238E27FC236}">
                <a16:creationId xmlns:a16="http://schemas.microsoft.com/office/drawing/2014/main" id="{038C4157-C990-4E77-8369-EFE4D61C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6" y="1801773"/>
            <a:ext cx="728570" cy="5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Kevin Durant Stats, News, Bio | ESPN">
            <a:extLst>
              <a:ext uri="{FF2B5EF4-FFF2-40B4-BE49-F238E27FC236}">
                <a16:creationId xmlns:a16="http://schemas.microsoft.com/office/drawing/2014/main" id="{F537CE45-4475-4A55-A5E3-5DBBE812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1" y="2331869"/>
            <a:ext cx="810737" cy="5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Giannis Antetokounmpo Stats, News, Bio | ESPN">
            <a:extLst>
              <a:ext uri="{FF2B5EF4-FFF2-40B4-BE49-F238E27FC236}">
                <a16:creationId xmlns:a16="http://schemas.microsoft.com/office/drawing/2014/main" id="{57251CF5-1B7E-4E52-9570-7EF82106D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4" y="3572071"/>
            <a:ext cx="737354" cy="5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tephen Curry Stats, News, Bio | ESPN">
            <a:extLst>
              <a:ext uri="{FF2B5EF4-FFF2-40B4-BE49-F238E27FC236}">
                <a16:creationId xmlns:a16="http://schemas.microsoft.com/office/drawing/2014/main" id="{A46AFE2C-9454-4573-89B1-500D9F57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9" y="2978108"/>
            <a:ext cx="737354" cy="53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Jimmy Butler Stats, News, Bio | ESPN">
            <a:extLst>
              <a:ext uri="{FF2B5EF4-FFF2-40B4-BE49-F238E27FC236}">
                <a16:creationId xmlns:a16="http://schemas.microsoft.com/office/drawing/2014/main" id="{21296BA2-F410-48BE-AEC2-B0A53A97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2" y="4188452"/>
            <a:ext cx="728571" cy="52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04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2378</TotalTime>
  <Words>572</Words>
  <Application>Microsoft Office PowerPoint</Application>
  <PresentationFormat>Custom</PresentationFormat>
  <Paragraphs>472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Bahnschrift Light Condensed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MinhKhang H</dc:creator>
  <cp:lastModifiedBy>Nguyen, MinhKhang H</cp:lastModifiedBy>
  <cp:revision>164</cp:revision>
  <dcterms:created xsi:type="dcterms:W3CDTF">2021-01-15T17:04:44Z</dcterms:created>
  <dcterms:modified xsi:type="dcterms:W3CDTF">2021-11-22T18:34:34Z</dcterms:modified>
</cp:coreProperties>
</file>