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0058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3018"/>
              </p:ext>
            </p:extLst>
          </p:nvPr>
        </p:nvGraphicFramePr>
        <p:xfrm>
          <a:off x="1562831" y="1058008"/>
          <a:ext cx="6932724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438.00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326.37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199.32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65.00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12719" y="-591879"/>
            <a:ext cx="3632948" cy="6932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F116-3B2A-4D15-879A-28F6DC1CC582}"/>
              </a:ext>
            </a:extLst>
          </p:cNvPr>
          <p:cNvGrpSpPr/>
          <p:nvPr/>
        </p:nvGrpSpPr>
        <p:grpSpPr>
          <a:xfrm>
            <a:off x="1704614" y="1120309"/>
            <a:ext cx="456466" cy="511175"/>
            <a:chOff x="6563460" y="2838450"/>
            <a:chExt cx="456466" cy="5111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36C18D-231E-4D15-B3B0-42A8BB0417AA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EFD907C2-8797-42A3-AAD6-B17D68B17584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DE7AE3-7F03-4EE4-BCD5-B55BAE9FC0CF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mage result for nba logo">
              <a:extLst>
                <a:ext uri="{FF2B5EF4-FFF2-40B4-BE49-F238E27FC236}">
                  <a16:creationId xmlns:a16="http://schemas.microsoft.com/office/drawing/2014/main" id="{89909C13-E969-4D57-AB86-3686FCD7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van Mobley Stats, News, Bio | ESPN">
            <a:extLst>
              <a:ext uri="{FF2B5EF4-FFF2-40B4-BE49-F238E27FC236}">
                <a16:creationId xmlns:a16="http://schemas.microsoft.com/office/drawing/2014/main" id="{6F754BC6-D94F-4211-A1CB-E444BD4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2" y="173257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cottie Barnes Stats, News, Bio | ESPN">
            <a:extLst>
              <a:ext uri="{FF2B5EF4-FFF2-40B4-BE49-F238E27FC236}">
                <a16:creationId xmlns:a16="http://schemas.microsoft.com/office/drawing/2014/main" id="{A4A4DEB4-6091-498B-9105-DF96BC0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81" y="232831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 Duarte Stats, News, Bio | ESPN">
            <a:extLst>
              <a:ext uri="{FF2B5EF4-FFF2-40B4-BE49-F238E27FC236}">
                <a16:creationId xmlns:a16="http://schemas.microsoft.com/office/drawing/2014/main" id="{AA1EEA4B-E37E-4D54-AFB2-D0D1A366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83" y="2923411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sh Giddey Stats, News, Bio | ESPN">
            <a:extLst>
              <a:ext uri="{FF2B5EF4-FFF2-40B4-BE49-F238E27FC236}">
                <a16:creationId xmlns:a16="http://schemas.microsoft.com/office/drawing/2014/main" id="{BE43A6C4-BA57-4971-AEEE-417061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19" y="4084518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anz Wagner of the Orlando Magic poses for a portrait during NBA... News  Photo - Getty Images">
            <a:extLst>
              <a:ext uri="{FF2B5EF4-FFF2-40B4-BE49-F238E27FC236}">
                <a16:creationId xmlns:a16="http://schemas.microsoft.com/office/drawing/2014/main" id="{34C111B5-4C75-4A8C-94F9-D70D7E6B1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73" b="33887" l="26501" r="59883">
                        <a14:foregroundMark x1="36018" y1="27148" x2="31040" y2="29004"/>
                        <a14:foregroundMark x1="31332" y1="29102" x2="47584" y2="31543"/>
                        <a14:foregroundMark x1="57980" y1="29492" x2="58565" y2="32520"/>
                        <a14:foregroundMark x1="52269" y1="30273" x2="39971" y2="29199"/>
                        <a14:foregroundMark x1="37335" y1="29004" x2="50512" y2="28711"/>
                        <a14:foregroundMark x1="27086" y1="27832" x2="26647" y2="32129"/>
                        <a14:foregroundMark x1="59736" y1="29492" x2="59883" y2="33887"/>
                        <a14:foregroundMark x1="43777" y1="9473" x2="45095" y2="9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7292" r="37482" b="68573"/>
          <a:stretch/>
        </p:blipFill>
        <p:spPr bwMode="auto">
          <a:xfrm>
            <a:off x="1616336" y="3496886"/>
            <a:ext cx="634187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0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36049"/>
              </p:ext>
            </p:extLst>
          </p:nvPr>
        </p:nvGraphicFramePr>
        <p:xfrm>
          <a:off x="1114726" y="1047647"/>
          <a:ext cx="7828936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438.00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199.32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152.25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65.00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23</a:t>
            </a:r>
          </a:p>
        </p:txBody>
      </p:sp>
      <p:pic>
        <p:nvPicPr>
          <p:cNvPr id="24" name="Picture 2" descr="Evan Mobley Stats, News, Bio | ESPN">
            <a:extLst>
              <a:ext uri="{FF2B5EF4-FFF2-40B4-BE49-F238E27FC236}">
                <a16:creationId xmlns:a16="http://schemas.microsoft.com/office/drawing/2014/main" id="{02E05739-A81B-4D47-B06A-C1A8C70A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2" y="172423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Scottie Barnes Stats, News, Bio | ESPN">
            <a:extLst>
              <a:ext uri="{FF2B5EF4-FFF2-40B4-BE49-F238E27FC236}">
                <a16:creationId xmlns:a16="http://schemas.microsoft.com/office/drawing/2014/main" id="{5592E338-DBCF-4548-8A9A-4B02BF99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1" y="231997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hris Duarte Stats, News, Bio | ESPN">
            <a:extLst>
              <a:ext uri="{FF2B5EF4-FFF2-40B4-BE49-F238E27FC236}">
                <a16:creationId xmlns:a16="http://schemas.microsoft.com/office/drawing/2014/main" id="{8E98516D-0F64-4B28-89F7-197E20C3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03" y="2915071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Josh Giddey Stats, News, Bio | ESPN">
            <a:extLst>
              <a:ext uri="{FF2B5EF4-FFF2-40B4-BE49-F238E27FC236}">
                <a16:creationId xmlns:a16="http://schemas.microsoft.com/office/drawing/2014/main" id="{2CC6D7C2-FD52-49C1-A82A-970F75D8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9" y="4083321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750D1AC-D2BF-44CB-980F-34A6E8CDBE55}"/>
              </a:ext>
            </a:extLst>
          </p:cNvPr>
          <p:cNvGrpSpPr/>
          <p:nvPr/>
        </p:nvGrpSpPr>
        <p:grpSpPr>
          <a:xfrm>
            <a:off x="1269254" y="1103516"/>
            <a:ext cx="456466" cy="511175"/>
            <a:chOff x="6563460" y="2838450"/>
            <a:chExt cx="456466" cy="511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9B63E33-A62B-4101-9582-08012580595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C15F3B8-436A-4509-A348-9119D57AD59A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0C9CAC-DDD4-4F6D-998E-EB7D243E1904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D1FAE8CC-1DC8-40D8-9949-9D17349D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Franz Wagner of the Orlando Magic poses for a portrait during NBA... News  Photo - Getty Images">
            <a:extLst>
              <a:ext uri="{FF2B5EF4-FFF2-40B4-BE49-F238E27FC236}">
                <a16:creationId xmlns:a16="http://schemas.microsoft.com/office/drawing/2014/main" id="{C871C1B1-D54E-42EC-98A2-9F6E6BA3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73" b="33887" l="26501" r="59883">
                        <a14:foregroundMark x1="36018" y1="27148" x2="31040" y2="29004"/>
                        <a14:foregroundMark x1="31332" y1="29102" x2="47584" y2="31543"/>
                        <a14:foregroundMark x1="57980" y1="29492" x2="58565" y2="32520"/>
                        <a14:foregroundMark x1="52269" y1="30273" x2="39971" y2="29199"/>
                        <a14:foregroundMark x1="37335" y1="29004" x2="50512" y2="28711"/>
                        <a14:foregroundMark x1="27086" y1="27832" x2="26647" y2="32129"/>
                        <a14:foregroundMark x1="59736" y1="29492" x2="59883" y2="33887"/>
                        <a14:foregroundMark x1="43777" y1="9473" x2="45095" y2="9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7292" r="37482" b="68573"/>
          <a:stretch/>
        </p:blipFill>
        <p:spPr bwMode="auto">
          <a:xfrm>
            <a:off x="1178595" y="3488428"/>
            <a:ext cx="634187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40047"/>
              </p:ext>
            </p:extLst>
          </p:nvPr>
        </p:nvGraphicFramePr>
        <p:xfrm>
          <a:off x="1562831" y="1058008"/>
          <a:ext cx="6932724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332.82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290.05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173.88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138.42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136.94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12719" y="-591879"/>
            <a:ext cx="3632948" cy="6932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31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F116-3B2A-4D15-879A-28F6DC1CC582}"/>
              </a:ext>
            </a:extLst>
          </p:cNvPr>
          <p:cNvGrpSpPr/>
          <p:nvPr/>
        </p:nvGrpSpPr>
        <p:grpSpPr>
          <a:xfrm>
            <a:off x="1704614" y="1120309"/>
            <a:ext cx="456466" cy="511175"/>
            <a:chOff x="6563460" y="2838450"/>
            <a:chExt cx="456466" cy="5111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36C18D-231E-4D15-B3B0-42A8BB0417AA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EFD907C2-8797-42A3-AAD6-B17D68B17584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DE7AE3-7F03-4EE4-BCD5-B55BAE9FC0CF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mage result for nba logo">
              <a:extLst>
                <a:ext uri="{FF2B5EF4-FFF2-40B4-BE49-F238E27FC236}">
                  <a16:creationId xmlns:a16="http://schemas.microsoft.com/office/drawing/2014/main" id="{89909C13-E969-4D57-AB86-3686FCD7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van Mobley Stats, News, Bio | ESPN">
            <a:extLst>
              <a:ext uri="{FF2B5EF4-FFF2-40B4-BE49-F238E27FC236}">
                <a16:creationId xmlns:a16="http://schemas.microsoft.com/office/drawing/2014/main" id="{6F754BC6-D94F-4211-A1CB-E444BD4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23" y="2326551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cottie Barnes Stats, News, Bio | ESPN">
            <a:extLst>
              <a:ext uri="{FF2B5EF4-FFF2-40B4-BE49-F238E27FC236}">
                <a16:creationId xmlns:a16="http://schemas.microsoft.com/office/drawing/2014/main" id="{A4A4DEB4-6091-498B-9105-DF96BC0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2" y="173257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 Duarte Stats, News, Bio | ESPN">
            <a:extLst>
              <a:ext uri="{FF2B5EF4-FFF2-40B4-BE49-F238E27FC236}">
                <a16:creationId xmlns:a16="http://schemas.microsoft.com/office/drawing/2014/main" id="{AA1EEA4B-E37E-4D54-AFB2-D0D1A366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3" y="4107099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sh Giddey Stats, News, Bio | ESPN">
            <a:extLst>
              <a:ext uri="{FF2B5EF4-FFF2-40B4-BE49-F238E27FC236}">
                <a16:creationId xmlns:a16="http://schemas.microsoft.com/office/drawing/2014/main" id="{BE43A6C4-BA57-4971-AEEE-417061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19" y="2903086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70FC926C-598C-4FEE-8732-F61EDC49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17" y="249895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52C8617F-5D17-4A64-84BE-7354DA72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91" y="249895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anz Wagner Headshot">
            <a:extLst>
              <a:ext uri="{FF2B5EF4-FFF2-40B4-BE49-F238E27FC236}">
                <a16:creationId xmlns:a16="http://schemas.microsoft.com/office/drawing/2014/main" id="{6A663C7D-1013-4606-B6D6-BC9C7FAE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24" y="3569343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4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-6" y="-1798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73488"/>
              </p:ext>
            </p:extLst>
          </p:nvPr>
        </p:nvGraphicFramePr>
        <p:xfrm>
          <a:off x="1114726" y="1047647"/>
          <a:ext cx="7828936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332.82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290.05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173.88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138.42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136.94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31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50D1AC-D2BF-44CB-980F-34A6E8CDBE55}"/>
              </a:ext>
            </a:extLst>
          </p:cNvPr>
          <p:cNvGrpSpPr/>
          <p:nvPr/>
        </p:nvGrpSpPr>
        <p:grpSpPr>
          <a:xfrm>
            <a:off x="1269254" y="1103516"/>
            <a:ext cx="456466" cy="511175"/>
            <a:chOff x="6563460" y="2838450"/>
            <a:chExt cx="456466" cy="511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9B63E33-A62B-4101-9582-08012580595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C15F3B8-436A-4509-A348-9119D57AD59A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0C9CAC-DDD4-4F6D-998E-EB7D243E1904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D1FAE8CC-1DC8-40D8-9949-9D17349D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EEA1797A-9188-4C81-92C8-1852A600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7" y="542908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van Mobley Stats, News, Bio | ESPN">
            <a:extLst>
              <a:ext uri="{FF2B5EF4-FFF2-40B4-BE49-F238E27FC236}">
                <a16:creationId xmlns:a16="http://schemas.microsoft.com/office/drawing/2014/main" id="{709078C2-3950-4F8B-8516-F5BC9AD5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1" y="231563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ottie Barnes Stats, News, Bio | ESPN">
            <a:extLst>
              <a:ext uri="{FF2B5EF4-FFF2-40B4-BE49-F238E27FC236}">
                <a16:creationId xmlns:a16="http://schemas.microsoft.com/office/drawing/2014/main" id="{FCB697E6-D843-4340-BFFA-31D9BB9A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60" y="1721659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hris Duarte Stats, News, Bio | ESPN">
            <a:extLst>
              <a:ext uri="{FF2B5EF4-FFF2-40B4-BE49-F238E27FC236}">
                <a16:creationId xmlns:a16="http://schemas.microsoft.com/office/drawing/2014/main" id="{11B3B742-2E25-4519-92F6-EE97E479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80" y="4100948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Josh Giddey Stats, News, Bio | ESPN">
            <a:extLst>
              <a:ext uri="{FF2B5EF4-FFF2-40B4-BE49-F238E27FC236}">
                <a16:creationId xmlns:a16="http://schemas.microsoft.com/office/drawing/2014/main" id="{B1AC2A1E-C01C-4B7A-B2DC-1777EEE8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93" y="2892173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anz Wagner Headshot">
            <a:extLst>
              <a:ext uri="{FF2B5EF4-FFF2-40B4-BE49-F238E27FC236}">
                <a16:creationId xmlns:a16="http://schemas.microsoft.com/office/drawing/2014/main" id="{0B386F54-ED7B-42CD-9A9A-345DCB94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98" y="3558430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1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16630"/>
              </p:ext>
            </p:extLst>
          </p:nvPr>
        </p:nvGraphicFramePr>
        <p:xfrm>
          <a:off x="1562831" y="1058008"/>
          <a:ext cx="6932724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309.85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149.14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145.6.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132.71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12719" y="-591879"/>
            <a:ext cx="3632948" cy="6932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NOVEMBER 8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F116-3B2A-4D15-879A-28F6DC1CC582}"/>
              </a:ext>
            </a:extLst>
          </p:cNvPr>
          <p:cNvGrpSpPr/>
          <p:nvPr/>
        </p:nvGrpSpPr>
        <p:grpSpPr>
          <a:xfrm>
            <a:off x="1704614" y="1120309"/>
            <a:ext cx="456466" cy="511175"/>
            <a:chOff x="6563460" y="2838450"/>
            <a:chExt cx="456466" cy="5111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36C18D-231E-4D15-B3B0-42A8BB0417AA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EFD907C2-8797-42A3-AAD6-B17D68B17584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DE7AE3-7F03-4EE4-BCD5-B55BAE9FC0CF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mage result for nba logo">
              <a:extLst>
                <a:ext uri="{FF2B5EF4-FFF2-40B4-BE49-F238E27FC236}">
                  <a16:creationId xmlns:a16="http://schemas.microsoft.com/office/drawing/2014/main" id="{89909C13-E969-4D57-AB86-3686FCD7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van Mobley Stats, News, Bio | ESPN">
            <a:extLst>
              <a:ext uri="{FF2B5EF4-FFF2-40B4-BE49-F238E27FC236}">
                <a16:creationId xmlns:a16="http://schemas.microsoft.com/office/drawing/2014/main" id="{6F754BC6-D94F-4211-A1CB-E444BD4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23" y="2326551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cottie Barnes Stats, News, Bio | ESPN">
            <a:extLst>
              <a:ext uri="{FF2B5EF4-FFF2-40B4-BE49-F238E27FC236}">
                <a16:creationId xmlns:a16="http://schemas.microsoft.com/office/drawing/2014/main" id="{A4A4DEB4-6091-498B-9105-DF96BC0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2" y="173257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 Duarte Stats, News, Bio | ESPN">
            <a:extLst>
              <a:ext uri="{FF2B5EF4-FFF2-40B4-BE49-F238E27FC236}">
                <a16:creationId xmlns:a16="http://schemas.microsoft.com/office/drawing/2014/main" id="{AA1EEA4B-E37E-4D54-AFB2-D0D1A366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77" y="3512621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sh Giddey Stats, News, Bio | ESPN">
            <a:extLst>
              <a:ext uri="{FF2B5EF4-FFF2-40B4-BE49-F238E27FC236}">
                <a16:creationId xmlns:a16="http://schemas.microsoft.com/office/drawing/2014/main" id="{BE43A6C4-BA57-4971-AEEE-417061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19" y="2903086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anz Wagner Headshot">
            <a:extLst>
              <a:ext uri="{FF2B5EF4-FFF2-40B4-BE49-F238E27FC236}">
                <a16:creationId xmlns:a16="http://schemas.microsoft.com/office/drawing/2014/main" id="{6A663C7D-1013-4606-B6D6-BC9C7FAE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99" y="4162208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5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-9418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19572"/>
              </p:ext>
            </p:extLst>
          </p:nvPr>
        </p:nvGraphicFramePr>
        <p:xfrm>
          <a:off x="1114726" y="1047647"/>
          <a:ext cx="7828936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145.6.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132.71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NOVEMBER 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50D1AC-D2BF-44CB-980F-34A6E8CDBE55}"/>
              </a:ext>
            </a:extLst>
          </p:cNvPr>
          <p:cNvGrpSpPr/>
          <p:nvPr/>
        </p:nvGrpSpPr>
        <p:grpSpPr>
          <a:xfrm>
            <a:off x="1269254" y="1103516"/>
            <a:ext cx="456466" cy="511175"/>
            <a:chOff x="6563460" y="2838450"/>
            <a:chExt cx="456466" cy="511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9B63E33-A62B-4101-9582-08012580595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C15F3B8-436A-4509-A348-9119D57AD59A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0C9CAC-DDD4-4F6D-998E-EB7D243E1904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D1FAE8CC-1DC8-40D8-9949-9D17349D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Evan Mobley Stats, News, Bio | ESPN">
            <a:extLst>
              <a:ext uri="{FF2B5EF4-FFF2-40B4-BE49-F238E27FC236}">
                <a16:creationId xmlns:a16="http://schemas.microsoft.com/office/drawing/2014/main" id="{709078C2-3950-4F8B-8516-F5BC9AD5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1" y="231563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ottie Barnes Stats, News, Bio | ESPN">
            <a:extLst>
              <a:ext uri="{FF2B5EF4-FFF2-40B4-BE49-F238E27FC236}">
                <a16:creationId xmlns:a16="http://schemas.microsoft.com/office/drawing/2014/main" id="{FCB697E6-D843-4340-BFFA-31D9BB9A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60" y="1721659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hris Duarte Stats, News, Bio | ESPN">
            <a:extLst>
              <a:ext uri="{FF2B5EF4-FFF2-40B4-BE49-F238E27FC236}">
                <a16:creationId xmlns:a16="http://schemas.microsoft.com/office/drawing/2014/main" id="{11B3B742-2E25-4519-92F6-EE97E479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1" y="3509153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Josh Giddey Stats, News, Bio | ESPN">
            <a:extLst>
              <a:ext uri="{FF2B5EF4-FFF2-40B4-BE49-F238E27FC236}">
                <a16:creationId xmlns:a16="http://schemas.microsoft.com/office/drawing/2014/main" id="{B1AC2A1E-C01C-4B7A-B2DC-1777EEE8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93" y="2892173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anz Wagner Headshot">
            <a:extLst>
              <a:ext uri="{FF2B5EF4-FFF2-40B4-BE49-F238E27FC236}">
                <a16:creationId xmlns:a16="http://schemas.microsoft.com/office/drawing/2014/main" id="{0B386F54-ED7B-42CD-9A9A-345DCB94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0" y="4153752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5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03460"/>
              </p:ext>
            </p:extLst>
          </p:nvPr>
        </p:nvGraphicFramePr>
        <p:xfrm>
          <a:off x="1562831" y="1058008"/>
          <a:ext cx="6932724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259.83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148.20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Cade Cunningham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125.53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125.06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12719" y="-591879"/>
            <a:ext cx="3632948" cy="6932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NOVEMBER 22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F116-3B2A-4D15-879A-28F6DC1CC582}"/>
              </a:ext>
            </a:extLst>
          </p:cNvPr>
          <p:cNvGrpSpPr/>
          <p:nvPr/>
        </p:nvGrpSpPr>
        <p:grpSpPr>
          <a:xfrm>
            <a:off x="1704614" y="1120309"/>
            <a:ext cx="456466" cy="511175"/>
            <a:chOff x="6563460" y="2838450"/>
            <a:chExt cx="456466" cy="5111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36C18D-231E-4D15-B3B0-42A8BB0417AA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EFD907C2-8797-42A3-AAD6-B17D68B17584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DE7AE3-7F03-4EE4-BCD5-B55BAE9FC0CF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mage result for nba logo">
              <a:extLst>
                <a:ext uri="{FF2B5EF4-FFF2-40B4-BE49-F238E27FC236}">
                  <a16:creationId xmlns:a16="http://schemas.microsoft.com/office/drawing/2014/main" id="{89909C13-E969-4D57-AB86-3686FCD7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van Mobley Stats, News, Bio | ESPN">
            <a:extLst>
              <a:ext uri="{FF2B5EF4-FFF2-40B4-BE49-F238E27FC236}">
                <a16:creationId xmlns:a16="http://schemas.microsoft.com/office/drawing/2014/main" id="{6F754BC6-D94F-4211-A1CB-E444BD4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76" y="1733336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cottie Barnes Stats, News, Bio | ESPN">
            <a:extLst>
              <a:ext uri="{FF2B5EF4-FFF2-40B4-BE49-F238E27FC236}">
                <a16:creationId xmlns:a16="http://schemas.microsoft.com/office/drawing/2014/main" id="{A4A4DEB4-6091-498B-9105-DF96BC0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19" y="2325061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sh Giddey Stats, News, Bio | ESPN">
            <a:extLst>
              <a:ext uri="{FF2B5EF4-FFF2-40B4-BE49-F238E27FC236}">
                <a16:creationId xmlns:a16="http://schemas.microsoft.com/office/drawing/2014/main" id="{BE43A6C4-BA57-4971-AEEE-417061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19" y="2903086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anz Wagner Headshot">
            <a:extLst>
              <a:ext uri="{FF2B5EF4-FFF2-40B4-BE49-F238E27FC236}">
                <a16:creationId xmlns:a16="http://schemas.microsoft.com/office/drawing/2014/main" id="{6A663C7D-1013-4606-B6D6-BC9C7FAE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99" y="4162208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de Cunningham Stats, News, Bio | ESPN">
            <a:extLst>
              <a:ext uri="{FF2B5EF4-FFF2-40B4-BE49-F238E27FC236}">
                <a16:creationId xmlns:a16="http://schemas.microsoft.com/office/drawing/2014/main" id="{1A034990-981E-41D3-AD2C-3E22590C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29" y="3494803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5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-6" y="0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41161"/>
              </p:ext>
            </p:extLst>
          </p:nvPr>
        </p:nvGraphicFramePr>
        <p:xfrm>
          <a:off x="1114726" y="1047647"/>
          <a:ext cx="7828936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285.19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Cade Cunningham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125.53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125.06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NOVEMBER 22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50D1AC-D2BF-44CB-980F-34A6E8CDBE55}"/>
              </a:ext>
            </a:extLst>
          </p:cNvPr>
          <p:cNvGrpSpPr/>
          <p:nvPr/>
        </p:nvGrpSpPr>
        <p:grpSpPr>
          <a:xfrm>
            <a:off x="1269254" y="1103516"/>
            <a:ext cx="456466" cy="511175"/>
            <a:chOff x="6563460" y="2838450"/>
            <a:chExt cx="456466" cy="511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9B63E33-A62B-4101-9582-08012580595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C15F3B8-436A-4509-A348-9119D57AD59A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0C9CAC-DDD4-4F6D-998E-EB7D243E1904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D1FAE8CC-1DC8-40D8-9949-9D17349D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8" descr="Josh Giddey Stats, News, Bio | ESPN">
            <a:extLst>
              <a:ext uri="{FF2B5EF4-FFF2-40B4-BE49-F238E27FC236}">
                <a16:creationId xmlns:a16="http://schemas.microsoft.com/office/drawing/2014/main" id="{B1AC2A1E-C01C-4B7A-B2DC-1777EEE8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93" y="2892173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anz Wagner Headshot">
            <a:extLst>
              <a:ext uri="{FF2B5EF4-FFF2-40B4-BE49-F238E27FC236}">
                <a16:creationId xmlns:a16="http://schemas.microsoft.com/office/drawing/2014/main" id="{0B386F54-ED7B-42CD-9A9A-345DCB94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0" y="4153752"/>
            <a:ext cx="712697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van Mobley Stats, News, Bio | ESPN">
            <a:extLst>
              <a:ext uri="{FF2B5EF4-FFF2-40B4-BE49-F238E27FC236}">
                <a16:creationId xmlns:a16="http://schemas.microsoft.com/office/drawing/2014/main" id="{9C05B8DA-393E-4F4D-9A10-6C1217403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08" y="1714430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cottie Barnes Stats, News, Bio | ESPN">
            <a:extLst>
              <a:ext uri="{FF2B5EF4-FFF2-40B4-BE49-F238E27FC236}">
                <a16:creationId xmlns:a16="http://schemas.microsoft.com/office/drawing/2014/main" id="{46BBB865-899A-4FDA-A6E0-C0DB727C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1" y="2313189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de Cunningham Stats, News, Bio | ESPN">
            <a:extLst>
              <a:ext uri="{FF2B5EF4-FFF2-40B4-BE49-F238E27FC236}">
                <a16:creationId xmlns:a16="http://schemas.microsoft.com/office/drawing/2014/main" id="{DCB9128F-CFC5-4025-9039-FFAE6E85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61" y="3482931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7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471</Words>
  <Application>Microsoft Office PowerPoint</Application>
  <PresentationFormat>Custom</PresentationFormat>
  <Paragraphs>376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Light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186</cp:revision>
  <dcterms:created xsi:type="dcterms:W3CDTF">2021-01-15T17:04:44Z</dcterms:created>
  <dcterms:modified xsi:type="dcterms:W3CDTF">2021-11-22T18:51:02Z</dcterms:modified>
</cp:coreProperties>
</file>