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7315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4380" y="-3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46133"/>
            <a:ext cx="6217920" cy="35018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82989"/>
            <a:ext cx="5486400" cy="242845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6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35517"/>
            <a:ext cx="157734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5517"/>
            <a:ext cx="464058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3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7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507618"/>
            <a:ext cx="6309360" cy="41840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731215"/>
            <a:ext cx="6309360" cy="22002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4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35519"/>
            <a:ext cx="63093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65706"/>
            <a:ext cx="3094672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74110"/>
            <a:ext cx="309467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465706"/>
            <a:ext cx="3109913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674110"/>
            <a:ext cx="310991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2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48226"/>
            <a:ext cx="3703320" cy="714798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2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48226"/>
            <a:ext cx="3703320" cy="714798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9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35519"/>
            <a:ext cx="63093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677584"/>
            <a:ext cx="63093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7CB3-6BA4-4613-89E2-0EBE449D8C44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7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ba rookie of the year logo">
            <a:extLst>
              <a:ext uri="{FF2B5EF4-FFF2-40B4-BE49-F238E27FC236}">
                <a16:creationId xmlns:a16="http://schemas.microsoft.com/office/drawing/2014/main" id="{683F5C66-887E-4D25-B19B-7E6AE4691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54" y="246968"/>
            <a:ext cx="1975278" cy="14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F3FBC5-C94C-426F-956E-4839075D0D7D}"/>
              </a:ext>
            </a:extLst>
          </p:cNvPr>
          <p:cNvSpPr/>
          <p:nvPr/>
        </p:nvSpPr>
        <p:spPr>
          <a:xfrm rot="5400000">
            <a:off x="-1187452" y="1505527"/>
            <a:ext cx="9690100" cy="70473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3410019" y="8920119"/>
            <a:ext cx="495161" cy="498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2661269" y="9418490"/>
            <a:ext cx="199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738388" y="3014044"/>
            <a:ext cx="6458861" cy="48685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BA5A6-A032-4AED-A518-CA6F3D4F32A7}"/>
              </a:ext>
            </a:extLst>
          </p:cNvPr>
          <p:cNvSpPr txBox="1"/>
          <p:nvPr/>
        </p:nvSpPr>
        <p:spPr>
          <a:xfrm>
            <a:off x="1663693" y="1683144"/>
            <a:ext cx="398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 Condensed" panose="020B0502040204020203" pitchFamily="34" charset="0"/>
              </a:rPr>
              <a:t>MY PERSONAL ROTY RANKINGS</a:t>
            </a:r>
          </a:p>
        </p:txBody>
      </p:sp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A0E9651A-0A1D-4628-B4F9-B0C27121A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70360"/>
              </p:ext>
            </p:extLst>
          </p:nvPr>
        </p:nvGraphicFramePr>
        <p:xfrm>
          <a:off x="1533525" y="2218908"/>
          <a:ext cx="4868590" cy="64588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249">
                  <a:extLst>
                    <a:ext uri="{9D8B030D-6E8A-4147-A177-3AD203B41FA5}">
                      <a16:colId xmlns:a16="http://schemas.microsoft.com/office/drawing/2014/main" val="3933633758"/>
                    </a:ext>
                  </a:extLst>
                </a:gridCol>
                <a:gridCol w="3249341">
                  <a:extLst>
                    <a:ext uri="{9D8B030D-6E8A-4147-A177-3AD203B41FA5}">
                      <a16:colId xmlns:a16="http://schemas.microsoft.com/office/drawing/2014/main" val="1626609492"/>
                    </a:ext>
                  </a:extLst>
                </a:gridCol>
              </a:tblGrid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901141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LaMelo Ball (CHA)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603024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Tyrese Haliburton (SAC)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31920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Anthony Edwards (MIN)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208337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James Wiseman (GSW)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174814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Immanuel </a:t>
                      </a:r>
                      <a:r>
                        <a:rPr lang="en-US" sz="1440" dirty="0" err="1">
                          <a:latin typeface="Bahnschrift SemiBold Condensed" panose="020B0502040204020203" pitchFamily="34" charset="0"/>
                        </a:rPr>
                        <a:t>Quickley</a:t>
                      </a:r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 (NYK)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096657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Payton Pritchard (BOS)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352651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Patrick Williams (CHI)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143090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 err="1">
                          <a:latin typeface="Bahnschrift SemiBold Condensed" panose="020B0502040204020203" pitchFamily="34" charset="0"/>
                        </a:rPr>
                        <a:t>Saddiq</a:t>
                      </a:r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 Bey (DET)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30176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Devin </a:t>
                      </a:r>
                      <a:r>
                        <a:rPr lang="en-US" sz="1440" dirty="0" err="1">
                          <a:latin typeface="Bahnschrift SemiBold Condensed" panose="020B0502040204020203" pitchFamily="34" charset="0"/>
                        </a:rPr>
                        <a:t>Vassell</a:t>
                      </a:r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 (SAS)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66373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Cole Anthony (ORL)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813461"/>
                  </a:ext>
                </a:extLst>
              </a:tr>
            </a:tbl>
          </a:graphicData>
        </a:graphic>
      </p:graphicFrame>
      <p:pic>
        <p:nvPicPr>
          <p:cNvPr id="2050" name="Picture 2" descr="Image result for lamelo ball espn">
            <a:extLst>
              <a:ext uri="{FF2B5EF4-FFF2-40B4-BE49-F238E27FC236}">
                <a16:creationId xmlns:a16="http://schemas.microsoft.com/office/drawing/2014/main" id="{70A2C7A8-F871-44E2-8DAD-3428ECFC1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67" y="2781300"/>
            <a:ext cx="817054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yrese haliburton espn">
            <a:extLst>
              <a:ext uri="{FF2B5EF4-FFF2-40B4-BE49-F238E27FC236}">
                <a16:creationId xmlns:a16="http://schemas.microsoft.com/office/drawing/2014/main" id="{30928117-BEF9-4B87-8A3B-F75838B6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7" y="3349625"/>
            <a:ext cx="817054" cy="59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nthony edwards espn">
            <a:extLst>
              <a:ext uri="{FF2B5EF4-FFF2-40B4-BE49-F238E27FC236}">
                <a16:creationId xmlns:a16="http://schemas.microsoft.com/office/drawing/2014/main" id="{4D65F8F4-7A9F-49D1-956D-1E116BCF8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7" y="3956050"/>
            <a:ext cx="817054" cy="59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james wiseman espn">
            <a:extLst>
              <a:ext uri="{FF2B5EF4-FFF2-40B4-BE49-F238E27FC236}">
                <a16:creationId xmlns:a16="http://schemas.microsoft.com/office/drawing/2014/main" id="{5576C7FF-0BBA-4DB0-AACD-4E6BF6106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7" y="4549776"/>
            <a:ext cx="817054" cy="59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immanuel quickley espn">
            <a:extLst>
              <a:ext uri="{FF2B5EF4-FFF2-40B4-BE49-F238E27FC236}">
                <a16:creationId xmlns:a16="http://schemas.microsoft.com/office/drawing/2014/main" id="{865A7F1B-023D-48B8-B09D-C1656C3E5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7" y="5194302"/>
            <a:ext cx="817054" cy="54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payton pritchard espn">
            <a:extLst>
              <a:ext uri="{FF2B5EF4-FFF2-40B4-BE49-F238E27FC236}">
                <a16:creationId xmlns:a16="http://schemas.microsoft.com/office/drawing/2014/main" id="{9EF075C2-8B5B-4DB7-AA18-76651562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17" y="5752422"/>
            <a:ext cx="753554" cy="5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patrick williams espn">
            <a:extLst>
              <a:ext uri="{FF2B5EF4-FFF2-40B4-BE49-F238E27FC236}">
                <a16:creationId xmlns:a16="http://schemas.microsoft.com/office/drawing/2014/main" id="{730B81E9-AA48-4A48-8832-7200DFE3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73" y="6243723"/>
            <a:ext cx="953841" cy="6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saddiq bey espn">
            <a:extLst>
              <a:ext uri="{FF2B5EF4-FFF2-40B4-BE49-F238E27FC236}">
                <a16:creationId xmlns:a16="http://schemas.microsoft.com/office/drawing/2014/main" id="{323498DE-0FA8-48E4-A6F2-DE13AC5C2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7" y="6895804"/>
            <a:ext cx="867854" cy="63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devin vassellespn">
            <a:extLst>
              <a:ext uri="{FF2B5EF4-FFF2-40B4-BE49-F238E27FC236}">
                <a16:creationId xmlns:a16="http://schemas.microsoft.com/office/drawing/2014/main" id="{98105821-59AE-408A-90D0-223DC3B0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9" y="7526445"/>
            <a:ext cx="795557" cy="57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cole anthony espn">
            <a:extLst>
              <a:ext uri="{FF2B5EF4-FFF2-40B4-BE49-F238E27FC236}">
                <a16:creationId xmlns:a16="http://schemas.microsoft.com/office/drawing/2014/main" id="{92C631E4-5F60-4399-B190-137E5A14A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8" y="8059928"/>
            <a:ext cx="845463" cy="61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010ACB7-3C07-48BE-B834-55DF83B9EF53}"/>
              </a:ext>
            </a:extLst>
          </p:cNvPr>
          <p:cNvGrpSpPr/>
          <p:nvPr/>
        </p:nvGrpSpPr>
        <p:grpSpPr>
          <a:xfrm>
            <a:off x="6563460" y="2838450"/>
            <a:ext cx="456466" cy="511175"/>
            <a:chOff x="6563460" y="2838450"/>
            <a:chExt cx="456466" cy="51117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3E8BCFA-E3D1-4737-BF7B-86F549A9CCAE}"/>
                </a:ext>
              </a:extLst>
            </p:cNvPr>
            <p:cNvSpPr/>
            <p:nvPr/>
          </p:nvSpPr>
          <p:spPr>
            <a:xfrm>
              <a:off x="6652111" y="2838450"/>
              <a:ext cx="275568" cy="44489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Top Corners Snipped 2">
              <a:extLst>
                <a:ext uri="{FF2B5EF4-FFF2-40B4-BE49-F238E27FC236}">
                  <a16:creationId xmlns:a16="http://schemas.microsoft.com/office/drawing/2014/main" id="{FAFC3FE1-BBD1-4224-870F-B77988EC9349}"/>
                </a:ext>
              </a:extLst>
            </p:cNvPr>
            <p:cNvSpPr/>
            <p:nvPr/>
          </p:nvSpPr>
          <p:spPr>
            <a:xfrm>
              <a:off x="6563460" y="3162300"/>
              <a:ext cx="456466" cy="187325"/>
            </a:xfrm>
            <a:prstGeom prst="snip2SameRect">
              <a:avLst>
                <a:gd name="adj1" fmla="val 49999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E72609-13FB-4365-AE45-A3FA088234E3}"/>
                </a:ext>
              </a:extLst>
            </p:cNvPr>
            <p:cNvSpPr/>
            <p:nvPr/>
          </p:nvSpPr>
          <p:spPr>
            <a:xfrm>
              <a:off x="6655705" y="3209130"/>
              <a:ext cx="271974" cy="9366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70" name="Picture 22" descr="Image result for nba logo">
              <a:extLst>
                <a:ext uri="{FF2B5EF4-FFF2-40B4-BE49-F238E27FC236}">
                  <a16:creationId xmlns:a16="http://schemas.microsoft.com/office/drawing/2014/main" id="{15B24D0A-54A3-41AF-890F-CE104F53D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776" y="2882614"/>
              <a:ext cx="269764" cy="26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606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ba rookie of the year logo">
            <a:extLst>
              <a:ext uri="{FF2B5EF4-FFF2-40B4-BE49-F238E27FC236}">
                <a16:creationId xmlns:a16="http://schemas.microsoft.com/office/drawing/2014/main" id="{683F5C66-887E-4D25-B19B-7E6AE4691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54" y="246968"/>
            <a:ext cx="1975278" cy="14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F3FBC5-C94C-426F-956E-4839075D0D7D}"/>
              </a:ext>
            </a:extLst>
          </p:cNvPr>
          <p:cNvSpPr/>
          <p:nvPr/>
        </p:nvSpPr>
        <p:spPr>
          <a:xfrm rot="5400000">
            <a:off x="-1187452" y="1505527"/>
            <a:ext cx="9690100" cy="70473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3410019" y="8920119"/>
            <a:ext cx="495161" cy="498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2661269" y="9418490"/>
            <a:ext cx="199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NBA STAT PADDER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738388" y="3014044"/>
            <a:ext cx="6458861" cy="48685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BA5A6-A032-4AED-A518-CA6F3D4F32A7}"/>
              </a:ext>
            </a:extLst>
          </p:cNvPr>
          <p:cNvSpPr txBox="1"/>
          <p:nvPr/>
        </p:nvSpPr>
        <p:spPr>
          <a:xfrm>
            <a:off x="1953509" y="1683144"/>
            <a:ext cx="3408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 Condensed" panose="020B0502040204020203" pitchFamily="34" charset="0"/>
              </a:rPr>
              <a:t>THROUGH FEBRUARY 17</a:t>
            </a:r>
          </a:p>
        </p:txBody>
      </p:sp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A0E9651A-0A1D-4628-B4F9-B0C27121A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40422"/>
              </p:ext>
            </p:extLst>
          </p:nvPr>
        </p:nvGraphicFramePr>
        <p:xfrm>
          <a:off x="1533525" y="2218908"/>
          <a:ext cx="4868592" cy="64588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3933633758"/>
                    </a:ext>
                  </a:extLst>
                </a:gridCol>
                <a:gridCol w="1624671">
                  <a:extLst>
                    <a:ext uri="{9D8B030D-6E8A-4147-A177-3AD203B41FA5}">
                      <a16:colId xmlns:a16="http://schemas.microsoft.com/office/drawing/2014/main" val="1626609492"/>
                    </a:ext>
                  </a:extLst>
                </a:gridCol>
                <a:gridCol w="1217148">
                  <a:extLst>
                    <a:ext uri="{9D8B030D-6E8A-4147-A177-3AD203B41FA5}">
                      <a16:colId xmlns:a16="http://schemas.microsoft.com/office/drawing/2014/main" val="42106943"/>
                    </a:ext>
                  </a:extLst>
                </a:gridCol>
                <a:gridCol w="1217148">
                  <a:extLst>
                    <a:ext uri="{9D8B030D-6E8A-4147-A177-3AD203B41FA5}">
                      <a16:colId xmlns:a16="http://schemas.microsoft.com/office/drawing/2014/main" val="55924371"/>
                    </a:ext>
                  </a:extLst>
                </a:gridCol>
              </a:tblGrid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% Chance to </a:t>
                      </a:r>
                      <a:r>
                        <a:rPr lang="en-US" sz="1440" dirty="0" err="1">
                          <a:latin typeface="Bahnschrift SemiBold Condensed" panose="020B0502040204020203" pitchFamily="34" charset="0"/>
                        </a:rPr>
                        <a:t>WIn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901141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Tyrese Haliburton (SAC)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30.84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15.67%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8603024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LaMelo Ball (CHA)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27.16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13.82%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5331920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Cole Anthony (ORL)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23.97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12.19%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7208337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Anthony Edwards (MIN)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20.92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10.64%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2174814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Desmond Bane (MEM)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18.16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9.24%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3096657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Theo </a:t>
                      </a:r>
                      <a:r>
                        <a:rPr lang="en-US" sz="1440" dirty="0" err="1">
                          <a:latin typeface="Bahnschrift SemiBold Condensed" panose="020B0502040204020203" pitchFamily="34" charset="0"/>
                        </a:rPr>
                        <a:t>Maledon</a:t>
                      </a:r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 (OKC)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15.85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8.06%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3352651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Aaron Nesmith (BOS)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15.42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7.84%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1143090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Payton Pritchard (BOS)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15.22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7.74%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730176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 err="1">
                          <a:latin typeface="Bahnschrift SemiBold Condensed" panose="020B0502040204020203" pitchFamily="34" charset="0"/>
                        </a:rPr>
                        <a:t>Saddiq</a:t>
                      </a:r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 Bey (DET)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7.56%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5866373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James Wiseman (GSW)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14.16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7.20%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813461"/>
                  </a:ext>
                </a:extLst>
              </a:tr>
            </a:tbl>
          </a:graphicData>
        </a:graphic>
      </p:graphicFrame>
      <p:pic>
        <p:nvPicPr>
          <p:cNvPr id="21" name="Picture 2" descr="Image result for lamelo ball espn">
            <a:extLst>
              <a:ext uri="{FF2B5EF4-FFF2-40B4-BE49-F238E27FC236}">
                <a16:creationId xmlns:a16="http://schemas.microsoft.com/office/drawing/2014/main" id="{D9337AF4-4BB8-41F8-BC45-5DD6F6D8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08" y="3379302"/>
            <a:ext cx="817054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tyrese haliburton espn">
            <a:extLst>
              <a:ext uri="{FF2B5EF4-FFF2-40B4-BE49-F238E27FC236}">
                <a16:creationId xmlns:a16="http://schemas.microsoft.com/office/drawing/2014/main" id="{B0FC841C-3891-47B7-8C7B-319882E7D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7" y="2799451"/>
            <a:ext cx="817054" cy="59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Image result for anthony edwards espn">
            <a:extLst>
              <a:ext uri="{FF2B5EF4-FFF2-40B4-BE49-F238E27FC236}">
                <a16:creationId xmlns:a16="http://schemas.microsoft.com/office/drawing/2014/main" id="{3989DE05-A781-4AFE-8B27-7A792C28C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7" y="4518128"/>
            <a:ext cx="817054" cy="59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Image result for james wiseman espn">
            <a:extLst>
              <a:ext uri="{FF2B5EF4-FFF2-40B4-BE49-F238E27FC236}">
                <a16:creationId xmlns:a16="http://schemas.microsoft.com/office/drawing/2014/main" id="{7BD3CAE5-92BD-4D55-8D79-85CF7BA3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8" y="8091078"/>
            <a:ext cx="781514" cy="56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Image result for payton pritchard espn">
            <a:extLst>
              <a:ext uri="{FF2B5EF4-FFF2-40B4-BE49-F238E27FC236}">
                <a16:creationId xmlns:a16="http://schemas.microsoft.com/office/drawing/2014/main" id="{F16A0D30-013F-4D0D-B244-CCCC76770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8" y="6930720"/>
            <a:ext cx="753554" cy="54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Image result for saddiq bey espn">
            <a:extLst>
              <a:ext uri="{FF2B5EF4-FFF2-40B4-BE49-F238E27FC236}">
                <a16:creationId xmlns:a16="http://schemas.microsoft.com/office/drawing/2014/main" id="{B1B18F40-6C50-4E2D-A8F6-29AE4C5CA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7" y="7487828"/>
            <a:ext cx="781512" cy="5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0" descr="Image result for cole anthony espn">
            <a:extLst>
              <a:ext uri="{FF2B5EF4-FFF2-40B4-BE49-F238E27FC236}">
                <a16:creationId xmlns:a16="http://schemas.microsoft.com/office/drawing/2014/main" id="{DA35C537-17AA-4B64-9D83-D7227728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8" y="3977718"/>
            <a:ext cx="754541" cy="54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Image result for aaron nesmith">
            <a:extLst>
              <a:ext uri="{FF2B5EF4-FFF2-40B4-BE49-F238E27FC236}">
                <a16:creationId xmlns:a16="http://schemas.microsoft.com/office/drawing/2014/main" id="{17F81302-32E8-4204-B943-5038BB254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8" y="6380886"/>
            <a:ext cx="709594" cy="51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Image result for desmond bane espn">
            <a:extLst>
              <a:ext uri="{FF2B5EF4-FFF2-40B4-BE49-F238E27FC236}">
                <a16:creationId xmlns:a16="http://schemas.microsoft.com/office/drawing/2014/main" id="{F6C3D203-3048-4B01-A734-7552CFE57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8" y="5130526"/>
            <a:ext cx="817054" cy="59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mage result for theomaledon">
            <a:extLst>
              <a:ext uri="{FF2B5EF4-FFF2-40B4-BE49-F238E27FC236}">
                <a16:creationId xmlns:a16="http://schemas.microsoft.com/office/drawing/2014/main" id="{B457E8B6-9CDA-4657-A4DD-17C6CD020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13" y="5695191"/>
            <a:ext cx="82687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941108D6-B5B9-4A24-BF38-89FE391234ED}"/>
              </a:ext>
            </a:extLst>
          </p:cNvPr>
          <p:cNvGrpSpPr/>
          <p:nvPr/>
        </p:nvGrpSpPr>
        <p:grpSpPr>
          <a:xfrm>
            <a:off x="6563460" y="2838450"/>
            <a:ext cx="456466" cy="511175"/>
            <a:chOff x="6563460" y="2838450"/>
            <a:chExt cx="456466" cy="51117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F7A5870-8ACB-4FCE-97ED-FB79A394F732}"/>
                </a:ext>
              </a:extLst>
            </p:cNvPr>
            <p:cNvSpPr/>
            <p:nvPr/>
          </p:nvSpPr>
          <p:spPr>
            <a:xfrm>
              <a:off x="6652111" y="2838450"/>
              <a:ext cx="275568" cy="44489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Top Corners Snipped 36">
              <a:extLst>
                <a:ext uri="{FF2B5EF4-FFF2-40B4-BE49-F238E27FC236}">
                  <a16:creationId xmlns:a16="http://schemas.microsoft.com/office/drawing/2014/main" id="{A3B57836-A5CA-459B-8EE7-BE82164FA7D5}"/>
                </a:ext>
              </a:extLst>
            </p:cNvPr>
            <p:cNvSpPr/>
            <p:nvPr/>
          </p:nvSpPr>
          <p:spPr>
            <a:xfrm>
              <a:off x="6563460" y="3162300"/>
              <a:ext cx="456466" cy="187325"/>
            </a:xfrm>
            <a:prstGeom prst="snip2SameRect">
              <a:avLst>
                <a:gd name="adj1" fmla="val 49999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0981FB-739D-460A-8355-B3E64CC99C67}"/>
                </a:ext>
              </a:extLst>
            </p:cNvPr>
            <p:cNvSpPr/>
            <p:nvPr/>
          </p:nvSpPr>
          <p:spPr>
            <a:xfrm>
              <a:off x="6655705" y="3209130"/>
              <a:ext cx="271974" cy="9366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22" descr="Image result for nba logo">
              <a:extLst>
                <a:ext uri="{FF2B5EF4-FFF2-40B4-BE49-F238E27FC236}">
                  <a16:creationId xmlns:a16="http://schemas.microsoft.com/office/drawing/2014/main" id="{2D654D80-8FCE-4B90-B86C-502797216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776" y="2882614"/>
              <a:ext cx="269764" cy="26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59FE4B-0D9F-48A5-BCCB-E9CD2FF2D68A}"/>
              </a:ext>
            </a:extLst>
          </p:cNvPr>
          <p:cNvGrpSpPr/>
          <p:nvPr/>
        </p:nvGrpSpPr>
        <p:grpSpPr>
          <a:xfrm>
            <a:off x="6621569" y="3549650"/>
            <a:ext cx="456466" cy="511175"/>
            <a:chOff x="6563460" y="2838450"/>
            <a:chExt cx="456466" cy="51117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B564658-6558-42A6-ACB6-3A89A8BBE616}"/>
                </a:ext>
              </a:extLst>
            </p:cNvPr>
            <p:cNvSpPr/>
            <p:nvPr/>
          </p:nvSpPr>
          <p:spPr>
            <a:xfrm>
              <a:off x="6652111" y="2838450"/>
              <a:ext cx="275568" cy="44489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Top Corners Snipped 28">
              <a:extLst>
                <a:ext uri="{FF2B5EF4-FFF2-40B4-BE49-F238E27FC236}">
                  <a16:creationId xmlns:a16="http://schemas.microsoft.com/office/drawing/2014/main" id="{B06D59C3-C0EC-473D-A248-0EB4A032994C}"/>
                </a:ext>
              </a:extLst>
            </p:cNvPr>
            <p:cNvSpPr/>
            <p:nvPr/>
          </p:nvSpPr>
          <p:spPr>
            <a:xfrm>
              <a:off x="6563460" y="3162300"/>
              <a:ext cx="456466" cy="187325"/>
            </a:xfrm>
            <a:prstGeom prst="snip2SameRect">
              <a:avLst>
                <a:gd name="adj1" fmla="val 49999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2F6DCD3-C138-4876-8FB0-28D4D39674A7}"/>
                </a:ext>
              </a:extLst>
            </p:cNvPr>
            <p:cNvSpPr/>
            <p:nvPr/>
          </p:nvSpPr>
          <p:spPr>
            <a:xfrm>
              <a:off x="6655705" y="3209130"/>
              <a:ext cx="271974" cy="9366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2" descr="Image result for nba logo">
              <a:extLst>
                <a:ext uri="{FF2B5EF4-FFF2-40B4-BE49-F238E27FC236}">
                  <a16:creationId xmlns:a16="http://schemas.microsoft.com/office/drawing/2014/main" id="{99C7648D-76CF-4894-82AC-0F967671D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776" y="2882614"/>
              <a:ext cx="269764" cy="26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118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172</Words>
  <Application>Microsoft Office PowerPoint</Application>
  <PresentationFormat>Custom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</vt:lpstr>
      <vt:lpstr>Bahnschrift SemiBold Condensed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MinhKhang H</dc:creator>
  <cp:lastModifiedBy>Nguyen, MinhKhang H</cp:lastModifiedBy>
  <cp:revision>54</cp:revision>
  <dcterms:created xsi:type="dcterms:W3CDTF">2021-01-15T17:04:44Z</dcterms:created>
  <dcterms:modified xsi:type="dcterms:W3CDTF">2021-10-25T05:11:47Z</dcterms:modified>
</cp:coreProperties>
</file>