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59" r:id="rId4"/>
  </p:sldIdLst>
  <p:sldSz cx="10058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16A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97890"/>
            <a:ext cx="7543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881630"/>
            <a:ext cx="7543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0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92100"/>
            <a:ext cx="216884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92100"/>
            <a:ext cx="638079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367791"/>
            <a:ext cx="86753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671571"/>
            <a:ext cx="86753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92101"/>
            <a:ext cx="867537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44930"/>
            <a:ext cx="425517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04060"/>
            <a:ext cx="4255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44930"/>
            <a:ext cx="42761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04060"/>
            <a:ext cx="427613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89940"/>
            <a:ext cx="509206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89940"/>
            <a:ext cx="509206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92101"/>
            <a:ext cx="86753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460500"/>
            <a:ext cx="86753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CB3-6BA4-4613-89E2-0EBE449D8C4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25100"/>
              </p:ext>
            </p:extLst>
          </p:nvPr>
        </p:nvGraphicFramePr>
        <p:xfrm>
          <a:off x="686220" y="1064422"/>
          <a:ext cx="8685947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Harrison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Paul 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LAC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9.30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dirty="0" err="1"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7.67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LaMelo Ball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8.0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13.0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36.4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 Light Condensed" panose="020B0502040204020203" pitchFamily="34" charset="0"/>
                        </a:rPr>
                        <a:t>6.74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7" y="-1452855"/>
            <a:ext cx="3651393" cy="8685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pic>
        <p:nvPicPr>
          <p:cNvPr id="1026" name="Picture 2" descr="Harrison Barnes Stats, News, Bio | ESPN">
            <a:extLst>
              <a:ext uri="{FF2B5EF4-FFF2-40B4-BE49-F238E27FC236}">
                <a16:creationId xmlns:a16="http://schemas.microsoft.com/office/drawing/2014/main" id="{1824CFD0-BBAD-4589-AA04-B0E8821C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" y="1743640"/>
            <a:ext cx="782547" cy="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aul George Stats, News, Bio | ESPN">
            <a:extLst>
              <a:ext uri="{FF2B5EF4-FFF2-40B4-BE49-F238E27FC236}">
                <a16:creationId xmlns:a16="http://schemas.microsoft.com/office/drawing/2014/main" id="{73B9F02C-799A-47FA-AC50-1278C223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9" y="2375643"/>
            <a:ext cx="740159" cy="5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Nikola Jokic Stats, News, Bio | ESPN">
            <a:extLst>
              <a:ext uri="{FF2B5EF4-FFF2-40B4-BE49-F238E27FC236}">
                <a16:creationId xmlns:a16="http://schemas.microsoft.com/office/drawing/2014/main" id="{87621E12-67AA-4AF9-9098-2A3E46FC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3" y="2971499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aMelo Ball Stats, News, Bio | ESPN">
            <a:extLst>
              <a:ext uri="{FF2B5EF4-FFF2-40B4-BE49-F238E27FC236}">
                <a16:creationId xmlns:a16="http://schemas.microsoft.com/office/drawing/2014/main" id="{763AE2EB-1479-41F6-B4EB-B135E0A6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9" y="3527309"/>
            <a:ext cx="784140" cy="56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Kevin Durant Stats, News, Bio | ESPN">
            <a:extLst>
              <a:ext uri="{FF2B5EF4-FFF2-40B4-BE49-F238E27FC236}">
                <a16:creationId xmlns:a16="http://schemas.microsoft.com/office/drawing/2014/main" id="{1243ED9F-3352-47F7-B081-299BCF7F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4" y="4101820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585AE5F-F8A7-4B4C-838A-649F078223B2}"/>
              </a:ext>
            </a:extLst>
          </p:cNvPr>
          <p:cNvSpPr txBox="1"/>
          <p:nvPr/>
        </p:nvSpPr>
        <p:spPr>
          <a:xfrm>
            <a:off x="2903927" y="349422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 Condensed" panose="020B0502040204020203" pitchFamily="34" charset="0"/>
              </a:rPr>
              <a:t>THROUGH OCTOBER 23</a:t>
            </a:r>
          </a:p>
        </p:txBody>
      </p:sp>
    </p:spTree>
    <p:extLst>
      <p:ext uri="{BB962C8B-B14F-4D97-AF65-F5344CB8AC3E}">
        <p14:creationId xmlns:p14="http://schemas.microsoft.com/office/powerpoint/2010/main" val="8354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7433C9-4766-4FCF-8332-5AB30C9D4C5A}"/>
              </a:ext>
            </a:extLst>
          </p:cNvPr>
          <p:cNvSpPr/>
          <p:nvPr/>
        </p:nvSpPr>
        <p:spPr>
          <a:xfrm>
            <a:off x="0" y="0"/>
            <a:ext cx="10058400" cy="5486400"/>
          </a:xfrm>
          <a:prstGeom prst="rect">
            <a:avLst/>
          </a:prstGeom>
          <a:solidFill>
            <a:srgbClr val="02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3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EA19C93-D7A2-4086-BFBA-A6CF9F73E4B3}"/>
              </a:ext>
            </a:extLst>
          </p:cNvPr>
          <p:cNvGraphicFramePr>
            <a:graphicFrameLocks noGrp="1"/>
          </p:cNvGraphicFramePr>
          <p:nvPr/>
        </p:nvGraphicFramePr>
        <p:xfrm>
          <a:off x="238115" y="1082868"/>
          <a:ext cx="9582159" cy="363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301">
                  <a:extLst>
                    <a:ext uri="{9D8B030D-6E8A-4147-A177-3AD203B41FA5}">
                      <a16:colId xmlns:a16="http://schemas.microsoft.com/office/drawing/2014/main" val="4143220552"/>
                    </a:ext>
                  </a:extLst>
                </a:gridCol>
                <a:gridCol w="1496654">
                  <a:extLst>
                    <a:ext uri="{9D8B030D-6E8A-4147-A177-3AD203B41FA5}">
                      <a16:colId xmlns:a16="http://schemas.microsoft.com/office/drawing/2014/main" val="167223238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3708252103"/>
                    </a:ext>
                  </a:extLst>
                </a:gridCol>
                <a:gridCol w="620042">
                  <a:extLst>
                    <a:ext uri="{9D8B030D-6E8A-4147-A177-3AD203B41FA5}">
                      <a16:colId xmlns:a16="http://schemas.microsoft.com/office/drawing/2014/main" val="226210659"/>
                    </a:ext>
                  </a:extLst>
                </a:gridCol>
                <a:gridCol w="791089">
                  <a:extLst>
                    <a:ext uri="{9D8B030D-6E8A-4147-A177-3AD203B41FA5}">
                      <a16:colId xmlns:a16="http://schemas.microsoft.com/office/drawing/2014/main" val="1575324252"/>
                    </a:ext>
                  </a:extLst>
                </a:gridCol>
                <a:gridCol w="783962">
                  <a:extLst>
                    <a:ext uri="{9D8B030D-6E8A-4147-A177-3AD203B41FA5}">
                      <a16:colId xmlns:a16="http://schemas.microsoft.com/office/drawing/2014/main" val="613608418"/>
                    </a:ext>
                  </a:extLst>
                </a:gridCol>
                <a:gridCol w="819596">
                  <a:extLst>
                    <a:ext uri="{9D8B030D-6E8A-4147-A177-3AD203B41FA5}">
                      <a16:colId xmlns:a16="http://schemas.microsoft.com/office/drawing/2014/main" val="879489942"/>
                    </a:ext>
                  </a:extLst>
                </a:gridCol>
                <a:gridCol w="826723">
                  <a:extLst>
                    <a:ext uri="{9D8B030D-6E8A-4147-A177-3AD203B41FA5}">
                      <a16:colId xmlns:a16="http://schemas.microsoft.com/office/drawing/2014/main" val="3759290315"/>
                    </a:ext>
                  </a:extLst>
                </a:gridCol>
                <a:gridCol w="926500">
                  <a:extLst>
                    <a:ext uri="{9D8B030D-6E8A-4147-A177-3AD203B41FA5}">
                      <a16:colId xmlns:a16="http://schemas.microsoft.com/office/drawing/2014/main" val="360356688"/>
                    </a:ext>
                  </a:extLst>
                </a:gridCol>
                <a:gridCol w="1069038">
                  <a:extLst>
                    <a:ext uri="{9D8B030D-6E8A-4147-A177-3AD203B41FA5}">
                      <a16:colId xmlns:a16="http://schemas.microsoft.com/office/drawing/2014/main" val="2413103679"/>
                    </a:ext>
                  </a:extLst>
                </a:gridCol>
                <a:gridCol w="896212">
                  <a:extLst>
                    <a:ext uri="{9D8B030D-6E8A-4147-A177-3AD203B41FA5}">
                      <a16:colId xmlns:a16="http://schemas.microsoft.com/office/drawing/2014/main" val="1650708684"/>
                    </a:ext>
                  </a:extLst>
                </a:gridCol>
              </a:tblGrid>
              <a:tr h="63227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GP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AST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Win Shares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MVP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091545"/>
                  </a:ext>
                </a:extLst>
              </a:tr>
              <a:tr h="61773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Harrison Barnes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93035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Paul 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LAC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9.30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219954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Nikola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Jokić</a:t>
                      </a:r>
                      <a:endParaRPr lang="en-US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7.67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501596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LaMelo Ball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1108500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Bahnschrift SemiBold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Kevin Durant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BKN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8.0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13.0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30.5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36.4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0.4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6.74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818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807709" y="4799709"/>
            <a:ext cx="442981" cy="4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354107" y="5230761"/>
            <a:ext cx="1350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0" y="1165300"/>
            <a:ext cx="354321" cy="4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203499" y="-1900961"/>
            <a:ext cx="3651393" cy="9582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2903928" y="142798"/>
            <a:ext cx="4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THROUGH OCTOBER 23</a:t>
            </a:r>
          </a:p>
        </p:txBody>
      </p:sp>
      <p:pic>
        <p:nvPicPr>
          <p:cNvPr id="1026" name="Picture 2" descr="Harrison Barnes Stats, News, Bio | ESPN">
            <a:extLst>
              <a:ext uri="{FF2B5EF4-FFF2-40B4-BE49-F238E27FC236}">
                <a16:creationId xmlns:a16="http://schemas.microsoft.com/office/drawing/2014/main" id="{1824CFD0-BBAD-4589-AA04-B0E8821C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1" y="1759515"/>
            <a:ext cx="782547" cy="56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aul George Stats, News, Bio | ESPN">
            <a:extLst>
              <a:ext uri="{FF2B5EF4-FFF2-40B4-BE49-F238E27FC236}">
                <a16:creationId xmlns:a16="http://schemas.microsoft.com/office/drawing/2014/main" id="{73B9F02C-799A-47FA-AC50-1278C223F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9" y="2385168"/>
            <a:ext cx="740159" cy="5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Nikola Jokic Stats, News, Bio | ESPN">
            <a:extLst>
              <a:ext uri="{FF2B5EF4-FFF2-40B4-BE49-F238E27FC236}">
                <a16:creationId xmlns:a16="http://schemas.microsoft.com/office/drawing/2014/main" id="{87621E12-67AA-4AF9-9098-2A3E46FC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3" y="2990549"/>
            <a:ext cx="728570" cy="5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aMelo Ball Stats, News, Bio | ESPN">
            <a:extLst>
              <a:ext uri="{FF2B5EF4-FFF2-40B4-BE49-F238E27FC236}">
                <a16:creationId xmlns:a16="http://schemas.microsoft.com/office/drawing/2014/main" id="{763AE2EB-1479-41F6-B4EB-B135E0A6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9" y="3543184"/>
            <a:ext cx="784140" cy="56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Kevin Durant Stats, News, Bio | ESPN">
            <a:extLst>
              <a:ext uri="{FF2B5EF4-FFF2-40B4-BE49-F238E27FC236}">
                <a16:creationId xmlns:a16="http://schemas.microsoft.com/office/drawing/2014/main" id="{1243ED9F-3352-47F7-B081-299BCF7F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4" y="4111345"/>
            <a:ext cx="810737" cy="5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6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4935709" y="4212500"/>
            <a:ext cx="186984" cy="188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4652965" y="4400695"/>
            <a:ext cx="752474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5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30" name="Picture 6" descr="NBA Says Races For KIA MVP, Other Individual Awards Is Over">
            <a:extLst>
              <a:ext uri="{FF2B5EF4-FFF2-40B4-BE49-F238E27FC236}">
                <a16:creationId xmlns:a16="http://schemas.microsoft.com/office/drawing/2014/main" id="{D26FCA74-9769-4696-B3AA-34E3129E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633" y="962746"/>
            <a:ext cx="705136" cy="5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66" y="1923121"/>
            <a:ext cx="140996" cy="17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3926843" y="1982233"/>
            <a:ext cx="2439011" cy="18384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4385700" y="1479654"/>
            <a:ext cx="1287003" cy="25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7" dirty="0">
                <a:latin typeface="Bahnschrift SemiBold Condensed" panose="020B0502040204020203" pitchFamily="34" charset="0"/>
              </a:rPr>
              <a:t>THROUGH FEBRUARY 17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0E9651A-0A1D-4628-B4F9-B0C27121A73C}"/>
              </a:ext>
            </a:extLst>
          </p:cNvPr>
          <p:cNvGraphicFramePr>
            <a:graphicFrameLocks noGrp="1"/>
          </p:cNvGraphicFramePr>
          <p:nvPr/>
        </p:nvGraphicFramePr>
        <p:xfrm>
          <a:off x="4227103" y="1681972"/>
          <a:ext cx="1838486" cy="2440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586">
                  <a:extLst>
                    <a:ext uri="{9D8B030D-6E8A-4147-A177-3AD203B41FA5}">
                      <a16:colId xmlns:a16="http://schemas.microsoft.com/office/drawing/2014/main" val="3933633758"/>
                    </a:ext>
                  </a:extLst>
                </a:gridCol>
                <a:gridCol w="490809">
                  <a:extLst>
                    <a:ext uri="{9D8B030D-6E8A-4147-A177-3AD203B41FA5}">
                      <a16:colId xmlns:a16="http://schemas.microsoft.com/office/drawing/2014/main" val="1626609492"/>
                    </a:ext>
                  </a:extLst>
                </a:gridCol>
                <a:gridCol w="367697">
                  <a:extLst>
                    <a:ext uri="{9D8B030D-6E8A-4147-A177-3AD203B41FA5}">
                      <a16:colId xmlns:a16="http://schemas.microsoft.com/office/drawing/2014/main" val="42106943"/>
                    </a:ext>
                  </a:extLst>
                </a:gridCol>
                <a:gridCol w="367697">
                  <a:extLst>
                    <a:ext uri="{9D8B030D-6E8A-4147-A177-3AD203B41FA5}">
                      <a16:colId xmlns:a16="http://schemas.microsoft.com/office/drawing/2014/main" val="55924371"/>
                    </a:ext>
                  </a:extLst>
                </a:gridCol>
                <a:gridCol w="367697">
                  <a:extLst>
                    <a:ext uri="{9D8B030D-6E8A-4147-A177-3AD203B41FA5}">
                      <a16:colId xmlns:a16="http://schemas.microsoft.com/office/drawing/2014/main" val="2388833427"/>
                    </a:ext>
                  </a:extLst>
                </a:gridCol>
              </a:tblGrid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Rank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Team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Score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marL="34530" marR="34530" marT="17264" marB="17264" anchor="ctr"/>
                </a:tc>
                <a:extLst>
                  <a:ext uri="{0D108BD9-81ED-4DB2-BD59-A6C34878D82A}">
                    <a16:rowId xmlns:a16="http://schemas.microsoft.com/office/drawing/2014/main" val="515901141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0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2488603024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2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105331920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3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2877208337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0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002174814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1663096657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6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053352651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301143090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8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309730176"/>
                  </a:ext>
                </a:extLst>
              </a:tr>
              <a:tr h="21543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0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1995866373"/>
                  </a:ext>
                </a:extLst>
              </a:tr>
              <a:tr h="28464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Bahnschrift SemiBold Condensed" panose="020B0502040204020203" pitchFamily="34" charset="0"/>
                        </a:rPr>
                        <a:t>10</a:t>
                      </a: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Bahnschrift SemiBold Condensed" panose="020B0502040204020203" pitchFamily="34" charset="0"/>
                      </a:endParaRPr>
                    </a:p>
                  </a:txBody>
                  <a:tcPr marL="34530" marR="34530" marT="17264" marB="1726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3597" marR="3597" marT="3597" marB="0" anchor="ctr"/>
                </a:tc>
                <a:extLst>
                  <a:ext uri="{0D108BD9-81ED-4DB2-BD59-A6C34878D82A}">
                    <a16:rowId xmlns:a16="http://schemas.microsoft.com/office/drawing/2014/main" val="193381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0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180</Words>
  <Application>Microsoft Office PowerPoint</Application>
  <PresentationFormat>Custom</PresentationFormat>
  <Paragraphs>145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</vt:lpstr>
      <vt:lpstr>Bahnschrift Light Condensed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MinhKhang H</dc:creator>
  <cp:lastModifiedBy>Nguyen, MinhKhang H</cp:lastModifiedBy>
  <cp:revision>130</cp:revision>
  <dcterms:created xsi:type="dcterms:W3CDTF">2021-01-15T17:04:44Z</dcterms:created>
  <dcterms:modified xsi:type="dcterms:W3CDTF">2021-10-25T05:23:30Z</dcterms:modified>
</cp:coreProperties>
</file>