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59" r:id="rId4"/>
  </p:sldIdLst>
  <p:sldSz cx="10058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16A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5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3018"/>
              </p:ext>
            </p:extLst>
          </p:nvPr>
        </p:nvGraphicFramePr>
        <p:xfrm>
          <a:off x="1562831" y="1058008"/>
          <a:ext cx="6932724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438.00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326.37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199.32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152.25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65.00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12719" y="-591879"/>
            <a:ext cx="3632948" cy="6932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OCTOBER 23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7F116-3B2A-4D15-879A-28F6DC1CC582}"/>
              </a:ext>
            </a:extLst>
          </p:cNvPr>
          <p:cNvGrpSpPr/>
          <p:nvPr/>
        </p:nvGrpSpPr>
        <p:grpSpPr>
          <a:xfrm>
            <a:off x="1704614" y="1120309"/>
            <a:ext cx="456466" cy="511175"/>
            <a:chOff x="6563460" y="2838450"/>
            <a:chExt cx="456466" cy="5111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36C18D-231E-4D15-B3B0-42A8BB0417AA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EFD907C2-8797-42A3-AAD6-B17D68B17584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DE7AE3-7F03-4EE4-BCD5-B55BAE9FC0CF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Image result for nba logo">
              <a:extLst>
                <a:ext uri="{FF2B5EF4-FFF2-40B4-BE49-F238E27FC236}">
                  <a16:creationId xmlns:a16="http://schemas.microsoft.com/office/drawing/2014/main" id="{89909C13-E969-4D57-AB86-3686FCD7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van Mobley Stats, News, Bio | ESPN">
            <a:extLst>
              <a:ext uri="{FF2B5EF4-FFF2-40B4-BE49-F238E27FC236}">
                <a16:creationId xmlns:a16="http://schemas.microsoft.com/office/drawing/2014/main" id="{6F754BC6-D94F-4211-A1CB-E444BD4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2" y="1732572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cottie Barnes Stats, News, Bio | ESPN">
            <a:extLst>
              <a:ext uri="{FF2B5EF4-FFF2-40B4-BE49-F238E27FC236}">
                <a16:creationId xmlns:a16="http://schemas.microsoft.com/office/drawing/2014/main" id="{A4A4DEB4-6091-498B-9105-DF96BC0F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81" y="2328318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is Duarte Stats, News, Bio | ESPN">
            <a:extLst>
              <a:ext uri="{FF2B5EF4-FFF2-40B4-BE49-F238E27FC236}">
                <a16:creationId xmlns:a16="http://schemas.microsoft.com/office/drawing/2014/main" id="{AA1EEA4B-E37E-4D54-AFB2-D0D1A366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83" y="2923411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sh Giddey Stats, News, Bio | ESPN">
            <a:extLst>
              <a:ext uri="{FF2B5EF4-FFF2-40B4-BE49-F238E27FC236}">
                <a16:creationId xmlns:a16="http://schemas.microsoft.com/office/drawing/2014/main" id="{BE43A6C4-BA57-4971-AEEE-417061A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19" y="4084518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anz Wagner of the Orlando Magic poses for a portrait during NBA... News  Photo - Getty Images">
            <a:extLst>
              <a:ext uri="{FF2B5EF4-FFF2-40B4-BE49-F238E27FC236}">
                <a16:creationId xmlns:a16="http://schemas.microsoft.com/office/drawing/2014/main" id="{34C111B5-4C75-4A8C-94F9-D70D7E6B1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73" b="33887" l="26501" r="59883">
                        <a14:foregroundMark x1="36018" y1="27148" x2="31040" y2="29004"/>
                        <a14:foregroundMark x1="31332" y1="29102" x2="47584" y2="31543"/>
                        <a14:foregroundMark x1="57980" y1="29492" x2="58565" y2="32520"/>
                        <a14:foregroundMark x1="52269" y1="30273" x2="39971" y2="29199"/>
                        <a14:foregroundMark x1="37335" y1="29004" x2="50512" y2="28711"/>
                        <a14:foregroundMark x1="27086" y1="27832" x2="26647" y2="32129"/>
                        <a14:foregroundMark x1="59736" y1="29492" x2="59883" y2="33887"/>
                        <a14:foregroundMark x1="43777" y1="9473" x2="45095" y2="9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2" t="7292" r="37482" b="68573"/>
          <a:stretch/>
        </p:blipFill>
        <p:spPr bwMode="auto">
          <a:xfrm>
            <a:off x="1616336" y="3496886"/>
            <a:ext cx="634187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0" y="0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36049"/>
              </p:ext>
            </p:extLst>
          </p:nvPr>
        </p:nvGraphicFramePr>
        <p:xfrm>
          <a:off x="1114726" y="1047647"/>
          <a:ext cx="7828936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ROY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Evan Mobley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438.00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Scottie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Chris Duarte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199.32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Franz Wagner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152.25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Josh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Giddey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OKC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65.00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OCTOBER 23</a:t>
            </a:r>
          </a:p>
        </p:txBody>
      </p:sp>
      <p:pic>
        <p:nvPicPr>
          <p:cNvPr id="24" name="Picture 2" descr="Evan Mobley Stats, News, Bio | ESPN">
            <a:extLst>
              <a:ext uri="{FF2B5EF4-FFF2-40B4-BE49-F238E27FC236}">
                <a16:creationId xmlns:a16="http://schemas.microsoft.com/office/drawing/2014/main" id="{02E05739-A81B-4D47-B06A-C1A8C70A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2" y="1724232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Scottie Barnes Stats, News, Bio | ESPN">
            <a:extLst>
              <a:ext uri="{FF2B5EF4-FFF2-40B4-BE49-F238E27FC236}">
                <a16:creationId xmlns:a16="http://schemas.microsoft.com/office/drawing/2014/main" id="{5592E338-DBCF-4548-8A9A-4B02BF99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1" y="2319978"/>
            <a:ext cx="784573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hris Duarte Stats, News, Bio | ESPN">
            <a:extLst>
              <a:ext uri="{FF2B5EF4-FFF2-40B4-BE49-F238E27FC236}">
                <a16:creationId xmlns:a16="http://schemas.microsoft.com/office/drawing/2014/main" id="{8E98516D-0F64-4B28-89F7-197E20C3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03" y="2915071"/>
            <a:ext cx="784572" cy="5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Josh Giddey Stats, News, Bio | ESPN">
            <a:extLst>
              <a:ext uri="{FF2B5EF4-FFF2-40B4-BE49-F238E27FC236}">
                <a16:creationId xmlns:a16="http://schemas.microsoft.com/office/drawing/2014/main" id="{2CC6D7C2-FD52-49C1-A82A-970F75D8D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9" y="4083321"/>
            <a:ext cx="814289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750D1AC-D2BF-44CB-980F-34A6E8CDBE55}"/>
              </a:ext>
            </a:extLst>
          </p:cNvPr>
          <p:cNvGrpSpPr/>
          <p:nvPr/>
        </p:nvGrpSpPr>
        <p:grpSpPr>
          <a:xfrm>
            <a:off x="1269254" y="1103516"/>
            <a:ext cx="456466" cy="511175"/>
            <a:chOff x="6563460" y="2838450"/>
            <a:chExt cx="456466" cy="5111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9B63E33-A62B-4101-9582-08012580595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C15F3B8-436A-4509-A348-9119D57AD59A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0C9CAC-DDD4-4F6D-998E-EB7D243E1904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2" descr="Image result for nba logo">
              <a:extLst>
                <a:ext uri="{FF2B5EF4-FFF2-40B4-BE49-F238E27FC236}">
                  <a16:creationId xmlns:a16="http://schemas.microsoft.com/office/drawing/2014/main" id="{D1FAE8CC-1DC8-40D8-9949-9D17349DE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Franz Wagner of the Orlando Magic poses for a portrait during NBA... News  Photo - Getty Images">
            <a:extLst>
              <a:ext uri="{FF2B5EF4-FFF2-40B4-BE49-F238E27FC236}">
                <a16:creationId xmlns:a16="http://schemas.microsoft.com/office/drawing/2014/main" id="{C871C1B1-D54E-42EC-98A2-9F6E6BA3C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73" b="33887" l="26501" r="59883">
                        <a14:foregroundMark x1="36018" y1="27148" x2="31040" y2="29004"/>
                        <a14:foregroundMark x1="31332" y1="29102" x2="47584" y2="31543"/>
                        <a14:foregroundMark x1="57980" y1="29492" x2="58565" y2="32520"/>
                        <a14:foregroundMark x1="52269" y1="30273" x2="39971" y2="29199"/>
                        <a14:foregroundMark x1="37335" y1="29004" x2="50512" y2="28711"/>
                        <a14:foregroundMark x1="27086" y1="27832" x2="26647" y2="32129"/>
                        <a14:foregroundMark x1="59736" y1="29492" x2="59883" y2="33887"/>
                        <a14:foregroundMark x1="43777" y1="9473" x2="45095" y2="9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2" t="7292" r="37482" b="68573"/>
          <a:stretch/>
        </p:blipFill>
        <p:spPr bwMode="auto">
          <a:xfrm>
            <a:off x="1178595" y="3488428"/>
            <a:ext cx="634187" cy="5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935709" y="4212500"/>
            <a:ext cx="186984" cy="188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652965" y="4400695"/>
            <a:ext cx="752474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5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30" name="Picture 6" descr="NBA Says Races For KIA MVP, Other Individual Awards Is Over">
            <a:extLst>
              <a:ext uri="{FF2B5EF4-FFF2-40B4-BE49-F238E27FC236}">
                <a16:creationId xmlns:a16="http://schemas.microsoft.com/office/drawing/2014/main" id="{D26FCA74-9769-4696-B3AA-34E3129E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33" y="962746"/>
            <a:ext cx="705136" cy="5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66" y="1923121"/>
            <a:ext cx="140996" cy="1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926843" y="1982233"/>
            <a:ext cx="2439011" cy="1838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4385700" y="1479654"/>
            <a:ext cx="1287003" cy="25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7" dirty="0">
                <a:latin typeface="Bahnschrift SemiBold Condensed" panose="020B0502040204020203" pitchFamily="34" charset="0"/>
              </a:rPr>
              <a:t>THROUGH FEBRUARY 17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/>
        </p:nvGraphicFramePr>
        <p:xfrm>
          <a:off x="4227103" y="1681972"/>
          <a:ext cx="1838486" cy="2440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586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490809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  <a:gridCol w="367697">
                  <a:extLst>
                    <a:ext uri="{9D8B030D-6E8A-4147-A177-3AD203B41FA5}">
                      <a16:colId xmlns:a16="http://schemas.microsoft.com/office/drawing/2014/main" val="42106943"/>
                    </a:ext>
                  </a:extLst>
                </a:gridCol>
                <a:gridCol w="367697">
                  <a:extLst>
                    <a:ext uri="{9D8B030D-6E8A-4147-A177-3AD203B41FA5}">
                      <a16:colId xmlns:a16="http://schemas.microsoft.com/office/drawing/2014/main" val="55924371"/>
                    </a:ext>
                  </a:extLst>
                </a:gridCol>
                <a:gridCol w="367697">
                  <a:extLst>
                    <a:ext uri="{9D8B030D-6E8A-4147-A177-3AD203B41FA5}">
                      <a16:colId xmlns:a16="http://schemas.microsoft.com/office/drawing/2014/main" val="2388833427"/>
                    </a:ext>
                  </a:extLst>
                </a:gridCol>
              </a:tblGrid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Score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marL="34530" marR="34530" marT="17264" marB="17264"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28464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154</Words>
  <Application>Microsoft Office PowerPoint</Application>
  <PresentationFormat>Custom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</vt:lpstr>
      <vt:lpstr>Bahnschrift Light 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147</cp:revision>
  <dcterms:created xsi:type="dcterms:W3CDTF">2021-01-15T17:04:44Z</dcterms:created>
  <dcterms:modified xsi:type="dcterms:W3CDTF">2021-10-25T05:23:33Z</dcterms:modified>
</cp:coreProperties>
</file>