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4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7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BDC1-B194-7B49-A2F9-6818AF282935}" type="datetimeFigureOut"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18EB9-4B16-2B4C-802F-8824F75196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kl_dissertation_wordclou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8" t="13056" r="23565" b="13025"/>
          <a:stretch/>
        </p:blipFill>
        <p:spPr>
          <a:xfrm>
            <a:off x="846639" y="105822"/>
            <a:ext cx="7507111" cy="66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7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Evolution of Ecological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75692"/>
            <a:ext cx="6400800" cy="1752600"/>
          </a:xfrm>
        </p:spPr>
        <p:txBody>
          <a:bodyPr/>
          <a:lstStyle/>
          <a:p>
            <a:r>
              <a:rPr lang="en-US"/>
              <a:t>Matthew K. Lau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Evolution of Ecological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K. Lau</dc:creator>
  <cp:lastModifiedBy>Matthew K. Lau</cp:lastModifiedBy>
  <cp:revision>7</cp:revision>
  <dcterms:created xsi:type="dcterms:W3CDTF">2014-03-26T15:45:21Z</dcterms:created>
  <dcterms:modified xsi:type="dcterms:W3CDTF">2014-03-26T16:13:51Z</dcterms:modified>
</cp:coreProperties>
</file>