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00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4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7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7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5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4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39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34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45EC-F3E9-4E1B-8286-262F5344D247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A32F-4ED4-4C83-BB1F-535B17A1C7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1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26299"/>
              </p:ext>
            </p:extLst>
          </p:nvPr>
        </p:nvGraphicFramePr>
        <p:xfrm>
          <a:off x="1183860" y="1773216"/>
          <a:ext cx="4730199" cy="297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33">
                  <a:extLst>
                    <a:ext uri="{9D8B030D-6E8A-4147-A177-3AD203B41FA5}">
                      <a16:colId xmlns:a16="http://schemas.microsoft.com/office/drawing/2014/main" val="468512526"/>
                    </a:ext>
                  </a:extLst>
                </a:gridCol>
                <a:gridCol w="1576733">
                  <a:extLst>
                    <a:ext uri="{9D8B030D-6E8A-4147-A177-3AD203B41FA5}">
                      <a16:colId xmlns:a16="http://schemas.microsoft.com/office/drawing/2014/main" val="3749979392"/>
                    </a:ext>
                  </a:extLst>
                </a:gridCol>
                <a:gridCol w="1576733">
                  <a:extLst>
                    <a:ext uri="{9D8B030D-6E8A-4147-A177-3AD203B41FA5}">
                      <a16:colId xmlns:a16="http://schemas.microsoft.com/office/drawing/2014/main" val="544211104"/>
                    </a:ext>
                  </a:extLst>
                </a:gridCol>
              </a:tblGrid>
              <a:tr h="990416"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[0][0]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[1][0]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[2][0]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800247"/>
                  </a:ext>
                </a:extLst>
              </a:tr>
              <a:tr h="990416"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[0][1]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[1][1]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[2][1]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64473"/>
                  </a:ext>
                </a:extLst>
              </a:tr>
              <a:tr h="990416"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[0][2]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[1][2]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[2][2]</a:t>
                      </a:r>
                      <a:endParaRPr kumimoji="1" lang="ja-JP" altLang="en-US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30236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7409" y="1630020"/>
            <a:ext cx="5128591" cy="3299789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1875184" y="1043611"/>
            <a:ext cx="2521777" cy="586409"/>
          </a:xfrm>
          <a:prstGeom prst="wedgeRectCallout">
            <a:avLst>
              <a:gd name="adj1" fmla="val -1458"/>
              <a:gd name="adj2" fmla="val 980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table.cells[1][0] : </a:t>
            </a:r>
            <a:r>
              <a:rPr kumimoji="1"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kumimoji="1" lang="ja-JP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205331" y="5156615"/>
            <a:ext cx="1736035" cy="586409"/>
          </a:xfrm>
          <a:prstGeom prst="wedgeRectCallout">
            <a:avLst>
              <a:gd name="adj1" fmla="val -52724"/>
              <a:gd name="adj2" fmla="val -8971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table.svgGroup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SVGGElement</a:t>
            </a:r>
          </a:p>
        </p:txBody>
      </p:sp>
      <p:sp>
        <p:nvSpPr>
          <p:cNvPr id="11" name="フローチャート: 代替処理 10"/>
          <p:cNvSpPr/>
          <p:nvPr/>
        </p:nvSpPr>
        <p:spPr>
          <a:xfrm>
            <a:off x="283264" y="332940"/>
            <a:ext cx="8174936" cy="50689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table : GraphTableSVG.Table = </a:t>
            </a:r>
            <a:r>
              <a:rPr lang="fr-FR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GraphTableSVG.Table(box, 3, </a:t>
            </a:r>
            <a:r>
              <a:rPr lang="fr-FR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3);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47440"/>
              </p:ext>
            </p:extLst>
          </p:nvPr>
        </p:nvGraphicFramePr>
        <p:xfrm>
          <a:off x="2922103" y="2098883"/>
          <a:ext cx="1576733" cy="99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33">
                  <a:extLst>
                    <a:ext uri="{9D8B030D-6E8A-4147-A177-3AD203B41FA5}">
                      <a16:colId xmlns:a16="http://schemas.microsoft.com/office/drawing/2014/main" val="3960226991"/>
                    </a:ext>
                  </a:extLst>
                </a:gridCol>
              </a:tblGrid>
              <a:tr h="990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>
                          <a:solidFill>
                            <a:srgbClr val="FF0000"/>
                          </a:solidFill>
                        </a:rPr>
                        <a:t>[2][1]</a:t>
                      </a:r>
                      <a:endParaRPr kumimoji="1" lang="ja-JP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5553"/>
                  </a:ext>
                </a:extLst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2292625" y="1128023"/>
            <a:ext cx="2007705" cy="586409"/>
          </a:xfrm>
          <a:prstGeom prst="wedgeRectCallout">
            <a:avLst>
              <a:gd name="adj1" fmla="val 1005"/>
              <a:gd name="adj2" fmla="val 1167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.topBorder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SVGLineElement</a:t>
            </a:r>
            <a:endParaRPr lang="ja-JP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292626" y="3626057"/>
            <a:ext cx="2206210" cy="586409"/>
          </a:xfrm>
          <a:prstGeom prst="wedgeRectCallout">
            <a:avLst>
              <a:gd name="adj1" fmla="val -11312"/>
              <a:gd name="adj2" fmla="val -137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cell.bottomBorder </a:t>
            </a:r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SVGLineElement</a:t>
            </a:r>
            <a:endParaRPr lang="ja-JP" altLang="en-US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4790660" y="2377040"/>
            <a:ext cx="1964633" cy="586409"/>
          </a:xfrm>
          <a:prstGeom prst="wedgeRectCallout">
            <a:avLst>
              <a:gd name="adj1" fmla="val -64658"/>
              <a:gd name="adj2" fmla="val -529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cell.rightBorder</a:t>
            </a:r>
            <a:r>
              <a:rPr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SVGLineElement</a:t>
            </a:r>
            <a:endParaRPr lang="ja-JP" altLang="en-US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83094" y="2300886"/>
            <a:ext cx="2007429" cy="586409"/>
          </a:xfrm>
          <a:prstGeom prst="wedgeRectCallout">
            <a:avLst>
              <a:gd name="adj1" fmla="val 63578"/>
              <a:gd name="adj2" fmla="val -1207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.leftBorder </a:t>
            </a:r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SVGLineElement</a:t>
            </a:r>
            <a:endParaRPr lang="ja-JP" altLang="en-US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283265" y="3626057"/>
            <a:ext cx="1928190" cy="586409"/>
          </a:xfrm>
          <a:prstGeom prst="wedgeRectCallout">
            <a:avLst>
              <a:gd name="adj1" fmla="val 110772"/>
              <a:gd name="adj2" fmla="val -2002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cell.svgText : </a:t>
            </a:r>
            <a:r>
              <a:rPr lang="en-US" altLang="ja-JP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SVGTextElement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4691269" y="1205857"/>
            <a:ext cx="2932044" cy="586409"/>
          </a:xfrm>
          <a:prstGeom prst="wedgeRectCallout">
            <a:avLst>
              <a:gd name="adj1" fmla="val -66858"/>
              <a:gd name="adj2" fmla="val 1421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cell.svgBackground : </a:t>
            </a:r>
            <a:r>
              <a:rPr lang="en-US" altLang="ja-JP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SVGRectElement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4790661" y="3387449"/>
            <a:ext cx="1736035" cy="586409"/>
          </a:xfrm>
          <a:prstGeom prst="wedgeRectCallout">
            <a:avLst>
              <a:gd name="adj1" fmla="val -52724"/>
              <a:gd name="adj2" fmla="val -8971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cell.svgGroup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SVGGElement</a:t>
            </a:r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283264" y="332940"/>
            <a:ext cx="5481432" cy="50689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cell : GraphTableSVG.Cell = table.cells[2][1]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826028" y="2002620"/>
            <a:ext cx="1865241" cy="119778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2713383" y="1053433"/>
            <a:ext cx="3717234" cy="3647776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204253" y="1252330"/>
            <a:ext cx="805070" cy="854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87326" y="3670851"/>
            <a:ext cx="805070" cy="854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9408" y="3670851"/>
            <a:ext cx="805070" cy="854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>
            <a:stCxn id="4" idx="4"/>
            <a:endCxn id="5" idx="0"/>
          </p:cNvCxnSpPr>
          <p:nvPr/>
        </p:nvCxnSpPr>
        <p:spPr>
          <a:xfrm flipH="1">
            <a:off x="3289861" y="2107096"/>
            <a:ext cx="1316927" cy="1563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4"/>
            <a:endCxn id="6" idx="0"/>
          </p:cNvCxnSpPr>
          <p:nvPr/>
        </p:nvCxnSpPr>
        <p:spPr>
          <a:xfrm>
            <a:off x="4606788" y="2107096"/>
            <a:ext cx="1335155" cy="1563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076703" y="1177673"/>
            <a:ext cx="1041950" cy="102881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1812242" y="2206487"/>
            <a:ext cx="1928190" cy="586409"/>
          </a:xfrm>
          <a:prstGeom prst="wedgeRectCallout">
            <a:avLst>
              <a:gd name="adj1" fmla="val 85514"/>
              <a:gd name="adj2" fmla="val -11207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r>
              <a:rPr kumimoji="1" lang="en-US" altLang="ja-JP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.svgText : </a:t>
            </a:r>
            <a:r>
              <a:rPr lang="en-US" altLang="ja-JP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SVGTextElement</a:t>
            </a:r>
          </a:p>
        </p:txBody>
      </p:sp>
      <p:sp>
        <p:nvSpPr>
          <p:cNvPr id="14" name="四角形吹き出し 13"/>
          <p:cNvSpPr/>
          <p:nvPr/>
        </p:nvSpPr>
        <p:spPr>
          <a:xfrm>
            <a:off x="4866861" y="392367"/>
            <a:ext cx="1941443" cy="586409"/>
          </a:xfrm>
          <a:prstGeom prst="wedgeRectCallout">
            <a:avLst>
              <a:gd name="adj1" fmla="val -55332"/>
              <a:gd name="adj2" fmla="val 131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node1.surface : </a:t>
            </a:r>
          </a:p>
          <a:p>
            <a:pPr algn="ctr"/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SVGElement </a:t>
            </a:r>
          </a:p>
        </p:txBody>
      </p:sp>
      <p:sp>
        <p:nvSpPr>
          <p:cNvPr id="15" name="四角形吹き出し 14"/>
          <p:cNvSpPr/>
          <p:nvPr/>
        </p:nvSpPr>
        <p:spPr>
          <a:xfrm>
            <a:off x="1563967" y="1229141"/>
            <a:ext cx="1964635" cy="586409"/>
          </a:xfrm>
          <a:prstGeom prst="wedgeRectCallout">
            <a:avLst>
              <a:gd name="adj1" fmla="val 72392"/>
              <a:gd name="adj2" fmla="val 17065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node1.svgGroup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SVGGElement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 rot="2983575">
            <a:off x="4920576" y="2704306"/>
            <a:ext cx="12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pc="600" smtClean="0">
                <a:solidFill>
                  <a:srgbClr val="FF0000"/>
                </a:solidFill>
              </a:rPr>
              <a:t>abcd</a:t>
            </a:r>
            <a:endParaRPr kumimoji="1" lang="ja-JP" altLang="en-US" spc="600">
              <a:solidFill>
                <a:srgbClr val="FF0000"/>
              </a:solidFill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78308" y="2668365"/>
            <a:ext cx="1928190" cy="586409"/>
          </a:xfrm>
          <a:prstGeom prst="wedgeRectCallout">
            <a:avLst>
              <a:gd name="adj1" fmla="val -120672"/>
              <a:gd name="adj2" fmla="val -205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edge1</a:t>
            </a:r>
            <a:r>
              <a:rPr kumimoji="1" lang="en-US" altLang="ja-JP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.svgText : </a:t>
            </a:r>
            <a:r>
              <a:rPr lang="en-US" altLang="ja-JP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SVGTextElement</a:t>
            </a:r>
          </a:p>
        </p:txBody>
      </p:sp>
      <p:sp>
        <p:nvSpPr>
          <p:cNvPr id="20" name="正方形/長方形 19"/>
          <p:cNvSpPr/>
          <p:nvPr/>
        </p:nvSpPr>
        <p:spPr>
          <a:xfrm rot="2993287">
            <a:off x="4246774" y="2537124"/>
            <a:ext cx="2025021" cy="614565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3221935" y="4600274"/>
            <a:ext cx="1964635" cy="586409"/>
          </a:xfrm>
          <a:prstGeom prst="wedgeRectCallout">
            <a:avLst>
              <a:gd name="adj1" fmla="val 56709"/>
              <a:gd name="adj2" fmla="val -211749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edge1.svgGroup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SVGGElement</a:t>
            </a:r>
          </a:p>
        </p:txBody>
      </p:sp>
      <p:sp>
        <p:nvSpPr>
          <p:cNvPr id="22" name="四角形吹き出し 21"/>
          <p:cNvSpPr/>
          <p:nvPr/>
        </p:nvSpPr>
        <p:spPr>
          <a:xfrm>
            <a:off x="7277098" y="3670851"/>
            <a:ext cx="1928190" cy="586409"/>
          </a:xfrm>
          <a:prstGeom prst="wedgeRectCallout">
            <a:avLst>
              <a:gd name="adj1" fmla="val -125826"/>
              <a:gd name="adj2" fmla="val -90042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edge1</a:t>
            </a:r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.svgPath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SVGPathElement</a:t>
            </a:r>
          </a:p>
        </p:txBody>
      </p:sp>
      <p:sp>
        <p:nvSpPr>
          <p:cNvPr id="23" name="四角形吹き出し 22"/>
          <p:cNvSpPr/>
          <p:nvPr/>
        </p:nvSpPr>
        <p:spPr>
          <a:xfrm>
            <a:off x="5798192" y="1522345"/>
            <a:ext cx="2550677" cy="586409"/>
          </a:xfrm>
          <a:prstGeom prst="wedgeRectCallout">
            <a:avLst>
              <a:gd name="adj1" fmla="val -69064"/>
              <a:gd name="adj2" fmla="val 1031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edge1</a:t>
            </a:r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svgTextPath</a:t>
            </a: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SVGTextPathElement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92595" y="5826100"/>
            <a:ext cx="1964635" cy="586409"/>
          </a:xfrm>
          <a:prstGeom prst="wedgeRectCallout">
            <a:avLst>
              <a:gd name="adj1" fmla="val 64803"/>
              <a:gd name="adj2" fmla="val -240563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graph.svgGroup : </a:t>
            </a:r>
            <a:r>
              <a:rPr lang="en-US" altLang="ja-JP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SVGGElement</a:t>
            </a:r>
          </a:p>
        </p:txBody>
      </p:sp>
    </p:spTree>
    <p:extLst>
      <p:ext uri="{BB962C8B-B14F-4D97-AF65-F5344CB8AC3E}">
        <p14:creationId xmlns:p14="http://schemas.microsoft.com/office/powerpoint/2010/main" val="12041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 flipV="1">
            <a:off x="1649896" y="1381539"/>
            <a:ext cx="3955774" cy="198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1802296" y="1533939"/>
            <a:ext cx="3955774" cy="1987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1504122" y="1676400"/>
            <a:ext cx="3955774" cy="1987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649896" y="3087688"/>
            <a:ext cx="3955774" cy="198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1802296" y="3240088"/>
            <a:ext cx="3955774" cy="1987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1504122" y="3382549"/>
            <a:ext cx="3955774" cy="19878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649896" y="4479098"/>
            <a:ext cx="3955774" cy="198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1802296" y="4631498"/>
            <a:ext cx="3955774" cy="198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504122" y="4773959"/>
            <a:ext cx="3955774" cy="1987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990601" y="2600671"/>
            <a:ext cx="3955774" cy="1987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143001" y="2753071"/>
            <a:ext cx="3955774" cy="19878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844827" y="2895532"/>
            <a:ext cx="3955774" cy="19878"/>
          </a:xfrm>
          <a:prstGeom prst="line">
            <a:avLst/>
          </a:prstGeom>
          <a:ln w="762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045227" y="457200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GObject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16477" y="2630421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GTable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95052" y="1543879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GTextbox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118652" y="2647054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GVertex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374834" y="4190931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GPathTextbox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673548" y="2647053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GEdge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96000" y="5635419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GCallout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673548" y="5635419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GArrowCallout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500810" y="4141236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GRect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051025" y="4141236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GEllipse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矢印コネクタ 14"/>
          <p:cNvCxnSpPr>
            <a:stCxn id="4" idx="2"/>
            <a:endCxn id="5" idx="0"/>
          </p:cNvCxnSpPr>
          <p:nvPr/>
        </p:nvCxnSpPr>
        <p:spPr>
          <a:xfrm flipH="1">
            <a:off x="3744568" y="993913"/>
            <a:ext cx="1428750" cy="1636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2"/>
            <a:endCxn id="6" idx="0"/>
          </p:cNvCxnSpPr>
          <p:nvPr/>
        </p:nvCxnSpPr>
        <p:spPr>
          <a:xfrm>
            <a:off x="5173318" y="993913"/>
            <a:ext cx="2749825" cy="549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7" idx="0"/>
          </p:cNvCxnSpPr>
          <p:nvPr/>
        </p:nvCxnSpPr>
        <p:spPr>
          <a:xfrm flipH="1">
            <a:off x="6246743" y="2080592"/>
            <a:ext cx="1676400" cy="566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2"/>
            <a:endCxn id="9" idx="0"/>
          </p:cNvCxnSpPr>
          <p:nvPr/>
        </p:nvCxnSpPr>
        <p:spPr>
          <a:xfrm>
            <a:off x="7923143" y="2080592"/>
            <a:ext cx="1878496" cy="566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" idx="2"/>
            <a:endCxn id="8" idx="0"/>
          </p:cNvCxnSpPr>
          <p:nvPr/>
        </p:nvCxnSpPr>
        <p:spPr>
          <a:xfrm>
            <a:off x="6246743" y="3183767"/>
            <a:ext cx="2256182" cy="100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2"/>
            <a:endCxn id="10" idx="0"/>
          </p:cNvCxnSpPr>
          <p:nvPr/>
        </p:nvCxnSpPr>
        <p:spPr>
          <a:xfrm flipH="1">
            <a:off x="7224091" y="4727644"/>
            <a:ext cx="1278834" cy="90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2"/>
            <a:endCxn id="11" idx="0"/>
          </p:cNvCxnSpPr>
          <p:nvPr/>
        </p:nvCxnSpPr>
        <p:spPr>
          <a:xfrm>
            <a:off x="8502925" y="4727644"/>
            <a:ext cx="1298714" cy="90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2"/>
            <a:endCxn id="13" idx="0"/>
          </p:cNvCxnSpPr>
          <p:nvPr/>
        </p:nvCxnSpPr>
        <p:spPr>
          <a:xfrm flipH="1">
            <a:off x="5179116" y="3183767"/>
            <a:ext cx="1067627" cy="95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2"/>
            <a:endCxn id="12" idx="0"/>
          </p:cNvCxnSpPr>
          <p:nvPr/>
        </p:nvCxnSpPr>
        <p:spPr>
          <a:xfrm flipH="1">
            <a:off x="2628901" y="3183767"/>
            <a:ext cx="3617842" cy="95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42461" y="2643606"/>
            <a:ext cx="2256182" cy="536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GGraph</a:t>
            </a:r>
            <a:endParaRPr kumimoji="1" lang="ja-JP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/>
          <p:cNvCxnSpPr>
            <a:stCxn id="4" idx="2"/>
            <a:endCxn id="48" idx="0"/>
          </p:cNvCxnSpPr>
          <p:nvPr/>
        </p:nvCxnSpPr>
        <p:spPr>
          <a:xfrm flipH="1">
            <a:off x="1270552" y="993913"/>
            <a:ext cx="3902766" cy="1649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141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19</cp:revision>
  <dcterms:created xsi:type="dcterms:W3CDTF">2018-06-28T16:01:41Z</dcterms:created>
  <dcterms:modified xsi:type="dcterms:W3CDTF">2018-09-21T10:13:16Z</dcterms:modified>
</cp:coreProperties>
</file>