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t-EE" smtClean="0"/>
              <a:t>Klõpsake laadi muutmiseks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EE20-7D60-4F37-B585-7935ECA7DAAE}" type="datetimeFigureOut">
              <a:rPr lang="et-EE" smtClean="0"/>
              <a:t>22.12.2016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CE07515-C56B-4E18-82DA-3B2C2A9ED05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05105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alkiri ja pildial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 smtClean="0"/>
              <a:t>Muutke teksti 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EE20-7D60-4F37-B585-7935ECA7DAAE}" type="datetimeFigureOut">
              <a:rPr lang="et-EE" smtClean="0"/>
              <a:t>22.12.2016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CE07515-C56B-4E18-82DA-3B2C2A9ED05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71320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ldiallkirjaga ts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t-EE" smtClean="0"/>
              <a:t>Muutke teksti laade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 smtClean="0"/>
              <a:t>Muutke teksti 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EE20-7D60-4F37-B585-7935ECA7DAAE}" type="datetimeFigureOut">
              <a:rPr lang="et-EE" smtClean="0"/>
              <a:t>22.12.2016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CE07515-C56B-4E18-82DA-3B2C2A9ED050}" type="slidenum">
              <a:rPr lang="et-EE" smtClean="0"/>
              <a:t>‹#›</a:t>
            </a:fld>
            <a:endParaRPr lang="et-E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0886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itka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t-EE" smtClean="0"/>
              <a:t>Muutke teksti 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EE20-7D60-4F37-B585-7935ECA7DAAE}" type="datetimeFigureOut">
              <a:rPr lang="et-EE" smtClean="0"/>
              <a:t>22.12.2016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E07515-C56B-4E18-82DA-3B2C2A9ED05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837782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sitaadi visiitka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t-EE" smtClean="0"/>
              <a:t>Muutke teksti laade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t-EE" smtClean="0"/>
              <a:t>Muutke teksti 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EE20-7D60-4F37-B585-7935ECA7DAAE}" type="datetimeFigureOut">
              <a:rPr lang="et-EE" smtClean="0"/>
              <a:t>22.12.2016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E07515-C56B-4E18-82DA-3B2C2A9ED050}" type="slidenum">
              <a:rPr lang="et-EE" smtClean="0"/>
              <a:t>‹#›</a:t>
            </a:fld>
            <a:endParaRPr lang="et-E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1865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Õige või v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t-EE" smtClean="0"/>
              <a:t>Muutke teksti laade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t-EE" smtClean="0"/>
              <a:t>Muutke teksti 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EE20-7D60-4F37-B585-7935ECA7DAAE}" type="datetimeFigureOut">
              <a:rPr lang="et-EE" smtClean="0"/>
              <a:t>22.12.2016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E07515-C56B-4E18-82DA-3B2C2A9ED05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820005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EE20-7D60-4F37-B585-7935ECA7DAAE}" type="datetimeFigureOut">
              <a:rPr lang="et-EE" smtClean="0"/>
              <a:t>22.12.2016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7515-C56B-4E18-82DA-3B2C2A9ED05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868527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EE20-7D60-4F37-B585-7935ECA7DAAE}" type="datetimeFigureOut">
              <a:rPr lang="et-EE" smtClean="0"/>
              <a:t>22.12.2016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7515-C56B-4E18-82DA-3B2C2A9ED05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86005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EE20-7D60-4F37-B585-7935ECA7DAAE}" type="datetimeFigureOut">
              <a:rPr lang="et-EE" smtClean="0"/>
              <a:t>22.12.2016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7515-C56B-4E18-82DA-3B2C2A9ED05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87646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 smtClean="0"/>
              <a:t>Muutke teksti 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EE20-7D60-4F37-B585-7935ECA7DAAE}" type="datetimeFigureOut">
              <a:rPr lang="et-EE" smtClean="0"/>
              <a:t>22.12.2016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CE07515-C56B-4E18-82DA-3B2C2A9ED05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20940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EE20-7D60-4F37-B585-7935ECA7DAAE}" type="datetimeFigureOut">
              <a:rPr lang="et-EE" smtClean="0"/>
              <a:t>22.12.2016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CE07515-C56B-4E18-82DA-3B2C2A9ED05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7098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 smtClean="0"/>
              <a:t>Muutke teksti 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 smtClean="0"/>
              <a:t>Muutke teksti 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EE20-7D60-4F37-B585-7935ECA7DAAE}" type="datetimeFigureOut">
              <a:rPr lang="et-EE" smtClean="0"/>
              <a:t>22.12.2016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CE07515-C56B-4E18-82DA-3B2C2A9ED05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372748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EE20-7D60-4F37-B585-7935ECA7DAAE}" type="datetimeFigureOut">
              <a:rPr lang="et-EE" smtClean="0"/>
              <a:t>22.12.2016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7515-C56B-4E18-82DA-3B2C2A9ED05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91738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EE20-7D60-4F37-B585-7935ECA7DAAE}" type="datetimeFigureOut">
              <a:rPr lang="et-EE" smtClean="0"/>
              <a:t>22.12.2016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7515-C56B-4E18-82DA-3B2C2A9ED05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64431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 smtClean="0"/>
              <a:t>Muutke teksti 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EE20-7D60-4F37-B585-7935ECA7DAAE}" type="datetimeFigureOut">
              <a:rPr lang="et-EE" smtClean="0"/>
              <a:t>22.12.2016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7515-C56B-4E18-82DA-3B2C2A9ED05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27799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t-EE" smtClean="0"/>
              <a:t>Pildi lisamiseks klõpsake ikooni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 smtClean="0"/>
              <a:t>Muutke teksti 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EE20-7D60-4F37-B585-7935ECA7DAAE}" type="datetimeFigureOut">
              <a:rPr lang="et-EE" smtClean="0"/>
              <a:t>22.12.2016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E07515-C56B-4E18-82DA-3B2C2A9ED05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038591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AEE20-7D60-4F37-B585-7935ECA7DAAE}" type="datetimeFigureOut">
              <a:rPr lang="et-EE" smtClean="0"/>
              <a:t>22.12.2016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CE07515-C56B-4E18-82DA-3B2C2A9ED05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06943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xzYjdqnER8" TargetMode="External"/><Relationship Id="rId2" Type="http://schemas.openxmlformats.org/officeDocument/2006/relationships/hyperlink" Target="https://www.mkm.ee/et/uudised-pressiinfo/analuusid-ja-uuringud#20eteenus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km.ee/sites/default/files/klienditagasiside_projekt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km.ee/sites/default/files/iseteeninduskeskkondade_raamistiku_kasutatavuse_nouded_dets.pdf" TargetMode="External"/><Relationship Id="rId2" Type="http://schemas.openxmlformats.org/officeDocument/2006/relationships/hyperlink" Target="https://www.mkm.ee/sites/default/files/iseteeninduskeskkondade_raamistik_08.07.2015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EcWFsLHAhpM" TargetMode="External"/><Relationship Id="rId5" Type="http://schemas.openxmlformats.org/officeDocument/2006/relationships/hyperlink" Target="https://www.mkm.ee/eamudel/" TargetMode="External"/><Relationship Id="rId4" Type="http://schemas.openxmlformats.org/officeDocument/2006/relationships/hyperlink" Target="https://www.mkm.ee/iseteenindus/#p=projektis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KbGHhlWuQ8" TargetMode="External"/><Relationship Id="rId2" Type="http://schemas.openxmlformats.org/officeDocument/2006/relationships/hyperlink" Target="https://www.youtube.com/watch?v=B0Ox269fnv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w8DXaeXRF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t-EE" dirty="0" smtClean="0"/>
              <a:t>Programmi </a:t>
            </a:r>
            <a:r>
              <a:rPr lang="et-EE" dirty="0"/>
              <a:t>"Eelduste loomine</a:t>
            </a:r>
            <a:r>
              <a:rPr lang="et-EE" dirty="0" smtClean="0"/>
              <a:t/>
            </a:r>
            <a:br>
              <a:rPr lang="et-EE" dirty="0" smtClean="0"/>
            </a:br>
            <a:r>
              <a:rPr lang="et-EE" dirty="0"/>
              <a:t>avalike teenuste kvaliteedi tõstmiseks IKT vahendite </a:t>
            </a:r>
            <a:r>
              <a:rPr lang="et-EE" dirty="0" smtClean="0"/>
              <a:t>abil„ tulemeid</a:t>
            </a:r>
            <a:endParaRPr lang="et-EE" dirty="0"/>
          </a:p>
        </p:txBody>
      </p:sp>
      <p:sp>
        <p:nvSpPr>
          <p:cNvPr id="3" name="Alapealkiri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802644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Pilootprojektid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20 e-teenuse disainimise projekti materjalid: </a:t>
            </a:r>
            <a:r>
              <a:rPr lang="et-EE" dirty="0" smtClean="0">
                <a:hlinkClick r:id="rId2"/>
              </a:rPr>
              <a:t>https://www.mkm.ee/et/uudised-pressiinfo/analuusid-ja-uuringud#20eteenust</a:t>
            </a:r>
            <a:endParaRPr lang="et-EE" dirty="0" smtClean="0"/>
          </a:p>
          <a:p>
            <a:r>
              <a:rPr lang="et-EE" dirty="0" smtClean="0"/>
              <a:t>Video: </a:t>
            </a:r>
            <a:r>
              <a:rPr lang="et-EE" dirty="0" smtClean="0">
                <a:hlinkClick r:id="rId3"/>
              </a:rPr>
              <a:t>https://www.youtube.com/watch?v=zxzYjdqnER8</a:t>
            </a:r>
            <a:r>
              <a:rPr lang="et-EE" dirty="0" smtClean="0"/>
              <a:t> 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08465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Rahulolu mõõtmise pilootprojekt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Aruanne: </a:t>
            </a:r>
            <a:r>
              <a:rPr lang="et-EE" dirty="0" smtClean="0">
                <a:hlinkClick r:id="rId2"/>
              </a:rPr>
              <a:t>https://www.mkm.ee/sites/default/files/klienditagasiside_projekt.pdf</a:t>
            </a:r>
            <a:endParaRPr lang="et-EE" dirty="0" smtClean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275598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 smtClean="0"/>
              <a:t>Isteeninduskeskkonna</a:t>
            </a:r>
            <a:r>
              <a:rPr lang="et-EE" dirty="0" smtClean="0"/>
              <a:t> kontseptsioon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Raamistik: </a:t>
            </a:r>
            <a:r>
              <a:rPr lang="et-EE" dirty="0" smtClean="0">
                <a:hlinkClick r:id="rId2"/>
              </a:rPr>
              <a:t>https://www.mkm.ee/sites/default/files/iseteeninduskeskkondade_raamistik_08.07.2015.pdf</a:t>
            </a:r>
            <a:endParaRPr lang="et-EE" dirty="0" smtClean="0"/>
          </a:p>
          <a:p>
            <a:r>
              <a:rPr lang="et-EE" dirty="0" err="1" smtClean="0"/>
              <a:t>Kasutatavuse</a:t>
            </a:r>
            <a:r>
              <a:rPr lang="et-EE" dirty="0" smtClean="0"/>
              <a:t> nõuded: </a:t>
            </a:r>
            <a:r>
              <a:rPr lang="et-EE" dirty="0" smtClean="0">
                <a:hlinkClick r:id="rId3"/>
              </a:rPr>
              <a:t>https://www.mkm.ee/sites/default/files/iseteeninduskeskkondade_raamistiku_kasutatavuse_nouded_dets.pdf</a:t>
            </a:r>
            <a:endParaRPr lang="et-EE" dirty="0" smtClean="0"/>
          </a:p>
          <a:p>
            <a:r>
              <a:rPr lang="et-EE" dirty="0" smtClean="0"/>
              <a:t>Prototüüp: </a:t>
            </a:r>
            <a:r>
              <a:rPr lang="et-EE" dirty="0" smtClean="0">
                <a:hlinkClick r:id="rId4"/>
              </a:rPr>
              <a:t>https://www.mkm.ee/iseteenindus/#p=projektist</a:t>
            </a:r>
            <a:endParaRPr lang="et-EE" dirty="0" smtClean="0"/>
          </a:p>
          <a:p>
            <a:r>
              <a:rPr lang="et-EE" dirty="0" smtClean="0"/>
              <a:t>Funktsionaalne arhitektuur: </a:t>
            </a:r>
            <a:r>
              <a:rPr lang="et-EE" dirty="0" smtClean="0">
                <a:hlinkClick r:id="rId5"/>
              </a:rPr>
              <a:t>https://www.mkm.ee/eamudel/</a:t>
            </a:r>
            <a:endParaRPr lang="et-EE" dirty="0" smtClean="0"/>
          </a:p>
          <a:p>
            <a:r>
              <a:rPr lang="et-EE" dirty="0" smtClean="0"/>
              <a:t>Video: </a:t>
            </a:r>
            <a:r>
              <a:rPr lang="et-EE" dirty="0" smtClean="0">
                <a:hlinkClick r:id="rId6"/>
              </a:rPr>
              <a:t>https://www.youtube.com/watch?v=EcWFsLHAhpM</a:t>
            </a:r>
            <a:r>
              <a:rPr lang="et-EE" dirty="0" smtClean="0"/>
              <a:t> 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842215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Mõõda targalt	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Video (</a:t>
            </a:r>
            <a:r>
              <a:rPr lang="et-EE" dirty="0"/>
              <a:t>eesti keeles): </a:t>
            </a:r>
            <a:r>
              <a:rPr lang="et-EE" dirty="0">
                <a:hlinkClick r:id="rId2"/>
              </a:rPr>
              <a:t>https://</a:t>
            </a:r>
            <a:r>
              <a:rPr lang="et-EE" dirty="0" smtClean="0">
                <a:hlinkClick r:id="rId2"/>
              </a:rPr>
              <a:t>www.youtube.com/watch?v=B0Ox269fnvY</a:t>
            </a:r>
            <a:endParaRPr lang="et-EE" dirty="0" smtClean="0"/>
          </a:p>
          <a:p>
            <a:r>
              <a:rPr lang="et-EE" dirty="0" smtClean="0"/>
              <a:t>Video (</a:t>
            </a:r>
            <a:r>
              <a:rPr lang="et-EE" dirty="0"/>
              <a:t>inglise keeles): </a:t>
            </a:r>
            <a:r>
              <a:rPr lang="et-EE" dirty="0">
                <a:hlinkClick r:id="rId3"/>
              </a:rPr>
              <a:t>https://</a:t>
            </a:r>
            <a:r>
              <a:rPr lang="et-EE" dirty="0" smtClean="0">
                <a:hlinkClick r:id="rId3"/>
              </a:rPr>
              <a:t>www.youtube.com/watch?v=JKbGHhlWuQ8</a:t>
            </a:r>
            <a:r>
              <a:rPr lang="et-EE" dirty="0" smtClean="0"/>
              <a:t> 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88199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Targemad IT-lahendused – parem elu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Video: </a:t>
            </a:r>
            <a:r>
              <a:rPr lang="et-EE" dirty="0">
                <a:hlinkClick r:id="rId2"/>
              </a:rPr>
              <a:t>https://</a:t>
            </a:r>
            <a:r>
              <a:rPr lang="et-EE" dirty="0" smtClean="0">
                <a:hlinkClick r:id="rId2"/>
              </a:rPr>
              <a:t>www.youtube.com/watch?v=Ow8DXaeXRFM</a:t>
            </a:r>
            <a:r>
              <a:rPr lang="et-EE" dirty="0" smtClean="0"/>
              <a:t> 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571566027"/>
      </p:ext>
    </p:extLst>
  </p:cSld>
  <p:clrMapOvr>
    <a:masterClrMapping/>
  </p:clrMapOvr>
</p:sld>
</file>

<file path=ppt/theme/theme1.xml><?xml version="1.0" encoding="utf-8"?>
<a:theme xmlns:a="http://schemas.openxmlformats.org/drawingml/2006/main" name="Rohukõrred">
  <a:themeElements>
    <a:clrScheme name="Rohukõrred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Rohukõrred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ohukõrred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</TotalTime>
  <Words>87</Words>
  <Application>Microsoft Office PowerPoint</Application>
  <PresentationFormat>Laiekraan</PresentationFormat>
  <Paragraphs>17</Paragraphs>
  <Slides>6</Slides>
  <Notes>0</Notes>
  <HiddenSlides>0</HiddenSlides>
  <MMClips>0</MMClips>
  <ScaleCrop>false</ScaleCrop>
  <HeadingPairs>
    <vt:vector size="6" baseType="variant">
      <vt:variant>
        <vt:lpstr>Kasutatud fondid</vt:lpstr>
      </vt:variant>
      <vt:variant>
        <vt:i4>3</vt:i4>
      </vt:variant>
      <vt:variant>
        <vt:lpstr>Kujundus</vt:lpstr>
      </vt:variant>
      <vt:variant>
        <vt:i4>1</vt:i4>
      </vt:variant>
      <vt:variant>
        <vt:lpstr>Slaidipealkirjad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Rohukõrred</vt:lpstr>
      <vt:lpstr>Programmi "Eelduste loomine avalike teenuste kvaliteedi tõstmiseks IKT vahendite abil„ tulemeid</vt:lpstr>
      <vt:lpstr>Pilootprojektid</vt:lpstr>
      <vt:lpstr>Rahulolu mõõtmise pilootprojekt</vt:lpstr>
      <vt:lpstr>Isteeninduskeskkonna kontseptsioon</vt:lpstr>
      <vt:lpstr>Mõõda targalt </vt:lpstr>
      <vt:lpstr>Targemad IT-lahendused – parem elu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 "Eelduste loomine avalike teenuste kvaliteedi tõstmiseks IKT vahendite abil„ tulemeid</dc:title>
  <dc:creator>Risto Hinno</dc:creator>
  <cp:lastModifiedBy>Risto Hinno</cp:lastModifiedBy>
  <cp:revision>3</cp:revision>
  <dcterms:created xsi:type="dcterms:W3CDTF">2016-12-22T06:25:27Z</dcterms:created>
  <dcterms:modified xsi:type="dcterms:W3CDTF">2016-12-22T06:35:21Z</dcterms:modified>
</cp:coreProperties>
</file>