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91" r:id="rId3"/>
    <p:sldId id="292" r:id="rId4"/>
    <p:sldId id="294" r:id="rId5"/>
    <p:sldId id="295" r:id="rId6"/>
    <p:sldId id="288" r:id="rId7"/>
    <p:sldId id="259" r:id="rId8"/>
    <p:sldId id="301" r:id="rId9"/>
    <p:sldId id="290" r:id="rId10"/>
    <p:sldId id="271" r:id="rId11"/>
    <p:sldId id="263" r:id="rId12"/>
    <p:sldId id="276" r:id="rId13"/>
    <p:sldId id="265" r:id="rId14"/>
    <p:sldId id="260" r:id="rId15"/>
    <p:sldId id="261" r:id="rId16"/>
    <p:sldId id="270" r:id="rId17"/>
    <p:sldId id="268" r:id="rId18"/>
    <p:sldId id="269" r:id="rId19"/>
    <p:sldId id="273" r:id="rId20"/>
    <p:sldId id="274" r:id="rId21"/>
    <p:sldId id="266" r:id="rId22"/>
    <p:sldId id="272" r:id="rId23"/>
    <p:sldId id="275" r:id="rId24"/>
    <p:sldId id="267" r:id="rId25"/>
    <p:sldId id="278" r:id="rId26"/>
    <p:sldId id="296" r:id="rId27"/>
    <p:sldId id="305" r:id="rId28"/>
    <p:sldId id="280" r:id="rId29"/>
    <p:sldId id="281" r:id="rId30"/>
    <p:sldId id="297" r:id="rId31"/>
    <p:sldId id="298" r:id="rId32"/>
    <p:sldId id="299" r:id="rId33"/>
    <p:sldId id="283" r:id="rId34"/>
    <p:sldId id="302" r:id="rId35"/>
    <p:sldId id="287" r:id="rId36"/>
    <p:sldId id="282" r:id="rId37"/>
    <p:sldId id="300" r:id="rId38"/>
    <p:sldId id="303" r:id="rId39"/>
    <p:sldId id="284" r:id="rId40"/>
    <p:sldId id="286" r:id="rId41"/>
  </p:sldIdLst>
  <p:sldSz cx="12192000" cy="6858000"/>
  <p:notesSz cx="6858000" cy="9144000"/>
  <p:defaultTextStyle>
    <a:defPPr>
      <a:defRPr lang="et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iri Reidi" initials="AR" lastIdx="1" clrIdx="0">
    <p:extLst>
      <p:ext uri="{19B8F6BF-5375-455C-9EA6-DF929625EA0E}">
        <p15:presenceInfo xmlns:p15="http://schemas.microsoft.com/office/powerpoint/2012/main" userId="S-1-5-21-790525478-920026266-1417001333-23187" providerId="AD"/>
      </p:ext>
    </p:extLst>
  </p:cmAuthor>
  <p:cmAuthor id="2" name="Risto Hinno" initials="RH" lastIdx="1" clrIdx="1">
    <p:extLst>
      <p:ext uri="{19B8F6BF-5375-455C-9EA6-DF929625EA0E}">
        <p15:presenceInfo xmlns:p15="http://schemas.microsoft.com/office/powerpoint/2012/main" userId="S-1-5-21-790525478-920026266-1417001333-1897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eskmine laad 2 – rõhk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59" autoAdjust="0"/>
    <p:restoredTop sz="93324" autoAdjust="0"/>
  </p:normalViewPr>
  <p:slideViewPr>
    <p:cSldViewPr snapToGrid="0">
      <p:cViewPr varScale="1">
        <p:scale>
          <a:sx n="86" d="100"/>
          <a:sy n="86" d="100"/>
        </p:scale>
        <p:origin x="5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se kohatäid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3" name="Kuupäeva kohatäid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3C46B-1972-49FD-8E59-73BA6B129462}" type="datetimeFigureOut">
              <a:rPr lang="et-EE" smtClean="0"/>
              <a:t>29.11.2016</a:t>
            </a:fld>
            <a:endParaRPr lang="et-EE"/>
          </a:p>
        </p:txBody>
      </p:sp>
      <p:sp>
        <p:nvSpPr>
          <p:cNvPr id="4" name="Slaidi pildi kohatä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t-EE"/>
          </a:p>
        </p:txBody>
      </p:sp>
      <p:sp>
        <p:nvSpPr>
          <p:cNvPr id="5" name="Märkmete kohatäid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t-EE" smtClean="0"/>
              <a:t>Muutke teksti laade</a:t>
            </a:r>
          </a:p>
          <a:p>
            <a:pPr lvl="1"/>
            <a:r>
              <a:rPr lang="et-EE" smtClean="0"/>
              <a:t>Teine tase</a:t>
            </a:r>
          </a:p>
          <a:p>
            <a:pPr lvl="2"/>
            <a:r>
              <a:rPr lang="et-EE" smtClean="0"/>
              <a:t>Kolmas tase</a:t>
            </a:r>
          </a:p>
          <a:p>
            <a:pPr lvl="3"/>
            <a:r>
              <a:rPr lang="et-EE" smtClean="0"/>
              <a:t>Neljas tase</a:t>
            </a:r>
          </a:p>
          <a:p>
            <a:pPr lvl="4"/>
            <a:r>
              <a:rPr lang="et-EE" smtClean="0"/>
              <a:t>Viies tase</a:t>
            </a:r>
            <a:endParaRPr lang="et-EE"/>
          </a:p>
        </p:txBody>
      </p:sp>
      <p:sp>
        <p:nvSpPr>
          <p:cNvPr id="6" name="Jaluse kohatäid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7" name="Slaidinumbri kohatä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259CCF-D520-4006-929E-13F7A03E332D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810428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idi pildi kohatä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ärkmete kohatäid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t-EE" dirty="0" smtClean="0"/>
              <a:t>Avalik teenus määruse tähenduses on teenus, mida asutus osutab eraõiguslikule isikule (edaspidi </a:t>
            </a:r>
            <a:r>
              <a:rPr lang="et-EE" i="1" dirty="0" smtClean="0"/>
              <a:t>isik) </a:t>
            </a:r>
            <a:r>
              <a:rPr lang="et-EE" dirty="0" smtClean="0"/>
              <a:t>mis tahes suhtluskanali (edaspidi </a:t>
            </a:r>
            <a:r>
              <a:rPr lang="et-EE" i="1" dirty="0" smtClean="0"/>
              <a:t>kanal) </a:t>
            </a:r>
            <a:r>
              <a:rPr lang="et-EE" dirty="0" smtClean="0"/>
              <a:t>kaudu, et võimaldada isikul täita seadusest tulenevat kohustust või kasutada seadusest tulenevat õigust. </a:t>
            </a:r>
          </a:p>
          <a:p>
            <a:endParaRPr lang="et-EE" dirty="0"/>
          </a:p>
        </p:txBody>
      </p:sp>
      <p:sp>
        <p:nvSpPr>
          <p:cNvPr id="4" name="Slaidinumbri kohatä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83E95-636D-4DC1-9ED4-C0CE78E7F62E}" type="slidenum">
              <a:rPr lang="et-EE" smtClean="0"/>
              <a:t>4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716123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idi pildi kohatä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ärkmete kohatäid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t-EE" dirty="0" smtClean="0"/>
              <a:t>Avalik teenus määruse tähenduses on teenus, mida asutus osutab eraõiguslikule isikule (edaspidi </a:t>
            </a:r>
            <a:r>
              <a:rPr lang="et-EE" i="1" dirty="0" smtClean="0"/>
              <a:t>isik) </a:t>
            </a:r>
            <a:r>
              <a:rPr lang="et-EE" dirty="0" smtClean="0"/>
              <a:t>mis tahes suhtluskanali (edaspidi </a:t>
            </a:r>
            <a:r>
              <a:rPr lang="et-EE" i="1" dirty="0" smtClean="0"/>
              <a:t>kanal) </a:t>
            </a:r>
            <a:r>
              <a:rPr lang="et-EE" dirty="0" smtClean="0"/>
              <a:t>kaudu, et võimaldada isikul täita seadusest tulenevat kohustust või kasutada seadusest tulenevat õigust. </a:t>
            </a:r>
          </a:p>
        </p:txBody>
      </p:sp>
      <p:sp>
        <p:nvSpPr>
          <p:cNvPr id="4" name="Slaidinumbri kohatä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83E95-636D-4DC1-9ED4-C0CE78E7F62E}" type="slidenum">
              <a:rPr lang="et-EE" smtClean="0"/>
              <a:t>5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207263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idi pildi kohatä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ärkmete kohatäid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t-EE" dirty="0" smtClean="0"/>
              <a:t>Veel teha: Natuke testida, Andmete migreerimine, </a:t>
            </a:r>
            <a:r>
              <a:rPr lang="et-EE" dirty="0" err="1" smtClean="0"/>
              <a:t>Live</a:t>
            </a:r>
            <a:endParaRPr lang="et-EE" dirty="0" smtClean="0"/>
          </a:p>
          <a:p>
            <a:endParaRPr lang="et-EE" dirty="0"/>
          </a:p>
        </p:txBody>
      </p:sp>
      <p:sp>
        <p:nvSpPr>
          <p:cNvPr id="4" name="Slaidinumbri kohatä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259CCF-D520-4006-929E-13F7A03E332D}" type="slidenum">
              <a:rPr lang="et-EE" smtClean="0"/>
              <a:t>7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313032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itelsla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t-EE" smtClean="0"/>
              <a:t>Muutke pealkirja laadi</a:t>
            </a:r>
            <a:endParaRPr lang="et-EE"/>
          </a:p>
        </p:txBody>
      </p:sp>
      <p:sp>
        <p:nvSpPr>
          <p:cNvPr id="3" name="Alapealkiri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t-EE" smtClean="0"/>
              <a:t>Klõpsake laadi muutmiseks</a:t>
            </a:r>
            <a:endParaRPr lang="et-EE"/>
          </a:p>
        </p:txBody>
      </p:sp>
      <p:sp>
        <p:nvSpPr>
          <p:cNvPr id="4" name="Kuupäeva kohatäid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ABDAD-2EA7-42F3-823F-21ECF417AC95}" type="datetimeFigureOut">
              <a:rPr lang="et-EE" smtClean="0"/>
              <a:t>29.11.2016</a:t>
            </a:fld>
            <a:endParaRPr lang="et-EE"/>
          </a:p>
        </p:txBody>
      </p:sp>
      <p:sp>
        <p:nvSpPr>
          <p:cNvPr id="5" name="Jaluse kohatäid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aidinumbri kohatä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3F23-5710-4DF9-8969-915E6D2E13C3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224379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itel ja vertikaal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Muutke pealkirja laadi</a:t>
            </a:r>
            <a:endParaRPr lang="et-EE"/>
          </a:p>
        </p:txBody>
      </p:sp>
      <p:sp>
        <p:nvSpPr>
          <p:cNvPr id="3" name="Vertikaalteksti kohatäid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t-EE" smtClean="0"/>
              <a:t>Muutke teksti laade</a:t>
            </a:r>
          </a:p>
          <a:p>
            <a:pPr lvl="1"/>
            <a:r>
              <a:rPr lang="et-EE" smtClean="0"/>
              <a:t>Teine tase</a:t>
            </a:r>
          </a:p>
          <a:p>
            <a:pPr lvl="2"/>
            <a:r>
              <a:rPr lang="et-EE" smtClean="0"/>
              <a:t>Kolmas tase</a:t>
            </a:r>
          </a:p>
          <a:p>
            <a:pPr lvl="3"/>
            <a:r>
              <a:rPr lang="et-EE" smtClean="0"/>
              <a:t>Neljas tase</a:t>
            </a:r>
          </a:p>
          <a:p>
            <a:pPr lvl="4"/>
            <a:r>
              <a:rPr lang="et-EE" smtClean="0"/>
              <a:t>Viies tase</a:t>
            </a:r>
            <a:endParaRPr lang="et-EE"/>
          </a:p>
        </p:txBody>
      </p:sp>
      <p:sp>
        <p:nvSpPr>
          <p:cNvPr id="4" name="Kuupäeva kohatäid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ABDAD-2EA7-42F3-823F-21ECF417AC95}" type="datetimeFigureOut">
              <a:rPr lang="et-EE" smtClean="0"/>
              <a:t>29.11.2016</a:t>
            </a:fld>
            <a:endParaRPr lang="et-EE"/>
          </a:p>
        </p:txBody>
      </p:sp>
      <p:sp>
        <p:nvSpPr>
          <p:cNvPr id="5" name="Jaluse kohatäid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aidinumbri kohatä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3F23-5710-4DF9-8969-915E6D2E13C3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84728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altiitel ja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alti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t-EE" smtClean="0"/>
              <a:t>Muutke pealkirja laadi</a:t>
            </a:r>
            <a:endParaRPr lang="et-EE"/>
          </a:p>
        </p:txBody>
      </p:sp>
      <p:sp>
        <p:nvSpPr>
          <p:cNvPr id="3" name="Vertikaalteksti kohatäid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t-EE" smtClean="0"/>
              <a:t>Muutke teksti laade</a:t>
            </a:r>
          </a:p>
          <a:p>
            <a:pPr lvl="1"/>
            <a:r>
              <a:rPr lang="et-EE" smtClean="0"/>
              <a:t>Teine tase</a:t>
            </a:r>
          </a:p>
          <a:p>
            <a:pPr lvl="2"/>
            <a:r>
              <a:rPr lang="et-EE" smtClean="0"/>
              <a:t>Kolmas tase</a:t>
            </a:r>
          </a:p>
          <a:p>
            <a:pPr lvl="3"/>
            <a:r>
              <a:rPr lang="et-EE" smtClean="0"/>
              <a:t>Neljas tase</a:t>
            </a:r>
          </a:p>
          <a:p>
            <a:pPr lvl="4"/>
            <a:r>
              <a:rPr lang="et-EE" smtClean="0"/>
              <a:t>Viies tase</a:t>
            </a:r>
            <a:endParaRPr lang="et-EE"/>
          </a:p>
        </p:txBody>
      </p:sp>
      <p:sp>
        <p:nvSpPr>
          <p:cNvPr id="4" name="Kuupäeva kohatäid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ABDAD-2EA7-42F3-823F-21ECF417AC95}" type="datetimeFigureOut">
              <a:rPr lang="et-EE" smtClean="0"/>
              <a:t>29.11.2016</a:t>
            </a:fld>
            <a:endParaRPr lang="et-EE"/>
          </a:p>
        </p:txBody>
      </p:sp>
      <p:sp>
        <p:nvSpPr>
          <p:cNvPr id="5" name="Jaluse kohatäid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aidinumbri kohatä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3F23-5710-4DF9-8969-915E6D2E13C3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446235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ealkiri j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Muutke pealkirja laadi</a:t>
            </a:r>
            <a:endParaRPr lang="et-EE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t-EE" smtClean="0"/>
              <a:t>Muutke teksti laade</a:t>
            </a:r>
          </a:p>
          <a:p>
            <a:pPr lvl="1"/>
            <a:r>
              <a:rPr lang="et-EE" smtClean="0"/>
              <a:t>Teine tase</a:t>
            </a:r>
          </a:p>
          <a:p>
            <a:pPr lvl="2"/>
            <a:r>
              <a:rPr lang="et-EE" smtClean="0"/>
              <a:t>Kolmas tase</a:t>
            </a:r>
          </a:p>
          <a:p>
            <a:pPr lvl="3"/>
            <a:r>
              <a:rPr lang="et-EE" smtClean="0"/>
              <a:t>Neljas tase</a:t>
            </a:r>
          </a:p>
          <a:p>
            <a:pPr lvl="4"/>
            <a:r>
              <a:rPr lang="et-EE" smtClean="0"/>
              <a:t>Viies tase</a:t>
            </a:r>
            <a:endParaRPr lang="et-EE"/>
          </a:p>
        </p:txBody>
      </p:sp>
      <p:sp>
        <p:nvSpPr>
          <p:cNvPr id="4" name="Kuupäeva kohatäid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ABDAD-2EA7-42F3-823F-21ECF417AC95}" type="datetimeFigureOut">
              <a:rPr lang="et-EE" smtClean="0"/>
              <a:t>29.11.2016</a:t>
            </a:fld>
            <a:endParaRPr lang="et-EE"/>
          </a:p>
        </p:txBody>
      </p:sp>
      <p:sp>
        <p:nvSpPr>
          <p:cNvPr id="5" name="Jaluse kohatäid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aidinumbri kohatä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3F23-5710-4DF9-8969-915E6D2E13C3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978913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Jaotise pä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t-EE" smtClean="0"/>
              <a:t>Muutke pealkirja laadi</a:t>
            </a:r>
            <a:endParaRPr lang="et-EE"/>
          </a:p>
        </p:txBody>
      </p:sp>
      <p:sp>
        <p:nvSpPr>
          <p:cNvPr id="3" name="Teksti kohatäid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t-EE" smtClean="0"/>
              <a:t>Muutke teksti laade</a:t>
            </a:r>
          </a:p>
        </p:txBody>
      </p:sp>
      <p:sp>
        <p:nvSpPr>
          <p:cNvPr id="4" name="Kuupäeva kohatäid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ABDAD-2EA7-42F3-823F-21ECF417AC95}" type="datetimeFigureOut">
              <a:rPr lang="et-EE" smtClean="0"/>
              <a:t>29.11.2016</a:t>
            </a:fld>
            <a:endParaRPr lang="et-EE"/>
          </a:p>
        </p:txBody>
      </p:sp>
      <p:sp>
        <p:nvSpPr>
          <p:cNvPr id="5" name="Jaluse kohatäid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aidinumbri kohatä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3F23-5710-4DF9-8969-915E6D2E13C3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049294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Muutke pealkirja laadi</a:t>
            </a:r>
            <a:endParaRPr lang="et-EE"/>
          </a:p>
        </p:txBody>
      </p:sp>
      <p:sp>
        <p:nvSpPr>
          <p:cNvPr id="3" name="Sisu kohatäid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t-EE" smtClean="0"/>
              <a:t>Muutke teksti laade</a:t>
            </a:r>
          </a:p>
          <a:p>
            <a:pPr lvl="1"/>
            <a:r>
              <a:rPr lang="et-EE" smtClean="0"/>
              <a:t>Teine tase</a:t>
            </a:r>
          </a:p>
          <a:p>
            <a:pPr lvl="2"/>
            <a:r>
              <a:rPr lang="et-EE" smtClean="0"/>
              <a:t>Kolmas tase</a:t>
            </a:r>
          </a:p>
          <a:p>
            <a:pPr lvl="3"/>
            <a:r>
              <a:rPr lang="et-EE" smtClean="0"/>
              <a:t>Neljas tase</a:t>
            </a:r>
          </a:p>
          <a:p>
            <a:pPr lvl="4"/>
            <a:r>
              <a:rPr lang="et-EE" smtClean="0"/>
              <a:t>Viies tase</a:t>
            </a:r>
            <a:endParaRPr lang="et-EE"/>
          </a:p>
        </p:txBody>
      </p:sp>
      <p:sp>
        <p:nvSpPr>
          <p:cNvPr id="4" name="Sisu kohatäid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t-EE" smtClean="0"/>
              <a:t>Muutke teksti laade</a:t>
            </a:r>
          </a:p>
          <a:p>
            <a:pPr lvl="1"/>
            <a:r>
              <a:rPr lang="et-EE" smtClean="0"/>
              <a:t>Teine tase</a:t>
            </a:r>
          </a:p>
          <a:p>
            <a:pPr lvl="2"/>
            <a:r>
              <a:rPr lang="et-EE" smtClean="0"/>
              <a:t>Kolmas tase</a:t>
            </a:r>
          </a:p>
          <a:p>
            <a:pPr lvl="3"/>
            <a:r>
              <a:rPr lang="et-EE" smtClean="0"/>
              <a:t>Neljas tase</a:t>
            </a:r>
          </a:p>
          <a:p>
            <a:pPr lvl="4"/>
            <a:r>
              <a:rPr lang="et-EE" smtClean="0"/>
              <a:t>Viies tase</a:t>
            </a:r>
            <a:endParaRPr lang="et-EE"/>
          </a:p>
        </p:txBody>
      </p:sp>
      <p:sp>
        <p:nvSpPr>
          <p:cNvPr id="5" name="Kuupäeva kohatäid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ABDAD-2EA7-42F3-823F-21ECF417AC95}" type="datetimeFigureOut">
              <a:rPr lang="et-EE" smtClean="0"/>
              <a:t>29.11.2016</a:t>
            </a:fld>
            <a:endParaRPr lang="et-EE"/>
          </a:p>
        </p:txBody>
      </p:sp>
      <p:sp>
        <p:nvSpPr>
          <p:cNvPr id="6" name="Jaluse kohatäid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aidinumbri kohatä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3F23-5710-4DF9-8969-915E6D2E13C3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304282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õrd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t-EE" smtClean="0"/>
              <a:t>Muutke pealkirja laadi</a:t>
            </a:r>
            <a:endParaRPr lang="et-EE"/>
          </a:p>
        </p:txBody>
      </p:sp>
      <p:sp>
        <p:nvSpPr>
          <p:cNvPr id="3" name="Teksti kohatäid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 smtClean="0"/>
              <a:t>Muutke teksti laade</a:t>
            </a:r>
          </a:p>
        </p:txBody>
      </p:sp>
      <p:sp>
        <p:nvSpPr>
          <p:cNvPr id="4" name="Sisu kohatäid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t-EE" smtClean="0"/>
              <a:t>Muutke teksti laade</a:t>
            </a:r>
          </a:p>
          <a:p>
            <a:pPr lvl="1"/>
            <a:r>
              <a:rPr lang="et-EE" smtClean="0"/>
              <a:t>Teine tase</a:t>
            </a:r>
          </a:p>
          <a:p>
            <a:pPr lvl="2"/>
            <a:r>
              <a:rPr lang="et-EE" smtClean="0"/>
              <a:t>Kolmas tase</a:t>
            </a:r>
          </a:p>
          <a:p>
            <a:pPr lvl="3"/>
            <a:r>
              <a:rPr lang="et-EE" smtClean="0"/>
              <a:t>Neljas tase</a:t>
            </a:r>
          </a:p>
          <a:p>
            <a:pPr lvl="4"/>
            <a:r>
              <a:rPr lang="et-EE" smtClean="0"/>
              <a:t>Viies tase</a:t>
            </a:r>
            <a:endParaRPr lang="et-EE"/>
          </a:p>
        </p:txBody>
      </p:sp>
      <p:sp>
        <p:nvSpPr>
          <p:cNvPr id="5" name="Teksti kohatäid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 smtClean="0"/>
              <a:t>Muutke teksti laade</a:t>
            </a:r>
          </a:p>
        </p:txBody>
      </p:sp>
      <p:sp>
        <p:nvSpPr>
          <p:cNvPr id="6" name="Sisu kohatäid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t-EE" smtClean="0"/>
              <a:t>Muutke teksti laade</a:t>
            </a:r>
          </a:p>
          <a:p>
            <a:pPr lvl="1"/>
            <a:r>
              <a:rPr lang="et-EE" smtClean="0"/>
              <a:t>Teine tase</a:t>
            </a:r>
          </a:p>
          <a:p>
            <a:pPr lvl="2"/>
            <a:r>
              <a:rPr lang="et-EE" smtClean="0"/>
              <a:t>Kolmas tase</a:t>
            </a:r>
          </a:p>
          <a:p>
            <a:pPr lvl="3"/>
            <a:r>
              <a:rPr lang="et-EE" smtClean="0"/>
              <a:t>Neljas tase</a:t>
            </a:r>
          </a:p>
          <a:p>
            <a:pPr lvl="4"/>
            <a:r>
              <a:rPr lang="et-EE" smtClean="0"/>
              <a:t>Viies tase</a:t>
            </a:r>
            <a:endParaRPr lang="et-EE"/>
          </a:p>
        </p:txBody>
      </p:sp>
      <p:sp>
        <p:nvSpPr>
          <p:cNvPr id="7" name="Kuupäeva kohatäid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ABDAD-2EA7-42F3-823F-21ECF417AC95}" type="datetimeFigureOut">
              <a:rPr lang="et-EE" smtClean="0"/>
              <a:t>29.11.2016</a:t>
            </a:fld>
            <a:endParaRPr lang="et-EE"/>
          </a:p>
        </p:txBody>
      </p:sp>
      <p:sp>
        <p:nvSpPr>
          <p:cNvPr id="8" name="Jaluse kohatäid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9" name="Slaidinumbri kohatä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3F23-5710-4DF9-8969-915E6D2E13C3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561803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inult pealki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Muutke pealkirja laadi</a:t>
            </a:r>
            <a:endParaRPr lang="et-EE"/>
          </a:p>
        </p:txBody>
      </p:sp>
      <p:sp>
        <p:nvSpPr>
          <p:cNvPr id="3" name="Kuupäeva kohatäid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ABDAD-2EA7-42F3-823F-21ECF417AC95}" type="datetimeFigureOut">
              <a:rPr lang="et-EE" smtClean="0"/>
              <a:t>29.11.2016</a:t>
            </a:fld>
            <a:endParaRPr lang="et-EE"/>
          </a:p>
        </p:txBody>
      </p:sp>
      <p:sp>
        <p:nvSpPr>
          <p:cNvPr id="4" name="Jaluse kohatäid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5" name="Slaidinumbri kohatä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3F23-5710-4DF9-8969-915E6D2E13C3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429164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ü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uupäeva kohatäid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ABDAD-2EA7-42F3-823F-21ECF417AC95}" type="datetimeFigureOut">
              <a:rPr lang="et-EE" smtClean="0"/>
              <a:t>29.11.2016</a:t>
            </a:fld>
            <a:endParaRPr lang="et-EE"/>
          </a:p>
        </p:txBody>
      </p:sp>
      <p:sp>
        <p:nvSpPr>
          <p:cNvPr id="3" name="Jaluse kohatäid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aidinumbri kohatä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3F23-5710-4DF9-8969-915E6D2E13C3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4246991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Pealdiseg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t-EE" smtClean="0"/>
              <a:t>Muutke pealkirja laadi</a:t>
            </a:r>
            <a:endParaRPr lang="et-EE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t-EE" smtClean="0"/>
              <a:t>Muutke teksti laade</a:t>
            </a:r>
          </a:p>
          <a:p>
            <a:pPr lvl="1"/>
            <a:r>
              <a:rPr lang="et-EE" smtClean="0"/>
              <a:t>Teine tase</a:t>
            </a:r>
          </a:p>
          <a:p>
            <a:pPr lvl="2"/>
            <a:r>
              <a:rPr lang="et-EE" smtClean="0"/>
              <a:t>Kolmas tase</a:t>
            </a:r>
          </a:p>
          <a:p>
            <a:pPr lvl="3"/>
            <a:r>
              <a:rPr lang="et-EE" smtClean="0"/>
              <a:t>Neljas tase</a:t>
            </a:r>
          </a:p>
          <a:p>
            <a:pPr lvl="4"/>
            <a:r>
              <a:rPr lang="et-EE" smtClean="0"/>
              <a:t>Viies tase</a:t>
            </a:r>
            <a:endParaRPr lang="et-EE"/>
          </a:p>
        </p:txBody>
      </p:sp>
      <p:sp>
        <p:nvSpPr>
          <p:cNvPr id="4" name="Teksti kohatäid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t-EE" smtClean="0"/>
              <a:t>Muutke teksti laade</a:t>
            </a:r>
          </a:p>
        </p:txBody>
      </p:sp>
      <p:sp>
        <p:nvSpPr>
          <p:cNvPr id="5" name="Kuupäeva kohatäid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ABDAD-2EA7-42F3-823F-21ECF417AC95}" type="datetimeFigureOut">
              <a:rPr lang="et-EE" smtClean="0"/>
              <a:t>29.11.2016</a:t>
            </a:fld>
            <a:endParaRPr lang="et-EE"/>
          </a:p>
        </p:txBody>
      </p:sp>
      <p:sp>
        <p:nvSpPr>
          <p:cNvPr id="6" name="Jaluse kohatäid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aidinumbri kohatä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3F23-5710-4DF9-8969-915E6D2E13C3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878387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ldiallkirjaga p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t-EE" smtClean="0"/>
              <a:t>Muutke pealkirja laadi</a:t>
            </a:r>
            <a:endParaRPr lang="et-EE"/>
          </a:p>
        </p:txBody>
      </p:sp>
      <p:sp>
        <p:nvSpPr>
          <p:cNvPr id="3" name="Pildi kohatäi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t-EE"/>
          </a:p>
        </p:txBody>
      </p:sp>
      <p:sp>
        <p:nvSpPr>
          <p:cNvPr id="4" name="Teksti kohatäid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t-EE" smtClean="0"/>
              <a:t>Muutke teksti laade</a:t>
            </a:r>
          </a:p>
        </p:txBody>
      </p:sp>
      <p:sp>
        <p:nvSpPr>
          <p:cNvPr id="5" name="Kuupäeva kohatäid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ABDAD-2EA7-42F3-823F-21ECF417AC95}" type="datetimeFigureOut">
              <a:rPr lang="et-EE" smtClean="0"/>
              <a:t>29.11.2016</a:t>
            </a:fld>
            <a:endParaRPr lang="et-EE"/>
          </a:p>
        </p:txBody>
      </p:sp>
      <p:sp>
        <p:nvSpPr>
          <p:cNvPr id="6" name="Jaluse kohatäid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aidinumbri kohatä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3F23-5710-4DF9-8969-915E6D2E13C3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028388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ja kohatäid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t-EE" smtClean="0"/>
              <a:t>Muutke pealkirja laadi</a:t>
            </a:r>
            <a:endParaRPr lang="et-EE"/>
          </a:p>
        </p:txBody>
      </p:sp>
      <p:sp>
        <p:nvSpPr>
          <p:cNvPr id="3" name="Teksti kohatäid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t-EE" smtClean="0"/>
              <a:t>Muutke teksti laade</a:t>
            </a:r>
          </a:p>
          <a:p>
            <a:pPr lvl="1"/>
            <a:r>
              <a:rPr lang="et-EE" smtClean="0"/>
              <a:t>Teine tase</a:t>
            </a:r>
          </a:p>
          <a:p>
            <a:pPr lvl="2"/>
            <a:r>
              <a:rPr lang="et-EE" smtClean="0"/>
              <a:t>Kolmas tase</a:t>
            </a:r>
          </a:p>
          <a:p>
            <a:pPr lvl="3"/>
            <a:r>
              <a:rPr lang="et-EE" smtClean="0"/>
              <a:t>Neljas tase</a:t>
            </a:r>
          </a:p>
          <a:p>
            <a:pPr lvl="4"/>
            <a:r>
              <a:rPr lang="et-EE" smtClean="0"/>
              <a:t>Viies tase</a:t>
            </a:r>
            <a:endParaRPr lang="et-EE"/>
          </a:p>
        </p:txBody>
      </p:sp>
      <p:sp>
        <p:nvSpPr>
          <p:cNvPr id="4" name="Kuupäeva kohatäid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ABDAD-2EA7-42F3-823F-21ECF417AC95}" type="datetimeFigureOut">
              <a:rPr lang="et-EE" smtClean="0"/>
              <a:t>29.11.2016</a:t>
            </a:fld>
            <a:endParaRPr lang="et-EE"/>
          </a:p>
        </p:txBody>
      </p:sp>
      <p:sp>
        <p:nvSpPr>
          <p:cNvPr id="5" name="Jaluse kohatäid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t-EE"/>
          </a:p>
        </p:txBody>
      </p:sp>
      <p:sp>
        <p:nvSpPr>
          <p:cNvPr id="6" name="Slaidinumbri kohatä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63F23-5710-4DF9-8969-915E6D2E13C3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015518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ielts-karachi.com/wp-content/uploads/2014/10/505396-bord-1360510692-268-640x480.jpg" TargetMode="External"/><Relationship Id="rId4" Type="http://schemas.openxmlformats.org/officeDocument/2006/relationships/hyperlink" Target="http://creativecultureint.com/10-things-you-might-not-know-about-the-russian-language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KM-ITAO/riigiteenused/wiki" TargetMode="External"/><Relationship Id="rId2" Type="http://schemas.openxmlformats.org/officeDocument/2006/relationships/hyperlink" Target="http://mkm-itao.github.io/itao/tkt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ired.com/2015/01/need-know-learning-styles-myth-two-minutes/" TargetMode="External"/><Relationship Id="rId5" Type="http://schemas.openxmlformats.org/officeDocument/2006/relationships/image" Target="../media/image41.jpeg"/><Relationship Id="rId4" Type="http://schemas.openxmlformats.org/officeDocument/2006/relationships/hyperlink" Target="mailto:riigiteenused@mkm.ee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KM-ITAO/Teenuste-kataloogi-RIHA-ja-Eesti.ee-seosed" TargetMode="External"/><Relationship Id="rId2" Type="http://schemas.openxmlformats.org/officeDocument/2006/relationships/hyperlink" Target="mailto:riigiteenused@mkm.e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lipartkid.com/college-study-groups-cliparts/" TargetMode="External"/><Relationship Id="rId4" Type="http://schemas.openxmlformats.org/officeDocument/2006/relationships/image" Target="../media/image4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vann.123ddns.com/puzzle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KM-ITAO/riigiteenused/blob/master/Muud%20materjalid/ITAO%20teenuste%20vaade.pdf" TargetMode="Externa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itpraktikud.eesti.ee/dokuwiki/doku.php?id=itari:toogrupid:erasektor:teenusemoiste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ox.com/2016/11/7/13550796/clinton-trump-twitter" TargetMode="External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hyperlink" Target="http://cpsv-ap.semic.eu/cpsv-ap_harvester_xBorder_pilot/index.html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ia.ee/ee/avalike-teenuste-arendamine-sf.html#nutikas_arendamine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jpeg"/><Relationship Id="rId3" Type="http://schemas.openxmlformats.org/officeDocument/2006/relationships/image" Target="../media/image3.png"/><Relationship Id="rId21" Type="http://schemas.openxmlformats.org/officeDocument/2006/relationships/image" Target="../media/image21.jpe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jpeg"/><Relationship Id="rId20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jpeg"/><Relationship Id="rId10" Type="http://schemas.openxmlformats.org/officeDocument/2006/relationships/image" Target="../media/image10.png"/><Relationship Id="rId19" Type="http://schemas.openxmlformats.org/officeDocument/2006/relationships/image" Target="../media/image19.jpe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jpeg"/><Relationship Id="rId22" Type="http://schemas.openxmlformats.org/officeDocument/2006/relationships/image" Target="../media/image2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9.jpeg"/><Relationship Id="rId3" Type="http://schemas.openxmlformats.org/officeDocument/2006/relationships/image" Target="../media/image3.png"/><Relationship Id="rId21" Type="http://schemas.openxmlformats.org/officeDocument/2006/relationships/image" Target="../media/image14.jpe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8.jpe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7.jpeg"/><Relationship Id="rId20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6.jpeg"/><Relationship Id="rId10" Type="http://schemas.openxmlformats.org/officeDocument/2006/relationships/image" Target="../media/image10.png"/><Relationship Id="rId19" Type="http://schemas.openxmlformats.org/officeDocument/2006/relationships/image" Target="../media/image20.jpe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4.emf"/><Relationship Id="rId4" Type="http://schemas.openxmlformats.org/officeDocument/2006/relationships/package" Target="../embeddings/Microsoft_Excel_Worksheet1.xlsx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maximont.com/offsite-development/" TargetMode="External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t-EE" dirty="0" smtClean="0"/>
              <a:t>Teenuste kataloog versioon 2.0</a:t>
            </a:r>
            <a:endParaRPr lang="et-EE" dirty="0"/>
          </a:p>
        </p:txBody>
      </p:sp>
      <p:sp>
        <p:nvSpPr>
          <p:cNvPr id="3" name="Alapealkiri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t-EE" dirty="0" smtClean="0"/>
              <a:t>MKM</a:t>
            </a:r>
          </a:p>
          <a:p>
            <a:pPr algn="r"/>
            <a:r>
              <a:rPr lang="et-EE" dirty="0" smtClean="0"/>
              <a:t>ITAO</a:t>
            </a:r>
            <a:endParaRPr lang="et-EE" dirty="0"/>
          </a:p>
        </p:txBody>
      </p:sp>
      <p:pic>
        <p:nvPicPr>
          <p:cNvPr id="4" name="Pilt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806" y="4282262"/>
            <a:ext cx="2468701" cy="158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41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Avaleht (www.riigiteenused.ee)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t-EE"/>
          </a:p>
        </p:txBody>
      </p:sp>
      <p:pic>
        <p:nvPicPr>
          <p:cNvPr id="4" name="Pilt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47" y="1825625"/>
            <a:ext cx="9763125" cy="4524375"/>
          </a:xfrm>
          <a:prstGeom prst="rect">
            <a:avLst/>
          </a:prstGeom>
        </p:spPr>
      </p:pic>
      <p:sp>
        <p:nvSpPr>
          <p:cNvPr id="5" name="Ovaal 4"/>
          <p:cNvSpPr/>
          <p:nvPr/>
        </p:nvSpPr>
        <p:spPr>
          <a:xfrm>
            <a:off x="5558589" y="4054642"/>
            <a:ext cx="5077327" cy="25266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29860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Eksport/import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t-EE" dirty="0"/>
          </a:p>
        </p:txBody>
      </p:sp>
      <p:pic>
        <p:nvPicPr>
          <p:cNvPr id="4" name="Pilt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32" y="1957971"/>
            <a:ext cx="10526735" cy="3829217"/>
          </a:xfrm>
          <a:prstGeom prst="rect">
            <a:avLst/>
          </a:prstGeom>
        </p:spPr>
      </p:pic>
      <p:sp>
        <p:nvSpPr>
          <p:cNvPr id="5" name="Ovaal 4"/>
          <p:cNvSpPr/>
          <p:nvPr/>
        </p:nvSpPr>
        <p:spPr>
          <a:xfrm>
            <a:off x="348916" y="4692316"/>
            <a:ext cx="3573379" cy="5173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359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Uued filtrid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t-EE"/>
          </a:p>
        </p:txBody>
      </p:sp>
      <p:pic>
        <p:nvPicPr>
          <p:cNvPr id="4" name="Pilt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60" y="2333125"/>
            <a:ext cx="11250079" cy="3843838"/>
          </a:xfrm>
          <a:prstGeom prst="rect">
            <a:avLst/>
          </a:prstGeom>
        </p:spPr>
      </p:pic>
      <p:sp>
        <p:nvSpPr>
          <p:cNvPr id="5" name="Ovaal 4"/>
          <p:cNvSpPr/>
          <p:nvPr/>
        </p:nvSpPr>
        <p:spPr>
          <a:xfrm>
            <a:off x="96252" y="2105527"/>
            <a:ext cx="11624787" cy="176864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31679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Teenuste muutmine/lisamine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smtClean="0"/>
              <a:t>Teenuste lisamine ja muutmine:</a:t>
            </a:r>
          </a:p>
          <a:p>
            <a:pPr lvl="1"/>
            <a:r>
              <a:rPr lang="et-EE" dirty="0" smtClean="0"/>
              <a:t>Kataloogi sisestusvormi kaudu</a:t>
            </a:r>
          </a:p>
          <a:p>
            <a:pPr lvl="1"/>
            <a:r>
              <a:rPr lang="et-EE" dirty="0" smtClean="0"/>
              <a:t>Impordi kaudu</a:t>
            </a:r>
          </a:p>
          <a:p>
            <a:r>
              <a:rPr lang="et-EE" dirty="0" smtClean="0"/>
              <a:t>Teenuste kustutamine:</a:t>
            </a:r>
          </a:p>
          <a:p>
            <a:pPr lvl="1"/>
            <a:r>
              <a:rPr lang="et-EE" dirty="0" smtClean="0"/>
              <a:t>Kataloogi sisu vaates </a:t>
            </a:r>
            <a:endParaRPr lang="et-EE" dirty="0"/>
          </a:p>
        </p:txBody>
      </p:sp>
      <p:pic>
        <p:nvPicPr>
          <p:cNvPr id="4" name="Pilt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421" y="4001294"/>
            <a:ext cx="7565356" cy="2692176"/>
          </a:xfrm>
          <a:prstGeom prst="rect">
            <a:avLst/>
          </a:prstGeom>
        </p:spPr>
      </p:pic>
      <p:sp>
        <p:nvSpPr>
          <p:cNvPr id="5" name="Ovaal 4"/>
          <p:cNvSpPr/>
          <p:nvPr/>
        </p:nvSpPr>
        <p:spPr>
          <a:xfrm>
            <a:off x="7805988" y="5952191"/>
            <a:ext cx="1795212" cy="74127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56416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Tõlkimine</a:t>
            </a:r>
          </a:p>
        </p:txBody>
      </p:sp>
      <p:pic>
        <p:nvPicPr>
          <p:cNvPr id="4098" name="Picture 2" descr="Pildiotsingu russian language tulemu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92" y="1882372"/>
            <a:ext cx="5572658" cy="371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Pildiotsingu english language tulemu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8" y="1741570"/>
            <a:ext cx="5137485" cy="3853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stkülik 3"/>
          <p:cNvSpPr/>
          <p:nvPr/>
        </p:nvSpPr>
        <p:spPr>
          <a:xfrm>
            <a:off x="838200" y="6301788"/>
            <a:ext cx="1077227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t-EE" sz="1100" dirty="0" smtClean="0"/>
              <a:t>Allikad: </a:t>
            </a:r>
            <a:r>
              <a:rPr lang="et-EE" sz="1100" dirty="0" smtClean="0">
                <a:hlinkClick r:id="rId4"/>
              </a:rPr>
              <a:t>http</a:t>
            </a:r>
            <a:r>
              <a:rPr lang="et-EE" sz="1100" dirty="0">
                <a:hlinkClick r:id="rId4"/>
              </a:rPr>
              <a:t>://creativecultureint.com/10-things-you-might-not-know-about-the-russian-language</a:t>
            </a:r>
            <a:r>
              <a:rPr lang="et-EE" sz="1100" dirty="0" smtClean="0">
                <a:hlinkClick r:id="rId4"/>
              </a:rPr>
              <a:t>/</a:t>
            </a:r>
            <a:r>
              <a:rPr lang="et-EE" sz="1100" dirty="0"/>
              <a:t>  ja </a:t>
            </a:r>
            <a:r>
              <a:rPr lang="et-EE" sz="1100" dirty="0">
                <a:hlinkClick r:id="rId5"/>
              </a:rPr>
              <a:t>http://</a:t>
            </a:r>
            <a:r>
              <a:rPr lang="et-EE" sz="1100" dirty="0" smtClean="0">
                <a:hlinkClick r:id="rId5"/>
              </a:rPr>
              <a:t>www.ielts-karachi.com/wp-content/uploads/2014/10/505396-bord-1360510692-268-640x480.jpg</a:t>
            </a:r>
            <a:r>
              <a:rPr lang="et-EE" sz="1100" dirty="0" smtClean="0"/>
              <a:t> </a:t>
            </a:r>
            <a:endParaRPr lang="et-EE" sz="1100" dirty="0"/>
          </a:p>
        </p:txBody>
      </p:sp>
    </p:spTree>
    <p:extLst>
      <p:ext uri="{BB962C8B-B14F-4D97-AF65-F5344CB8AC3E}">
        <p14:creationId xmlns:p14="http://schemas.microsoft.com/office/powerpoint/2010/main" val="186908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Ühe kanali jaoks mitu linki (pole soovituslik kasutada)</a:t>
            </a:r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t-EE" dirty="0"/>
          </a:p>
        </p:txBody>
      </p:sp>
      <p:pic>
        <p:nvPicPr>
          <p:cNvPr id="4" name="Pilt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870318"/>
            <a:ext cx="7510837" cy="4890975"/>
          </a:xfrm>
          <a:prstGeom prst="rect">
            <a:avLst/>
          </a:prstGeom>
        </p:spPr>
      </p:pic>
      <p:sp>
        <p:nvSpPr>
          <p:cNvPr id="5" name="Ovaal 4"/>
          <p:cNvSpPr/>
          <p:nvPr/>
        </p:nvSpPr>
        <p:spPr>
          <a:xfrm>
            <a:off x="1913021" y="2201779"/>
            <a:ext cx="1612232" cy="6737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6" name="Ovaal 5"/>
          <p:cNvSpPr/>
          <p:nvPr/>
        </p:nvSpPr>
        <p:spPr>
          <a:xfrm>
            <a:off x="1913021" y="4712369"/>
            <a:ext cx="1612232" cy="6737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12191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Sotsiaalmeedia kanal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t-EE" dirty="0"/>
          </a:p>
        </p:txBody>
      </p:sp>
      <p:pic>
        <p:nvPicPr>
          <p:cNvPr id="5" name="Pilt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206" y="1690688"/>
            <a:ext cx="2797593" cy="4375722"/>
          </a:xfrm>
          <a:prstGeom prst="rect">
            <a:avLst/>
          </a:prstGeom>
        </p:spPr>
      </p:pic>
      <p:sp>
        <p:nvSpPr>
          <p:cNvPr id="6" name="Ovaal 5"/>
          <p:cNvSpPr/>
          <p:nvPr/>
        </p:nvSpPr>
        <p:spPr>
          <a:xfrm>
            <a:off x="2213811" y="3104148"/>
            <a:ext cx="2779294" cy="324853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97415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Regulatsioon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t-EE"/>
          </a:p>
        </p:txBody>
      </p:sp>
      <p:pic>
        <p:nvPicPr>
          <p:cNvPr id="4" name="Pilt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789" y="2561974"/>
            <a:ext cx="10585210" cy="249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51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Klassifikaatorid hierarhilised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t-EE"/>
          </a:p>
        </p:txBody>
      </p:sp>
      <p:pic>
        <p:nvPicPr>
          <p:cNvPr id="5" name="Pilt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827" y="1825625"/>
            <a:ext cx="5509961" cy="324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14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Teenuse maksumus kanalipõhine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t-EE"/>
          </a:p>
        </p:txBody>
      </p:sp>
      <p:pic>
        <p:nvPicPr>
          <p:cNvPr id="5" name="Pilt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468" y="2309269"/>
            <a:ext cx="11419532" cy="3384049"/>
          </a:xfrm>
          <a:prstGeom prst="rect">
            <a:avLst/>
          </a:prstGeom>
        </p:spPr>
      </p:pic>
      <p:sp>
        <p:nvSpPr>
          <p:cNvPr id="6" name="Ovaal 5"/>
          <p:cNvSpPr/>
          <p:nvPr/>
        </p:nvSpPr>
        <p:spPr>
          <a:xfrm>
            <a:off x="600015" y="4064083"/>
            <a:ext cx="3129773" cy="1764171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41137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Päevakava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smtClean="0"/>
              <a:t>9.00-10.30 - versioon 2.0-st</a:t>
            </a:r>
          </a:p>
          <a:p>
            <a:r>
              <a:rPr lang="et-EE" dirty="0" smtClean="0"/>
              <a:t>10.30-11.00 – kohvipaus</a:t>
            </a:r>
          </a:p>
          <a:p>
            <a:r>
              <a:rPr lang="et-EE" dirty="0" smtClean="0"/>
              <a:t>11.00-12.00 – kuidas edasi?</a:t>
            </a:r>
          </a:p>
          <a:p>
            <a:r>
              <a:rPr lang="et-EE" dirty="0" smtClean="0"/>
              <a:t>12.00-… lõuna</a:t>
            </a:r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67034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Ajakulu 2ks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t-EE"/>
          </a:p>
        </p:txBody>
      </p:sp>
      <p:pic>
        <p:nvPicPr>
          <p:cNvPr id="4" name="Pilt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6257"/>
            <a:ext cx="12109746" cy="3588586"/>
          </a:xfrm>
          <a:prstGeom prst="rect">
            <a:avLst/>
          </a:prstGeom>
        </p:spPr>
      </p:pic>
      <p:sp>
        <p:nvSpPr>
          <p:cNvPr id="5" name="Ovaal 4"/>
          <p:cNvSpPr/>
          <p:nvPr/>
        </p:nvSpPr>
        <p:spPr>
          <a:xfrm>
            <a:off x="8157411" y="2707105"/>
            <a:ext cx="1961146" cy="151597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8" name="Ovaal 7"/>
          <p:cNvSpPr/>
          <p:nvPr/>
        </p:nvSpPr>
        <p:spPr>
          <a:xfrm>
            <a:off x="10010276" y="2707104"/>
            <a:ext cx="1961146" cy="151597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12838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Kirjelduste </a:t>
            </a:r>
            <a:r>
              <a:rPr lang="et-EE" dirty="0" err="1"/>
              <a:t>v</a:t>
            </a:r>
            <a:r>
              <a:rPr lang="et-EE" dirty="0" err="1" smtClean="0"/>
              <a:t>ersioneerimine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t-EE"/>
          </a:p>
        </p:txBody>
      </p:sp>
      <p:pic>
        <p:nvPicPr>
          <p:cNvPr id="4" name="Pilt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579" y="1442633"/>
            <a:ext cx="8106401" cy="5205357"/>
          </a:xfrm>
          <a:prstGeom prst="rect">
            <a:avLst/>
          </a:prstGeom>
        </p:spPr>
      </p:pic>
      <p:sp>
        <p:nvSpPr>
          <p:cNvPr id="5" name="Ovaal 4"/>
          <p:cNvSpPr/>
          <p:nvPr/>
        </p:nvSpPr>
        <p:spPr>
          <a:xfrm>
            <a:off x="4776536" y="6176963"/>
            <a:ext cx="926431" cy="681037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60908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t-EE" dirty="0" smtClean="0"/>
              <a:t>Teenuse kirjelduse URLi saab enne avalikustamist jagada</a:t>
            </a:r>
            <a:endParaRPr lang="et-EE" dirty="0"/>
          </a:p>
        </p:txBody>
      </p:sp>
      <p:pic>
        <p:nvPicPr>
          <p:cNvPr id="4" name="Sisu kohatäid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5304" y="1690688"/>
            <a:ext cx="4843664" cy="4941606"/>
          </a:xfrm>
          <a:prstGeom prst="rect">
            <a:avLst/>
          </a:prstGeom>
        </p:spPr>
      </p:pic>
      <p:sp>
        <p:nvSpPr>
          <p:cNvPr id="5" name="Ovaal 4"/>
          <p:cNvSpPr/>
          <p:nvPr/>
        </p:nvSpPr>
        <p:spPr>
          <a:xfrm>
            <a:off x="5077326" y="6343536"/>
            <a:ext cx="794084" cy="372979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6" name="Ovaal 5"/>
          <p:cNvSpPr/>
          <p:nvPr/>
        </p:nvSpPr>
        <p:spPr>
          <a:xfrm>
            <a:off x="2998393" y="1937084"/>
            <a:ext cx="4951949" cy="42110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98951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Avaandmed JSON-LD formaadis</a:t>
            </a:r>
            <a:endParaRPr lang="et-EE" dirty="0"/>
          </a:p>
        </p:txBody>
      </p:sp>
      <p:sp>
        <p:nvSpPr>
          <p:cNvPr id="4" name="Sisu kohatäid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t-EE"/>
          </a:p>
        </p:txBody>
      </p:sp>
      <p:pic>
        <p:nvPicPr>
          <p:cNvPr id="5" name="Pilt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276" y="1825624"/>
            <a:ext cx="5107156" cy="4615105"/>
          </a:xfrm>
          <a:prstGeom prst="rect">
            <a:avLst/>
          </a:prstGeom>
        </p:spPr>
      </p:pic>
      <p:sp>
        <p:nvSpPr>
          <p:cNvPr id="6" name="Ovaal 5"/>
          <p:cNvSpPr/>
          <p:nvPr/>
        </p:nvSpPr>
        <p:spPr>
          <a:xfrm>
            <a:off x="3092116" y="2875547"/>
            <a:ext cx="4199021" cy="565485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26492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t-EE" dirty="0" smtClean="0"/>
              <a:t>Uued väljad (RIHA, jne, hädaolukorra, meede jne)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t-EE" dirty="0" smtClean="0"/>
          </a:p>
          <a:p>
            <a:endParaRPr lang="et-EE" dirty="0"/>
          </a:p>
          <a:p>
            <a:r>
              <a:rPr lang="et-EE" dirty="0" smtClean="0"/>
              <a:t>Hädaolukorra </a:t>
            </a:r>
            <a:r>
              <a:rPr lang="et-EE" dirty="0"/>
              <a:t>seadusega seotud teenus </a:t>
            </a:r>
            <a:r>
              <a:rPr lang="et-EE" dirty="0" smtClean="0"/>
              <a:t>*</a:t>
            </a:r>
          </a:p>
          <a:p>
            <a:r>
              <a:rPr lang="et-EE" dirty="0"/>
              <a:t>Riigikaitse </a:t>
            </a:r>
            <a:r>
              <a:rPr lang="et-EE" dirty="0" smtClean="0"/>
              <a:t>strateegiaga </a:t>
            </a:r>
            <a:r>
              <a:rPr lang="et-EE" dirty="0"/>
              <a:t>seotud teenus </a:t>
            </a:r>
            <a:r>
              <a:rPr lang="et-EE" dirty="0" smtClean="0"/>
              <a:t>*</a:t>
            </a:r>
          </a:p>
          <a:p>
            <a:r>
              <a:rPr lang="et-EE" dirty="0" smtClean="0"/>
              <a:t>Viide </a:t>
            </a:r>
            <a:r>
              <a:rPr lang="et-EE" dirty="0" err="1" smtClean="0"/>
              <a:t>RIHAle</a:t>
            </a:r>
            <a:endParaRPr lang="et-EE" dirty="0" smtClean="0"/>
          </a:p>
          <a:p>
            <a:r>
              <a:rPr lang="fi-FI" dirty="0" err="1">
                <a:solidFill>
                  <a:schemeClr val="bg1">
                    <a:lumMod val="50000"/>
                  </a:schemeClr>
                </a:solidFill>
              </a:rPr>
              <a:t>Meede</a:t>
            </a:r>
            <a:r>
              <a:rPr lang="fi-FI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fi-FI" dirty="0" err="1">
                <a:solidFill>
                  <a:schemeClr val="bg1">
                    <a:lumMod val="50000"/>
                  </a:schemeClr>
                </a:solidFill>
              </a:rPr>
              <a:t>mida</a:t>
            </a:r>
            <a:r>
              <a:rPr lang="fi-FI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dirty="0" err="1">
                <a:solidFill>
                  <a:schemeClr val="bg1">
                    <a:lumMod val="50000"/>
                  </a:schemeClr>
                </a:solidFill>
              </a:rPr>
              <a:t>teenus</a:t>
            </a:r>
            <a:r>
              <a:rPr lang="fi-FI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dirty="0" err="1">
                <a:solidFill>
                  <a:schemeClr val="bg1">
                    <a:lumMod val="50000"/>
                  </a:schemeClr>
                </a:solidFill>
              </a:rPr>
              <a:t>aitab</a:t>
            </a:r>
            <a:r>
              <a:rPr lang="fi-FI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dirty="0" err="1">
                <a:solidFill>
                  <a:schemeClr val="bg1">
                    <a:lumMod val="50000"/>
                  </a:schemeClr>
                </a:solidFill>
              </a:rPr>
              <a:t>saavutada</a:t>
            </a:r>
            <a:endParaRPr lang="et-EE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t-EE" dirty="0">
                <a:solidFill>
                  <a:schemeClr val="bg1">
                    <a:lumMod val="50000"/>
                  </a:schemeClr>
                </a:solidFill>
              </a:rPr>
              <a:t>Tegevus</a:t>
            </a:r>
          </a:p>
          <a:p>
            <a:endParaRPr lang="et-EE" dirty="0" smtClean="0"/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421696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Materjali kohta teeme juhendid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smtClean="0"/>
              <a:t>Videoõpetusi: </a:t>
            </a:r>
            <a:r>
              <a:rPr lang="et-EE" dirty="0" smtClean="0">
                <a:hlinkClick r:id="rId2"/>
              </a:rPr>
              <a:t>http://mkm-itao.github.io/itao/tkta</a:t>
            </a:r>
            <a:r>
              <a:rPr lang="et-EE" dirty="0" smtClean="0"/>
              <a:t> (arendamisel)</a:t>
            </a:r>
          </a:p>
          <a:p>
            <a:r>
              <a:rPr lang="et-EE" dirty="0" smtClean="0"/>
              <a:t>Lisaks </a:t>
            </a:r>
            <a:r>
              <a:rPr lang="et-EE" dirty="0" err="1" smtClean="0"/>
              <a:t>wiki</a:t>
            </a:r>
            <a:r>
              <a:rPr lang="et-EE" dirty="0" smtClean="0"/>
              <a:t>: </a:t>
            </a:r>
            <a:r>
              <a:rPr lang="et-EE" dirty="0" smtClean="0">
                <a:hlinkClick r:id="rId3"/>
              </a:rPr>
              <a:t>https://github.com/MKM-ITAO/riigiteenused/wiki</a:t>
            </a:r>
            <a:endParaRPr lang="et-EE" dirty="0" smtClean="0"/>
          </a:p>
          <a:p>
            <a:r>
              <a:rPr lang="et-EE" dirty="0" smtClean="0"/>
              <a:t>Veel abi: </a:t>
            </a:r>
            <a:r>
              <a:rPr lang="et-EE" dirty="0" smtClean="0">
                <a:hlinkClick r:id="rId4"/>
              </a:rPr>
              <a:t>riigiteenused@mkm.ee</a:t>
            </a:r>
            <a:r>
              <a:rPr lang="et-EE" dirty="0" smtClean="0"/>
              <a:t> </a:t>
            </a:r>
          </a:p>
          <a:p>
            <a:pPr marL="0" indent="0">
              <a:buNone/>
            </a:pPr>
            <a:r>
              <a:rPr lang="et-EE" dirty="0" smtClean="0"/>
              <a:t>  </a:t>
            </a:r>
            <a:endParaRPr lang="et-EE" dirty="0"/>
          </a:p>
        </p:txBody>
      </p:sp>
      <p:pic>
        <p:nvPicPr>
          <p:cNvPr id="8194" name="Picture 2" descr="Pildiotsingu learning tulemu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493" y="3729788"/>
            <a:ext cx="2916260" cy="1943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stkülik 3"/>
          <p:cNvSpPr/>
          <p:nvPr/>
        </p:nvSpPr>
        <p:spPr>
          <a:xfrm>
            <a:off x="6606753" y="5794414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t-EE" sz="1100" dirty="0" smtClean="0"/>
              <a:t>Allikas: </a:t>
            </a:r>
            <a:r>
              <a:rPr lang="et-EE" sz="1100" dirty="0" smtClean="0">
                <a:hlinkClick r:id="rId6"/>
              </a:rPr>
              <a:t>https</a:t>
            </a:r>
            <a:r>
              <a:rPr lang="et-EE" sz="1100" dirty="0">
                <a:hlinkClick r:id="rId6"/>
              </a:rPr>
              <a:t>://www.wired.com/2015/01/need-know-learning-styles-myth-two-minutes</a:t>
            </a:r>
            <a:r>
              <a:rPr lang="et-EE" sz="1100" dirty="0" smtClean="0">
                <a:hlinkClick r:id="rId6"/>
              </a:rPr>
              <a:t>/</a:t>
            </a:r>
            <a:r>
              <a:rPr lang="et-EE" sz="1100" dirty="0" smtClean="0"/>
              <a:t> </a:t>
            </a:r>
            <a:endParaRPr lang="et-EE" sz="1100" dirty="0"/>
          </a:p>
        </p:txBody>
      </p:sp>
    </p:spTree>
    <p:extLst>
      <p:ext uri="{BB962C8B-B14F-4D97-AF65-F5344CB8AC3E}">
        <p14:creationId xmlns:p14="http://schemas.microsoft.com/office/powerpoint/2010/main" val="90268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Küsimusi?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smtClean="0"/>
              <a:t>Mida olete vahepeal teinud?</a:t>
            </a:r>
          </a:p>
          <a:p>
            <a:r>
              <a:rPr lang="et-EE" dirty="0" smtClean="0"/>
              <a:t>Arvamus teenuste kataloogist? Miks?</a:t>
            </a:r>
          </a:p>
          <a:p>
            <a:r>
              <a:rPr lang="et-EE" dirty="0" smtClean="0"/>
              <a:t>Mida veel oleks vaja? (versioon 3.0)</a:t>
            </a:r>
          </a:p>
          <a:p>
            <a:endParaRPr lang="et-EE" dirty="0" smtClean="0"/>
          </a:p>
          <a:p>
            <a:endParaRPr lang="et-EE" dirty="0"/>
          </a:p>
        </p:txBody>
      </p:sp>
      <p:pic>
        <p:nvPicPr>
          <p:cNvPr id="4" name="Pilt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771" y="3563169"/>
            <a:ext cx="7672458" cy="311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22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t-EE" sz="13800" dirty="0" smtClean="0"/>
              <a:t>Kohvipaus</a:t>
            </a:r>
            <a:endParaRPr lang="et-EE" dirty="0"/>
          </a:p>
        </p:txBody>
      </p:sp>
      <p:sp>
        <p:nvSpPr>
          <p:cNvPr id="3" name="Teksti kohatäid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97556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t-EE" dirty="0" smtClean="0"/>
              <a:t>Tulevik</a:t>
            </a:r>
            <a:endParaRPr lang="et-EE" dirty="0"/>
          </a:p>
        </p:txBody>
      </p:sp>
      <p:sp>
        <p:nvSpPr>
          <p:cNvPr id="3" name="Alapealkiri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49536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Järgmine aasta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>
          <a:xfrm>
            <a:off x="838200" y="1825625"/>
            <a:ext cx="6204045" cy="4351338"/>
          </a:xfrm>
        </p:spPr>
        <p:txBody>
          <a:bodyPr/>
          <a:lstStyle/>
          <a:p>
            <a:r>
              <a:rPr lang="et-EE" dirty="0" smtClean="0"/>
              <a:t>TKTA:</a:t>
            </a:r>
          </a:p>
          <a:p>
            <a:pPr lvl="1"/>
            <a:r>
              <a:rPr lang="et-EE" dirty="0" smtClean="0"/>
              <a:t>Koolitused (ühtne lähenemine teenuste kirjeldamisel)</a:t>
            </a:r>
          </a:p>
          <a:p>
            <a:pPr lvl="1"/>
            <a:r>
              <a:rPr lang="et-EE" dirty="0" smtClean="0"/>
              <a:t>Konsultatsioonid: </a:t>
            </a:r>
            <a:r>
              <a:rPr lang="et-EE" dirty="0" smtClean="0">
                <a:hlinkClick r:id="rId2"/>
              </a:rPr>
              <a:t>riigiteenused@mkm.ee</a:t>
            </a:r>
            <a:endParaRPr lang="et-EE" dirty="0" smtClean="0"/>
          </a:p>
          <a:p>
            <a:r>
              <a:rPr lang="et-EE" dirty="0" smtClean="0"/>
              <a:t>Teenuste kataloog kodulehtedele</a:t>
            </a:r>
          </a:p>
          <a:p>
            <a:r>
              <a:rPr lang="et-EE" dirty="0" smtClean="0"/>
              <a:t>Seos RIHA, kataloog, Eesti.ee vahel:</a:t>
            </a:r>
          </a:p>
          <a:p>
            <a:pPr lvl="1"/>
            <a:r>
              <a:rPr lang="et-EE" dirty="0" smtClean="0">
                <a:hlinkClick r:id="rId3"/>
              </a:rPr>
              <a:t>https</a:t>
            </a:r>
            <a:r>
              <a:rPr lang="et-EE" dirty="0">
                <a:hlinkClick r:id="rId3"/>
              </a:rPr>
              <a:t>://</a:t>
            </a:r>
            <a:r>
              <a:rPr lang="et-EE" dirty="0" smtClean="0">
                <a:hlinkClick r:id="rId3"/>
              </a:rPr>
              <a:t>github.com/MKM-ITAO/Teenuste-kataloogi-RIHA-ja-Eesti.ee-seosed</a:t>
            </a:r>
            <a:r>
              <a:rPr lang="et-EE" dirty="0" smtClean="0"/>
              <a:t> </a:t>
            </a:r>
          </a:p>
          <a:p>
            <a:endParaRPr lang="et-EE" dirty="0"/>
          </a:p>
        </p:txBody>
      </p:sp>
      <p:pic>
        <p:nvPicPr>
          <p:cNvPr id="9218" name="Picture 2" descr="Pildiotsingu group studying tulemu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168" y="3235748"/>
            <a:ext cx="3646237" cy="2426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stkülik 3"/>
          <p:cNvSpPr/>
          <p:nvPr/>
        </p:nvSpPr>
        <p:spPr>
          <a:xfrm>
            <a:off x="7303168" y="5786809"/>
            <a:ext cx="395012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t-EE" sz="1100" dirty="0" smtClean="0"/>
              <a:t>Allikas: </a:t>
            </a:r>
            <a:r>
              <a:rPr lang="et-EE" sz="1100" dirty="0" smtClean="0">
                <a:hlinkClick r:id="rId5"/>
              </a:rPr>
              <a:t>http</a:t>
            </a:r>
            <a:r>
              <a:rPr lang="et-EE" sz="1100" dirty="0">
                <a:hlinkClick r:id="rId5"/>
              </a:rPr>
              <a:t>://www.clipartkid.com/college-study-groups-cliparts</a:t>
            </a:r>
            <a:r>
              <a:rPr lang="et-EE" sz="1100" dirty="0" smtClean="0">
                <a:hlinkClick r:id="rId5"/>
              </a:rPr>
              <a:t>/</a:t>
            </a:r>
            <a:r>
              <a:rPr lang="et-EE" sz="1100" dirty="0" smtClean="0"/>
              <a:t> </a:t>
            </a:r>
            <a:endParaRPr lang="et-EE" sz="1100" dirty="0"/>
          </a:p>
        </p:txBody>
      </p:sp>
    </p:spTree>
    <p:extLst>
      <p:ext uri="{BB962C8B-B14F-4D97-AF65-F5344CB8AC3E}">
        <p14:creationId xmlns:p14="http://schemas.microsoft.com/office/powerpoint/2010/main" val="291493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Eesmärk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smtClean="0"/>
              <a:t>Ülevaade otsestest avalikest teenustest -&gt; teenuspõhine juhtimine</a:t>
            </a:r>
            <a:endParaRPr lang="et-EE" dirty="0"/>
          </a:p>
        </p:txBody>
      </p:sp>
      <p:pic>
        <p:nvPicPr>
          <p:cNvPr id="5124" name="Picture 4" descr="Pildiotsingu puzzle tulemu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586" y="2969041"/>
            <a:ext cx="4679546" cy="3342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stkülik 3"/>
          <p:cNvSpPr/>
          <p:nvPr/>
        </p:nvSpPr>
        <p:spPr>
          <a:xfrm>
            <a:off x="6262888" y="6311900"/>
            <a:ext cx="259718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t-EE" sz="1100" dirty="0" smtClean="0"/>
              <a:t>Allikas: </a:t>
            </a:r>
            <a:r>
              <a:rPr lang="et-EE" sz="1100" dirty="0" smtClean="0">
                <a:hlinkClick r:id="rId3"/>
              </a:rPr>
              <a:t>http</a:t>
            </a:r>
            <a:r>
              <a:rPr lang="et-EE" sz="1100" dirty="0">
                <a:hlinkClick r:id="rId3"/>
              </a:rPr>
              <a:t>://vann.123ddns.com/puzzle</a:t>
            </a:r>
            <a:r>
              <a:rPr lang="et-EE" sz="1100" dirty="0" smtClean="0">
                <a:hlinkClick r:id="rId3"/>
              </a:rPr>
              <a:t>/</a:t>
            </a:r>
            <a:r>
              <a:rPr lang="et-EE" sz="1100" dirty="0" smtClean="0"/>
              <a:t> </a:t>
            </a:r>
            <a:endParaRPr lang="et-EE" sz="1100" dirty="0"/>
          </a:p>
        </p:txBody>
      </p:sp>
    </p:spTree>
    <p:extLst>
      <p:ext uri="{BB962C8B-B14F-4D97-AF65-F5344CB8AC3E}">
        <p14:creationId xmlns:p14="http://schemas.microsoft.com/office/powerpoint/2010/main" val="114390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5" name="Sisu kohatäid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t-EE"/>
          </a:p>
        </p:txBody>
      </p:sp>
      <p:pic>
        <p:nvPicPr>
          <p:cNvPr id="6" name="Pilt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516" y="176404"/>
            <a:ext cx="9480884" cy="6374210"/>
          </a:xfrm>
          <a:prstGeom prst="rect">
            <a:avLst/>
          </a:prstGeom>
        </p:spPr>
      </p:pic>
      <p:sp>
        <p:nvSpPr>
          <p:cNvPr id="7" name="Ovaal 6"/>
          <p:cNvSpPr/>
          <p:nvPr/>
        </p:nvSpPr>
        <p:spPr>
          <a:xfrm>
            <a:off x="2225842" y="128325"/>
            <a:ext cx="6521115" cy="115910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8" name="TextBox 7"/>
          <p:cNvSpPr txBox="1"/>
          <p:nvPr/>
        </p:nvSpPr>
        <p:spPr>
          <a:xfrm>
            <a:off x="4449680" y="1398300"/>
            <a:ext cx="2081463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t-EE" sz="3200" b="1" dirty="0" smtClean="0">
                <a:solidFill>
                  <a:srgbClr val="FF0000"/>
                </a:solidFill>
              </a:rPr>
              <a:t>Protsess</a:t>
            </a:r>
            <a:endParaRPr lang="et-EE" sz="3200" b="1" dirty="0">
              <a:solidFill>
                <a:srgbClr val="FF0000"/>
              </a:solidFill>
            </a:endParaRPr>
          </a:p>
        </p:txBody>
      </p:sp>
      <p:sp>
        <p:nvSpPr>
          <p:cNvPr id="10" name="Ristkülik 9"/>
          <p:cNvSpPr/>
          <p:nvPr/>
        </p:nvSpPr>
        <p:spPr>
          <a:xfrm>
            <a:off x="2438399" y="4158462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t-EE" sz="1100" dirty="0" smtClean="0"/>
              <a:t>Allikas: </a:t>
            </a:r>
            <a:r>
              <a:rPr lang="et-EE" sz="1100" dirty="0" smtClean="0">
                <a:hlinkClick r:id="rId3"/>
              </a:rPr>
              <a:t>https</a:t>
            </a:r>
            <a:r>
              <a:rPr lang="et-EE" sz="1100" dirty="0">
                <a:hlinkClick r:id="rId3"/>
              </a:rPr>
              <a:t>://</a:t>
            </a:r>
            <a:r>
              <a:rPr lang="et-EE" sz="1100" dirty="0" smtClean="0">
                <a:hlinkClick r:id="rId3"/>
              </a:rPr>
              <a:t>github.com/MKM-ITAO/riigiteenused/blob/master/Muud%20materjalid/ITAO%20teenuste%20vaade.pdf</a:t>
            </a:r>
            <a:r>
              <a:rPr lang="et-EE" sz="1100" dirty="0" smtClean="0"/>
              <a:t> </a:t>
            </a:r>
            <a:endParaRPr lang="et-EE" sz="1100" dirty="0"/>
          </a:p>
        </p:txBody>
      </p:sp>
    </p:spTree>
    <p:extLst>
      <p:ext uri="{BB962C8B-B14F-4D97-AF65-F5344CB8AC3E}">
        <p14:creationId xmlns:p14="http://schemas.microsoft.com/office/powerpoint/2010/main" val="88213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5" name="Sisu kohatäid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t-EE"/>
          </a:p>
        </p:txBody>
      </p:sp>
      <p:pic>
        <p:nvPicPr>
          <p:cNvPr id="6" name="Pilt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316" y="176404"/>
            <a:ext cx="9938084" cy="6681596"/>
          </a:xfrm>
          <a:prstGeom prst="rect">
            <a:avLst/>
          </a:prstGeom>
        </p:spPr>
      </p:pic>
      <p:sp>
        <p:nvSpPr>
          <p:cNvPr id="7" name="Ovaal 6"/>
          <p:cNvSpPr/>
          <p:nvPr/>
        </p:nvSpPr>
        <p:spPr>
          <a:xfrm>
            <a:off x="1648328" y="1398300"/>
            <a:ext cx="6521115" cy="17900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8" name="TextBox 7"/>
          <p:cNvSpPr txBox="1"/>
          <p:nvPr/>
        </p:nvSpPr>
        <p:spPr>
          <a:xfrm>
            <a:off x="4150895" y="3312669"/>
            <a:ext cx="2081463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t-EE" sz="3200" b="1" dirty="0" smtClean="0">
                <a:solidFill>
                  <a:srgbClr val="FF0000"/>
                </a:solidFill>
              </a:rPr>
              <a:t>Tegevused</a:t>
            </a:r>
            <a:endParaRPr lang="et-EE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89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5" name="Sisu kohatäid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t-EE"/>
          </a:p>
        </p:txBody>
      </p:sp>
      <p:pic>
        <p:nvPicPr>
          <p:cNvPr id="6" name="Pilt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316" y="176404"/>
            <a:ext cx="9938084" cy="6681596"/>
          </a:xfrm>
          <a:prstGeom prst="rect">
            <a:avLst/>
          </a:prstGeom>
        </p:spPr>
      </p:pic>
      <p:sp>
        <p:nvSpPr>
          <p:cNvPr id="7" name="Ovaal 6"/>
          <p:cNvSpPr/>
          <p:nvPr/>
        </p:nvSpPr>
        <p:spPr>
          <a:xfrm rot="5400000">
            <a:off x="6069932" y="2116330"/>
            <a:ext cx="6521115" cy="273116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8" name="TextBox 7"/>
          <p:cNvSpPr txBox="1"/>
          <p:nvPr/>
        </p:nvSpPr>
        <p:spPr>
          <a:xfrm>
            <a:off x="5731042" y="3324701"/>
            <a:ext cx="2081463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t-EE" sz="3200" b="1" dirty="0" smtClean="0">
                <a:solidFill>
                  <a:srgbClr val="FF0000"/>
                </a:solidFill>
              </a:rPr>
              <a:t>Teenused</a:t>
            </a:r>
            <a:endParaRPr lang="et-EE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34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Oluliste teenuste mõõtmine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t-EE"/>
          </a:p>
        </p:txBody>
      </p:sp>
      <p:pic>
        <p:nvPicPr>
          <p:cNvPr id="5" name="Pilt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843" y="2021880"/>
            <a:ext cx="9532769" cy="4521335"/>
          </a:xfrm>
          <a:prstGeom prst="rect">
            <a:avLst/>
          </a:prstGeom>
        </p:spPr>
      </p:pic>
      <p:sp>
        <p:nvSpPr>
          <p:cNvPr id="6" name="Ovaal 5"/>
          <p:cNvSpPr/>
          <p:nvPr/>
        </p:nvSpPr>
        <p:spPr>
          <a:xfrm>
            <a:off x="5289634" y="2815390"/>
            <a:ext cx="5570621" cy="1985210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84378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Teenuse töörühm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smtClean="0"/>
              <a:t>ITL + avalik sektor</a:t>
            </a:r>
          </a:p>
          <a:p>
            <a:r>
              <a:rPr lang="et-EE" dirty="0">
                <a:hlinkClick r:id="rId2"/>
              </a:rPr>
              <a:t>https://</a:t>
            </a:r>
            <a:r>
              <a:rPr lang="et-EE" dirty="0" smtClean="0">
                <a:hlinkClick r:id="rId2"/>
              </a:rPr>
              <a:t>itpraktikud.eesti.ee/dokuwiki/doku.php?id=itari:toogrupid:erasektor:teenusemoiste</a:t>
            </a:r>
            <a:r>
              <a:rPr lang="et-EE" dirty="0" smtClean="0"/>
              <a:t> </a:t>
            </a:r>
          </a:p>
          <a:p>
            <a:endParaRPr lang="et-EE" dirty="0"/>
          </a:p>
          <a:p>
            <a:r>
              <a:rPr lang="et-EE" dirty="0" smtClean="0"/>
              <a:t>Selle aasta eesmärk: teenuste kvaliteedi mõõtmise mudel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87669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>
          <a:xfrm>
            <a:off x="5414211" y="132688"/>
            <a:ext cx="10515600" cy="1325563"/>
          </a:xfrm>
        </p:spPr>
        <p:txBody>
          <a:bodyPr/>
          <a:lstStyle/>
          <a:p>
            <a:r>
              <a:rPr lang="et-EE" dirty="0" err="1" smtClean="0">
                <a:sym typeface="Wingdings" panose="05000000000000000000" pitchFamily="2" charset="2"/>
              </a:rPr>
              <a:t>Feelingstreami</a:t>
            </a:r>
            <a:r>
              <a:rPr lang="et-EE" dirty="0" smtClean="0">
                <a:sym typeface="Wingdings" panose="05000000000000000000" pitchFamily="2" charset="2"/>
              </a:rPr>
              <a:t> piloot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>
          <a:xfrm>
            <a:off x="5414211" y="1458251"/>
            <a:ext cx="10515600" cy="4351338"/>
          </a:xfrm>
        </p:spPr>
        <p:txBody>
          <a:bodyPr/>
          <a:lstStyle/>
          <a:p>
            <a:r>
              <a:rPr lang="et-EE" dirty="0" smtClean="0"/>
              <a:t>Klientide emotsioon </a:t>
            </a:r>
            <a:r>
              <a:rPr lang="et-EE" dirty="0" err="1" smtClean="0"/>
              <a:t>e-kirjas</a:t>
            </a:r>
            <a:endParaRPr lang="et-EE" dirty="0" smtClean="0"/>
          </a:p>
        </p:txBody>
      </p:sp>
      <p:pic>
        <p:nvPicPr>
          <p:cNvPr id="7170" name="Picture 2" descr="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10" y="76116"/>
            <a:ext cx="3896644" cy="658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stkülik 3"/>
          <p:cNvSpPr/>
          <p:nvPr/>
        </p:nvSpPr>
        <p:spPr>
          <a:xfrm>
            <a:off x="4576011" y="6448085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t-EE" sz="1100" dirty="0" smtClean="0"/>
              <a:t>Allikas: </a:t>
            </a:r>
            <a:r>
              <a:rPr lang="et-EE" sz="1100" dirty="0" smtClean="0">
                <a:hlinkClick r:id="rId3"/>
              </a:rPr>
              <a:t>http</a:t>
            </a:r>
            <a:r>
              <a:rPr lang="et-EE" sz="1100" dirty="0">
                <a:hlinkClick r:id="rId3"/>
              </a:rPr>
              <a:t>://</a:t>
            </a:r>
            <a:r>
              <a:rPr lang="et-EE" sz="1100" dirty="0" smtClean="0">
                <a:hlinkClick r:id="rId3"/>
              </a:rPr>
              <a:t>www.vox.com/2016/11/7/13550796/clinton-trump-twitter</a:t>
            </a:r>
            <a:r>
              <a:rPr lang="et-EE" sz="1100" dirty="0" smtClean="0"/>
              <a:t> </a:t>
            </a:r>
            <a:endParaRPr lang="et-EE" sz="1100" dirty="0"/>
          </a:p>
        </p:txBody>
      </p:sp>
    </p:spTree>
    <p:extLst>
      <p:ext uri="{BB962C8B-B14F-4D97-AF65-F5344CB8AC3E}">
        <p14:creationId xmlns:p14="http://schemas.microsoft.com/office/powerpoint/2010/main" val="149951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Koostöö soomlastega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smtClean="0"/>
              <a:t>Ühine kataloog: </a:t>
            </a:r>
            <a:r>
              <a:rPr lang="et-EE" u="sng" dirty="0" smtClean="0">
                <a:hlinkClick r:id="rId2"/>
              </a:rPr>
              <a:t>http://cpsv-ap.semic.eu/cpsv-ap_harvester_xBorder_pilot/index.html</a:t>
            </a:r>
            <a:r>
              <a:rPr lang="et-EE" u="sng" dirty="0" smtClean="0"/>
              <a:t> </a:t>
            </a:r>
            <a:endParaRPr lang="et-EE" dirty="0"/>
          </a:p>
        </p:txBody>
      </p:sp>
      <p:pic>
        <p:nvPicPr>
          <p:cNvPr id="4" name="Pilt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477" y="2663742"/>
            <a:ext cx="10782552" cy="351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57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Finantseering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smtClean="0"/>
              <a:t>Ärianalüüs (</a:t>
            </a:r>
            <a:r>
              <a:rPr lang="et-EE" dirty="0" err="1" smtClean="0"/>
              <a:t>max</a:t>
            </a:r>
            <a:r>
              <a:rPr lang="et-EE" dirty="0" smtClean="0"/>
              <a:t> 50 000€)</a:t>
            </a:r>
          </a:p>
          <a:p>
            <a:r>
              <a:rPr lang="et-EE" dirty="0" smtClean="0"/>
              <a:t>Avaandmed, andmeanalüüs (</a:t>
            </a:r>
            <a:r>
              <a:rPr lang="et-EE" dirty="0" err="1" smtClean="0"/>
              <a:t>max</a:t>
            </a:r>
            <a:r>
              <a:rPr lang="et-EE" dirty="0" smtClean="0"/>
              <a:t> 500 000€)</a:t>
            </a:r>
          </a:p>
          <a:p>
            <a:r>
              <a:rPr lang="et-EE" dirty="0" smtClean="0"/>
              <a:t>+ muud taotlusvoorud</a:t>
            </a:r>
            <a:endParaRPr lang="fi-FI" dirty="0"/>
          </a:p>
          <a:p>
            <a:endParaRPr lang="et-EE" b="1" dirty="0" smtClean="0"/>
          </a:p>
          <a:p>
            <a:endParaRPr lang="et-EE" b="1" dirty="0"/>
          </a:p>
          <a:p>
            <a:r>
              <a:rPr lang="et-EE" dirty="0"/>
              <a:t>Info: </a:t>
            </a:r>
            <a:r>
              <a:rPr lang="et-EE" dirty="0">
                <a:hlinkClick r:id="rId2"/>
              </a:rPr>
              <a:t>https://</a:t>
            </a:r>
            <a:r>
              <a:rPr lang="et-EE" dirty="0" smtClean="0">
                <a:hlinkClick r:id="rId2"/>
              </a:rPr>
              <a:t>www.ria.ee/ee/avalike-teenuste-arendamine-sf.html#nutikas_arendamine</a:t>
            </a:r>
            <a:r>
              <a:rPr lang="et-EE" dirty="0" smtClean="0"/>
              <a:t> </a:t>
            </a:r>
            <a:endParaRPr lang="et-EE" dirty="0"/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33943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Mida ootame teilt?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smtClean="0"/>
              <a:t>Olge aktiivsed:</a:t>
            </a:r>
          </a:p>
          <a:p>
            <a:pPr lvl="1"/>
            <a:r>
              <a:rPr lang="et-EE" dirty="0" smtClean="0"/>
              <a:t>Planeerige koolitusi varakult ette</a:t>
            </a:r>
          </a:p>
          <a:p>
            <a:pPr lvl="1"/>
            <a:r>
              <a:rPr lang="et-EE" dirty="0" smtClean="0"/>
              <a:t>Vaadake tegevus läbi teenuse (väärtuse) vaate</a:t>
            </a:r>
          </a:p>
          <a:p>
            <a:pPr lvl="1"/>
            <a:r>
              <a:rPr lang="et-EE" dirty="0" smtClean="0"/>
              <a:t>Andke tagasisidet</a:t>
            </a:r>
          </a:p>
          <a:p>
            <a:endParaRPr lang="et-EE" dirty="0"/>
          </a:p>
          <a:p>
            <a:r>
              <a:rPr lang="et-EE" dirty="0" smtClean="0"/>
              <a:t>Mingi hetk on vaja kataloogi kasutajate isikukoode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381851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ITAO5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smtClean="0"/>
              <a:t>Millal: 18.01</a:t>
            </a:r>
          </a:p>
          <a:p>
            <a:r>
              <a:rPr lang="et-EE" dirty="0" smtClean="0"/>
              <a:t>Koht: täpsustamisel</a:t>
            </a:r>
          </a:p>
          <a:p>
            <a:endParaRPr lang="et-EE" dirty="0"/>
          </a:p>
        </p:txBody>
      </p:sp>
      <p:pic>
        <p:nvPicPr>
          <p:cNvPr id="6146" name="Picture 2" descr="https://scontent-fra3-1.xx.fbcdn.net/t31.0-8/14883691_937835459686254_890588615505054600_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557" y="1118937"/>
            <a:ext cx="7121295" cy="5383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910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stkülik 8"/>
          <p:cNvSpPr/>
          <p:nvPr/>
        </p:nvSpPr>
        <p:spPr>
          <a:xfrm>
            <a:off x="628701" y="768643"/>
            <a:ext cx="306498" cy="10819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>
              <a:solidFill>
                <a:schemeClr val="bg1"/>
              </a:solidFill>
            </a:endParaRPr>
          </a:p>
        </p:txBody>
      </p:sp>
      <p:sp>
        <p:nvSpPr>
          <p:cNvPr id="36" name="Ristkülik 35"/>
          <p:cNvSpPr/>
          <p:nvPr/>
        </p:nvSpPr>
        <p:spPr>
          <a:xfrm>
            <a:off x="1446724" y="2154568"/>
            <a:ext cx="536028" cy="81980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7" name="Ristkülik 36"/>
          <p:cNvSpPr/>
          <p:nvPr/>
        </p:nvSpPr>
        <p:spPr>
          <a:xfrm>
            <a:off x="1522924" y="1928596"/>
            <a:ext cx="383628" cy="81980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8" name="Ristkülik 37"/>
          <p:cNvSpPr/>
          <p:nvPr/>
        </p:nvSpPr>
        <p:spPr>
          <a:xfrm>
            <a:off x="1597810" y="1818236"/>
            <a:ext cx="231228" cy="746235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9" name="Ristkülik 38"/>
          <p:cNvSpPr/>
          <p:nvPr/>
        </p:nvSpPr>
        <p:spPr>
          <a:xfrm>
            <a:off x="1655617" y="2728698"/>
            <a:ext cx="115614" cy="2259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0" name="Ristkülik 39"/>
          <p:cNvSpPr/>
          <p:nvPr/>
        </p:nvSpPr>
        <p:spPr>
          <a:xfrm>
            <a:off x="1585985" y="1990342"/>
            <a:ext cx="98535" cy="1326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1" name="Ristkülik 40"/>
          <p:cNvSpPr/>
          <p:nvPr/>
        </p:nvSpPr>
        <p:spPr>
          <a:xfrm>
            <a:off x="1759406" y="1990341"/>
            <a:ext cx="98535" cy="1326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2" name="Ristkülik 41"/>
          <p:cNvSpPr/>
          <p:nvPr/>
        </p:nvSpPr>
        <p:spPr>
          <a:xfrm>
            <a:off x="1500590" y="2447632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3" name="Ristkülik 42"/>
          <p:cNvSpPr/>
          <p:nvPr/>
        </p:nvSpPr>
        <p:spPr>
          <a:xfrm>
            <a:off x="1500590" y="2202968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4" name="Ristkülik 43"/>
          <p:cNvSpPr/>
          <p:nvPr/>
        </p:nvSpPr>
        <p:spPr>
          <a:xfrm>
            <a:off x="1500590" y="2691148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5" name="Ristkülik 44"/>
          <p:cNvSpPr/>
          <p:nvPr/>
        </p:nvSpPr>
        <p:spPr>
          <a:xfrm>
            <a:off x="1660873" y="2447632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6" name="Ristkülik 45"/>
          <p:cNvSpPr/>
          <p:nvPr/>
        </p:nvSpPr>
        <p:spPr>
          <a:xfrm>
            <a:off x="1821156" y="2447631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7" name="Ristkülik 46"/>
          <p:cNvSpPr/>
          <p:nvPr/>
        </p:nvSpPr>
        <p:spPr>
          <a:xfrm>
            <a:off x="1662186" y="2209952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8" name="Ristkülik 47"/>
          <p:cNvSpPr/>
          <p:nvPr/>
        </p:nvSpPr>
        <p:spPr>
          <a:xfrm>
            <a:off x="1821156" y="2202967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9" name="Ristkülik 48"/>
          <p:cNvSpPr/>
          <p:nvPr/>
        </p:nvSpPr>
        <p:spPr>
          <a:xfrm>
            <a:off x="1826473" y="2684662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50" name="Ristkülik 49"/>
          <p:cNvSpPr/>
          <p:nvPr/>
        </p:nvSpPr>
        <p:spPr>
          <a:xfrm>
            <a:off x="2494208" y="2176775"/>
            <a:ext cx="536028" cy="81980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51" name="Ristkülik 50"/>
          <p:cNvSpPr/>
          <p:nvPr/>
        </p:nvSpPr>
        <p:spPr>
          <a:xfrm>
            <a:off x="2570408" y="1950803"/>
            <a:ext cx="383628" cy="81980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52" name="Ristkülik 51"/>
          <p:cNvSpPr/>
          <p:nvPr/>
        </p:nvSpPr>
        <p:spPr>
          <a:xfrm>
            <a:off x="2645294" y="1840443"/>
            <a:ext cx="231228" cy="746235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53" name="Ristkülik 52"/>
          <p:cNvSpPr/>
          <p:nvPr/>
        </p:nvSpPr>
        <p:spPr>
          <a:xfrm>
            <a:off x="2703101" y="2750905"/>
            <a:ext cx="115614" cy="2259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54" name="Ristkülik 53"/>
          <p:cNvSpPr/>
          <p:nvPr/>
        </p:nvSpPr>
        <p:spPr>
          <a:xfrm>
            <a:off x="2633469" y="2012549"/>
            <a:ext cx="98535" cy="1326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55" name="Ristkülik 54"/>
          <p:cNvSpPr/>
          <p:nvPr/>
        </p:nvSpPr>
        <p:spPr>
          <a:xfrm>
            <a:off x="2806890" y="2012548"/>
            <a:ext cx="98535" cy="1326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56" name="Ristkülik 55"/>
          <p:cNvSpPr/>
          <p:nvPr/>
        </p:nvSpPr>
        <p:spPr>
          <a:xfrm>
            <a:off x="2548074" y="2469839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57" name="Ristkülik 56"/>
          <p:cNvSpPr/>
          <p:nvPr/>
        </p:nvSpPr>
        <p:spPr>
          <a:xfrm>
            <a:off x="2548074" y="2225175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58" name="Ristkülik 57"/>
          <p:cNvSpPr/>
          <p:nvPr/>
        </p:nvSpPr>
        <p:spPr>
          <a:xfrm>
            <a:off x="2548074" y="2713355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59" name="Ristkülik 58"/>
          <p:cNvSpPr/>
          <p:nvPr/>
        </p:nvSpPr>
        <p:spPr>
          <a:xfrm>
            <a:off x="2708357" y="2469839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60" name="Ristkülik 59"/>
          <p:cNvSpPr/>
          <p:nvPr/>
        </p:nvSpPr>
        <p:spPr>
          <a:xfrm>
            <a:off x="2868640" y="2469838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61" name="Ristkülik 60"/>
          <p:cNvSpPr/>
          <p:nvPr/>
        </p:nvSpPr>
        <p:spPr>
          <a:xfrm>
            <a:off x="2709670" y="2232159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62" name="Ristkülik 61"/>
          <p:cNvSpPr/>
          <p:nvPr/>
        </p:nvSpPr>
        <p:spPr>
          <a:xfrm>
            <a:off x="2868640" y="2225174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63" name="Ristkülik 62"/>
          <p:cNvSpPr/>
          <p:nvPr/>
        </p:nvSpPr>
        <p:spPr>
          <a:xfrm>
            <a:off x="2873957" y="2706869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64" name="Ristkülik 63"/>
          <p:cNvSpPr/>
          <p:nvPr/>
        </p:nvSpPr>
        <p:spPr>
          <a:xfrm>
            <a:off x="3376929" y="2164948"/>
            <a:ext cx="536028" cy="81980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65" name="Ristkülik 64"/>
          <p:cNvSpPr/>
          <p:nvPr/>
        </p:nvSpPr>
        <p:spPr>
          <a:xfrm>
            <a:off x="3453129" y="1938976"/>
            <a:ext cx="383628" cy="81980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66" name="Ristkülik 65"/>
          <p:cNvSpPr/>
          <p:nvPr/>
        </p:nvSpPr>
        <p:spPr>
          <a:xfrm>
            <a:off x="3528015" y="1828616"/>
            <a:ext cx="231228" cy="746235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67" name="Ristkülik 66"/>
          <p:cNvSpPr/>
          <p:nvPr/>
        </p:nvSpPr>
        <p:spPr>
          <a:xfrm>
            <a:off x="3585822" y="2739078"/>
            <a:ext cx="115614" cy="2259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68" name="Ristkülik 67"/>
          <p:cNvSpPr/>
          <p:nvPr/>
        </p:nvSpPr>
        <p:spPr>
          <a:xfrm>
            <a:off x="3516190" y="2000722"/>
            <a:ext cx="98535" cy="1326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69" name="Ristkülik 68"/>
          <p:cNvSpPr/>
          <p:nvPr/>
        </p:nvSpPr>
        <p:spPr>
          <a:xfrm>
            <a:off x="3689611" y="2000721"/>
            <a:ext cx="98535" cy="1326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70" name="Ristkülik 69"/>
          <p:cNvSpPr/>
          <p:nvPr/>
        </p:nvSpPr>
        <p:spPr>
          <a:xfrm>
            <a:off x="3430795" y="2458012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71" name="Ristkülik 70"/>
          <p:cNvSpPr/>
          <p:nvPr/>
        </p:nvSpPr>
        <p:spPr>
          <a:xfrm>
            <a:off x="3430795" y="2213348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72" name="Ristkülik 71"/>
          <p:cNvSpPr/>
          <p:nvPr/>
        </p:nvSpPr>
        <p:spPr>
          <a:xfrm>
            <a:off x="3430795" y="2701528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73" name="Ristkülik 72"/>
          <p:cNvSpPr/>
          <p:nvPr/>
        </p:nvSpPr>
        <p:spPr>
          <a:xfrm>
            <a:off x="3591078" y="2458012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74" name="Ristkülik 73"/>
          <p:cNvSpPr/>
          <p:nvPr/>
        </p:nvSpPr>
        <p:spPr>
          <a:xfrm>
            <a:off x="3751361" y="2458011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75" name="Ristkülik 74"/>
          <p:cNvSpPr/>
          <p:nvPr/>
        </p:nvSpPr>
        <p:spPr>
          <a:xfrm>
            <a:off x="3592391" y="2220332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76" name="Ristkülik 75"/>
          <p:cNvSpPr/>
          <p:nvPr/>
        </p:nvSpPr>
        <p:spPr>
          <a:xfrm>
            <a:off x="3751361" y="2213347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77" name="Ristkülik 76"/>
          <p:cNvSpPr/>
          <p:nvPr/>
        </p:nvSpPr>
        <p:spPr>
          <a:xfrm>
            <a:off x="3756678" y="2695042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78" name="Ristkülik 77"/>
          <p:cNvSpPr/>
          <p:nvPr/>
        </p:nvSpPr>
        <p:spPr>
          <a:xfrm>
            <a:off x="4314407" y="2176775"/>
            <a:ext cx="536028" cy="81980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79" name="Ristkülik 78"/>
          <p:cNvSpPr/>
          <p:nvPr/>
        </p:nvSpPr>
        <p:spPr>
          <a:xfrm>
            <a:off x="4390607" y="1950803"/>
            <a:ext cx="383628" cy="81980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80" name="Ristkülik 79"/>
          <p:cNvSpPr/>
          <p:nvPr/>
        </p:nvSpPr>
        <p:spPr>
          <a:xfrm>
            <a:off x="4465493" y="1840443"/>
            <a:ext cx="231228" cy="746235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81" name="Ristkülik 80"/>
          <p:cNvSpPr/>
          <p:nvPr/>
        </p:nvSpPr>
        <p:spPr>
          <a:xfrm>
            <a:off x="4523300" y="2750905"/>
            <a:ext cx="115614" cy="2259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82" name="Ristkülik 81"/>
          <p:cNvSpPr/>
          <p:nvPr/>
        </p:nvSpPr>
        <p:spPr>
          <a:xfrm>
            <a:off x="4453668" y="2012549"/>
            <a:ext cx="98535" cy="1326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83" name="Ristkülik 82"/>
          <p:cNvSpPr/>
          <p:nvPr/>
        </p:nvSpPr>
        <p:spPr>
          <a:xfrm>
            <a:off x="4627089" y="2012548"/>
            <a:ext cx="98535" cy="1326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84" name="Ristkülik 83"/>
          <p:cNvSpPr/>
          <p:nvPr/>
        </p:nvSpPr>
        <p:spPr>
          <a:xfrm>
            <a:off x="4368273" y="2469839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85" name="Ristkülik 84"/>
          <p:cNvSpPr/>
          <p:nvPr/>
        </p:nvSpPr>
        <p:spPr>
          <a:xfrm>
            <a:off x="4368273" y="2225175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86" name="Ristkülik 85"/>
          <p:cNvSpPr/>
          <p:nvPr/>
        </p:nvSpPr>
        <p:spPr>
          <a:xfrm>
            <a:off x="4368273" y="2713355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87" name="Ristkülik 86"/>
          <p:cNvSpPr/>
          <p:nvPr/>
        </p:nvSpPr>
        <p:spPr>
          <a:xfrm>
            <a:off x="4528556" y="2469839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88" name="Ristkülik 87"/>
          <p:cNvSpPr/>
          <p:nvPr/>
        </p:nvSpPr>
        <p:spPr>
          <a:xfrm>
            <a:off x="4688839" y="2469838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89" name="Ristkülik 88"/>
          <p:cNvSpPr/>
          <p:nvPr/>
        </p:nvSpPr>
        <p:spPr>
          <a:xfrm>
            <a:off x="4529869" y="2232159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90" name="Ristkülik 89"/>
          <p:cNvSpPr/>
          <p:nvPr/>
        </p:nvSpPr>
        <p:spPr>
          <a:xfrm>
            <a:off x="4688839" y="2225174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91" name="Ristkülik 90"/>
          <p:cNvSpPr/>
          <p:nvPr/>
        </p:nvSpPr>
        <p:spPr>
          <a:xfrm>
            <a:off x="4694156" y="2706869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92" name="Ristkülik 91"/>
          <p:cNvSpPr/>
          <p:nvPr/>
        </p:nvSpPr>
        <p:spPr>
          <a:xfrm>
            <a:off x="5353801" y="2169938"/>
            <a:ext cx="536028" cy="81980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93" name="Ristkülik 92"/>
          <p:cNvSpPr/>
          <p:nvPr/>
        </p:nvSpPr>
        <p:spPr>
          <a:xfrm>
            <a:off x="5430001" y="1943966"/>
            <a:ext cx="383628" cy="81980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94" name="Ristkülik 93"/>
          <p:cNvSpPr/>
          <p:nvPr/>
        </p:nvSpPr>
        <p:spPr>
          <a:xfrm>
            <a:off x="5504887" y="1833606"/>
            <a:ext cx="231228" cy="746235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95" name="Ristkülik 94"/>
          <p:cNvSpPr/>
          <p:nvPr/>
        </p:nvSpPr>
        <p:spPr>
          <a:xfrm>
            <a:off x="5562694" y="2744068"/>
            <a:ext cx="115614" cy="2259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96" name="Ristkülik 95"/>
          <p:cNvSpPr/>
          <p:nvPr/>
        </p:nvSpPr>
        <p:spPr>
          <a:xfrm>
            <a:off x="5493062" y="2005712"/>
            <a:ext cx="98535" cy="1326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97" name="Ristkülik 96"/>
          <p:cNvSpPr/>
          <p:nvPr/>
        </p:nvSpPr>
        <p:spPr>
          <a:xfrm>
            <a:off x="5666483" y="2005711"/>
            <a:ext cx="98535" cy="1326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98" name="Ristkülik 97"/>
          <p:cNvSpPr/>
          <p:nvPr/>
        </p:nvSpPr>
        <p:spPr>
          <a:xfrm>
            <a:off x="5407667" y="2463002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99" name="Ristkülik 98"/>
          <p:cNvSpPr/>
          <p:nvPr/>
        </p:nvSpPr>
        <p:spPr>
          <a:xfrm>
            <a:off x="5407667" y="2218338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00" name="Ristkülik 99"/>
          <p:cNvSpPr/>
          <p:nvPr/>
        </p:nvSpPr>
        <p:spPr>
          <a:xfrm>
            <a:off x="5407667" y="2706518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01" name="Ristkülik 100"/>
          <p:cNvSpPr/>
          <p:nvPr/>
        </p:nvSpPr>
        <p:spPr>
          <a:xfrm>
            <a:off x="5567950" y="2463002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02" name="Ristkülik 101"/>
          <p:cNvSpPr/>
          <p:nvPr/>
        </p:nvSpPr>
        <p:spPr>
          <a:xfrm>
            <a:off x="5728233" y="2463001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03" name="Ristkülik 102"/>
          <p:cNvSpPr/>
          <p:nvPr/>
        </p:nvSpPr>
        <p:spPr>
          <a:xfrm>
            <a:off x="5569263" y="2225322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04" name="Ristkülik 103"/>
          <p:cNvSpPr/>
          <p:nvPr/>
        </p:nvSpPr>
        <p:spPr>
          <a:xfrm>
            <a:off x="5728233" y="2218337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05" name="Ristkülik 104"/>
          <p:cNvSpPr/>
          <p:nvPr/>
        </p:nvSpPr>
        <p:spPr>
          <a:xfrm>
            <a:off x="5733550" y="2700032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06" name="Ristkülik 105"/>
          <p:cNvSpPr/>
          <p:nvPr/>
        </p:nvSpPr>
        <p:spPr>
          <a:xfrm>
            <a:off x="6248885" y="2169938"/>
            <a:ext cx="536028" cy="81980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07" name="Ristkülik 106"/>
          <p:cNvSpPr/>
          <p:nvPr/>
        </p:nvSpPr>
        <p:spPr>
          <a:xfrm>
            <a:off x="6325085" y="1943966"/>
            <a:ext cx="383628" cy="81980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08" name="Ristkülik 107"/>
          <p:cNvSpPr/>
          <p:nvPr/>
        </p:nvSpPr>
        <p:spPr>
          <a:xfrm>
            <a:off x="6399971" y="1833606"/>
            <a:ext cx="231228" cy="746235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09" name="Ristkülik 108"/>
          <p:cNvSpPr/>
          <p:nvPr/>
        </p:nvSpPr>
        <p:spPr>
          <a:xfrm>
            <a:off x="6457778" y="2744068"/>
            <a:ext cx="115614" cy="2259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10" name="Ristkülik 109"/>
          <p:cNvSpPr/>
          <p:nvPr/>
        </p:nvSpPr>
        <p:spPr>
          <a:xfrm>
            <a:off x="6388146" y="2005712"/>
            <a:ext cx="98535" cy="1326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11" name="Ristkülik 110"/>
          <p:cNvSpPr/>
          <p:nvPr/>
        </p:nvSpPr>
        <p:spPr>
          <a:xfrm>
            <a:off x="6561567" y="2005711"/>
            <a:ext cx="98535" cy="1326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12" name="Ristkülik 111"/>
          <p:cNvSpPr/>
          <p:nvPr/>
        </p:nvSpPr>
        <p:spPr>
          <a:xfrm>
            <a:off x="6302751" y="2463002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13" name="Ristkülik 112"/>
          <p:cNvSpPr/>
          <p:nvPr/>
        </p:nvSpPr>
        <p:spPr>
          <a:xfrm>
            <a:off x="6302751" y="2218338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14" name="Ristkülik 113"/>
          <p:cNvSpPr/>
          <p:nvPr/>
        </p:nvSpPr>
        <p:spPr>
          <a:xfrm>
            <a:off x="6302751" y="2706518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15" name="Ristkülik 114"/>
          <p:cNvSpPr/>
          <p:nvPr/>
        </p:nvSpPr>
        <p:spPr>
          <a:xfrm>
            <a:off x="6463034" y="2463002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16" name="Ristkülik 115"/>
          <p:cNvSpPr/>
          <p:nvPr/>
        </p:nvSpPr>
        <p:spPr>
          <a:xfrm>
            <a:off x="6623317" y="2463001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17" name="Ristkülik 116"/>
          <p:cNvSpPr/>
          <p:nvPr/>
        </p:nvSpPr>
        <p:spPr>
          <a:xfrm>
            <a:off x="6464347" y="2225322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18" name="Ristkülik 117"/>
          <p:cNvSpPr/>
          <p:nvPr/>
        </p:nvSpPr>
        <p:spPr>
          <a:xfrm>
            <a:off x="6623317" y="2218337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19" name="Ristkülik 118"/>
          <p:cNvSpPr/>
          <p:nvPr/>
        </p:nvSpPr>
        <p:spPr>
          <a:xfrm>
            <a:off x="6628634" y="2700032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20" name="Ristkülik 119"/>
          <p:cNvSpPr/>
          <p:nvPr/>
        </p:nvSpPr>
        <p:spPr>
          <a:xfrm>
            <a:off x="7143969" y="2169938"/>
            <a:ext cx="536028" cy="81980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21" name="Ristkülik 120"/>
          <p:cNvSpPr/>
          <p:nvPr/>
        </p:nvSpPr>
        <p:spPr>
          <a:xfrm>
            <a:off x="7220169" y="1943966"/>
            <a:ext cx="383628" cy="81980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22" name="Ristkülik 121"/>
          <p:cNvSpPr/>
          <p:nvPr/>
        </p:nvSpPr>
        <p:spPr>
          <a:xfrm>
            <a:off x="7295055" y="1833606"/>
            <a:ext cx="231228" cy="746235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23" name="Ristkülik 122"/>
          <p:cNvSpPr/>
          <p:nvPr/>
        </p:nvSpPr>
        <p:spPr>
          <a:xfrm>
            <a:off x="7352862" y="2744068"/>
            <a:ext cx="115614" cy="2259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24" name="Ristkülik 123"/>
          <p:cNvSpPr/>
          <p:nvPr/>
        </p:nvSpPr>
        <p:spPr>
          <a:xfrm>
            <a:off x="7283230" y="2005712"/>
            <a:ext cx="98535" cy="1326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25" name="Ristkülik 124"/>
          <p:cNvSpPr/>
          <p:nvPr/>
        </p:nvSpPr>
        <p:spPr>
          <a:xfrm>
            <a:off x="7456651" y="2005711"/>
            <a:ext cx="98535" cy="1326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26" name="Ristkülik 125"/>
          <p:cNvSpPr/>
          <p:nvPr/>
        </p:nvSpPr>
        <p:spPr>
          <a:xfrm>
            <a:off x="7197835" y="2463002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27" name="Ristkülik 126"/>
          <p:cNvSpPr/>
          <p:nvPr/>
        </p:nvSpPr>
        <p:spPr>
          <a:xfrm>
            <a:off x="7197835" y="2218338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28" name="Ristkülik 127"/>
          <p:cNvSpPr/>
          <p:nvPr/>
        </p:nvSpPr>
        <p:spPr>
          <a:xfrm>
            <a:off x="7197835" y="2706518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29" name="Ristkülik 128"/>
          <p:cNvSpPr/>
          <p:nvPr/>
        </p:nvSpPr>
        <p:spPr>
          <a:xfrm>
            <a:off x="7358118" y="2463002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30" name="Ristkülik 129"/>
          <p:cNvSpPr/>
          <p:nvPr/>
        </p:nvSpPr>
        <p:spPr>
          <a:xfrm>
            <a:off x="7518401" y="2463001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31" name="Ristkülik 130"/>
          <p:cNvSpPr/>
          <p:nvPr/>
        </p:nvSpPr>
        <p:spPr>
          <a:xfrm>
            <a:off x="7359431" y="2225322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32" name="Ristkülik 131"/>
          <p:cNvSpPr/>
          <p:nvPr/>
        </p:nvSpPr>
        <p:spPr>
          <a:xfrm>
            <a:off x="7518401" y="2218337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33" name="Ristkülik 132"/>
          <p:cNvSpPr/>
          <p:nvPr/>
        </p:nvSpPr>
        <p:spPr>
          <a:xfrm>
            <a:off x="7523718" y="2700032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34" name="Ristkülik 133"/>
          <p:cNvSpPr/>
          <p:nvPr/>
        </p:nvSpPr>
        <p:spPr>
          <a:xfrm>
            <a:off x="8099938" y="2149301"/>
            <a:ext cx="536028" cy="81980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35" name="Ristkülik 134"/>
          <p:cNvSpPr/>
          <p:nvPr/>
        </p:nvSpPr>
        <p:spPr>
          <a:xfrm>
            <a:off x="8176138" y="1923329"/>
            <a:ext cx="383628" cy="81980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36" name="Ristkülik 135"/>
          <p:cNvSpPr/>
          <p:nvPr/>
        </p:nvSpPr>
        <p:spPr>
          <a:xfrm>
            <a:off x="8251024" y="1812969"/>
            <a:ext cx="231228" cy="746235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37" name="Ristkülik 136"/>
          <p:cNvSpPr/>
          <p:nvPr/>
        </p:nvSpPr>
        <p:spPr>
          <a:xfrm>
            <a:off x="8308831" y="2723431"/>
            <a:ext cx="115614" cy="2259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38" name="Ristkülik 137"/>
          <p:cNvSpPr/>
          <p:nvPr/>
        </p:nvSpPr>
        <p:spPr>
          <a:xfrm>
            <a:off x="8239199" y="1985075"/>
            <a:ext cx="98535" cy="1326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39" name="Ristkülik 138"/>
          <p:cNvSpPr/>
          <p:nvPr/>
        </p:nvSpPr>
        <p:spPr>
          <a:xfrm>
            <a:off x="8412620" y="1985074"/>
            <a:ext cx="98535" cy="1326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40" name="Ristkülik 139"/>
          <p:cNvSpPr/>
          <p:nvPr/>
        </p:nvSpPr>
        <p:spPr>
          <a:xfrm>
            <a:off x="8153804" y="2442365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41" name="Ristkülik 140"/>
          <p:cNvSpPr/>
          <p:nvPr/>
        </p:nvSpPr>
        <p:spPr>
          <a:xfrm>
            <a:off x="8153804" y="2197701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42" name="Ristkülik 141"/>
          <p:cNvSpPr/>
          <p:nvPr/>
        </p:nvSpPr>
        <p:spPr>
          <a:xfrm>
            <a:off x="8153804" y="2685881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43" name="Ristkülik 142"/>
          <p:cNvSpPr/>
          <p:nvPr/>
        </p:nvSpPr>
        <p:spPr>
          <a:xfrm>
            <a:off x="8314087" y="2442365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44" name="Ristkülik 143"/>
          <p:cNvSpPr/>
          <p:nvPr/>
        </p:nvSpPr>
        <p:spPr>
          <a:xfrm>
            <a:off x="8474370" y="2442364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45" name="Ristkülik 144"/>
          <p:cNvSpPr/>
          <p:nvPr/>
        </p:nvSpPr>
        <p:spPr>
          <a:xfrm>
            <a:off x="8315400" y="2204685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46" name="Ristkülik 145"/>
          <p:cNvSpPr/>
          <p:nvPr/>
        </p:nvSpPr>
        <p:spPr>
          <a:xfrm>
            <a:off x="8474370" y="2197700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47" name="Ristkülik 146"/>
          <p:cNvSpPr/>
          <p:nvPr/>
        </p:nvSpPr>
        <p:spPr>
          <a:xfrm>
            <a:off x="8479687" y="2679395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48" name="Ristkülik 147"/>
          <p:cNvSpPr/>
          <p:nvPr/>
        </p:nvSpPr>
        <p:spPr>
          <a:xfrm>
            <a:off x="8932223" y="2162492"/>
            <a:ext cx="536028" cy="81980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49" name="Ristkülik 148"/>
          <p:cNvSpPr/>
          <p:nvPr/>
        </p:nvSpPr>
        <p:spPr>
          <a:xfrm>
            <a:off x="9008423" y="1936520"/>
            <a:ext cx="383628" cy="81980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50" name="Ristkülik 149"/>
          <p:cNvSpPr/>
          <p:nvPr/>
        </p:nvSpPr>
        <p:spPr>
          <a:xfrm>
            <a:off x="9083309" y="1826160"/>
            <a:ext cx="231228" cy="746235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51" name="Ristkülik 150"/>
          <p:cNvSpPr/>
          <p:nvPr/>
        </p:nvSpPr>
        <p:spPr>
          <a:xfrm>
            <a:off x="9141116" y="2736622"/>
            <a:ext cx="115614" cy="2259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52" name="Ristkülik 151"/>
          <p:cNvSpPr/>
          <p:nvPr/>
        </p:nvSpPr>
        <p:spPr>
          <a:xfrm>
            <a:off x="9071484" y="1998266"/>
            <a:ext cx="98535" cy="1326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53" name="Ristkülik 152"/>
          <p:cNvSpPr/>
          <p:nvPr/>
        </p:nvSpPr>
        <p:spPr>
          <a:xfrm>
            <a:off x="9244905" y="1998265"/>
            <a:ext cx="98535" cy="1326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54" name="Ristkülik 153"/>
          <p:cNvSpPr/>
          <p:nvPr/>
        </p:nvSpPr>
        <p:spPr>
          <a:xfrm>
            <a:off x="8986089" y="2455556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55" name="Ristkülik 154"/>
          <p:cNvSpPr/>
          <p:nvPr/>
        </p:nvSpPr>
        <p:spPr>
          <a:xfrm>
            <a:off x="8986089" y="2210892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56" name="Ristkülik 155"/>
          <p:cNvSpPr/>
          <p:nvPr/>
        </p:nvSpPr>
        <p:spPr>
          <a:xfrm>
            <a:off x="8986089" y="2699072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57" name="Ristkülik 156"/>
          <p:cNvSpPr/>
          <p:nvPr/>
        </p:nvSpPr>
        <p:spPr>
          <a:xfrm>
            <a:off x="9146372" y="2455556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58" name="Ristkülik 157"/>
          <p:cNvSpPr/>
          <p:nvPr/>
        </p:nvSpPr>
        <p:spPr>
          <a:xfrm>
            <a:off x="9306655" y="2455555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59" name="Ristkülik 158"/>
          <p:cNvSpPr/>
          <p:nvPr/>
        </p:nvSpPr>
        <p:spPr>
          <a:xfrm>
            <a:off x="9147685" y="2217876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60" name="Ristkülik 159"/>
          <p:cNvSpPr/>
          <p:nvPr/>
        </p:nvSpPr>
        <p:spPr>
          <a:xfrm>
            <a:off x="9306655" y="2210891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61" name="Ristkülik 160"/>
          <p:cNvSpPr/>
          <p:nvPr/>
        </p:nvSpPr>
        <p:spPr>
          <a:xfrm>
            <a:off x="9311972" y="2692586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62" name="Ristkülik 161"/>
          <p:cNvSpPr/>
          <p:nvPr/>
        </p:nvSpPr>
        <p:spPr>
          <a:xfrm>
            <a:off x="9691597" y="2169937"/>
            <a:ext cx="536028" cy="81980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63" name="Ristkülik 162"/>
          <p:cNvSpPr/>
          <p:nvPr/>
        </p:nvSpPr>
        <p:spPr>
          <a:xfrm>
            <a:off x="9767797" y="1943965"/>
            <a:ext cx="383628" cy="81980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64" name="Ristkülik 163"/>
          <p:cNvSpPr/>
          <p:nvPr/>
        </p:nvSpPr>
        <p:spPr>
          <a:xfrm>
            <a:off x="9842683" y="1833605"/>
            <a:ext cx="231228" cy="746235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65" name="Ristkülik 164"/>
          <p:cNvSpPr/>
          <p:nvPr/>
        </p:nvSpPr>
        <p:spPr>
          <a:xfrm>
            <a:off x="9900490" y="2744067"/>
            <a:ext cx="115614" cy="2259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66" name="Ristkülik 165"/>
          <p:cNvSpPr/>
          <p:nvPr/>
        </p:nvSpPr>
        <p:spPr>
          <a:xfrm>
            <a:off x="9830858" y="2005711"/>
            <a:ext cx="98535" cy="1326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67" name="Ristkülik 166"/>
          <p:cNvSpPr/>
          <p:nvPr/>
        </p:nvSpPr>
        <p:spPr>
          <a:xfrm>
            <a:off x="10004279" y="2005710"/>
            <a:ext cx="98535" cy="1326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68" name="Ristkülik 167"/>
          <p:cNvSpPr/>
          <p:nvPr/>
        </p:nvSpPr>
        <p:spPr>
          <a:xfrm>
            <a:off x="9745463" y="2463001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69" name="Ristkülik 168"/>
          <p:cNvSpPr/>
          <p:nvPr/>
        </p:nvSpPr>
        <p:spPr>
          <a:xfrm>
            <a:off x="9745463" y="2218337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70" name="Ristkülik 169"/>
          <p:cNvSpPr/>
          <p:nvPr/>
        </p:nvSpPr>
        <p:spPr>
          <a:xfrm>
            <a:off x="9745463" y="2706517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71" name="Ristkülik 170"/>
          <p:cNvSpPr/>
          <p:nvPr/>
        </p:nvSpPr>
        <p:spPr>
          <a:xfrm>
            <a:off x="9905746" y="2463001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72" name="Ristkülik 171"/>
          <p:cNvSpPr/>
          <p:nvPr/>
        </p:nvSpPr>
        <p:spPr>
          <a:xfrm>
            <a:off x="10066029" y="2463000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73" name="Ristkülik 172"/>
          <p:cNvSpPr/>
          <p:nvPr/>
        </p:nvSpPr>
        <p:spPr>
          <a:xfrm>
            <a:off x="9907059" y="2225321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74" name="Ristkülik 173"/>
          <p:cNvSpPr/>
          <p:nvPr/>
        </p:nvSpPr>
        <p:spPr>
          <a:xfrm>
            <a:off x="10066029" y="2218336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75" name="Ristkülik 174"/>
          <p:cNvSpPr/>
          <p:nvPr/>
        </p:nvSpPr>
        <p:spPr>
          <a:xfrm>
            <a:off x="10071346" y="2700031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90" name="Ristkülik 189"/>
          <p:cNvSpPr/>
          <p:nvPr/>
        </p:nvSpPr>
        <p:spPr>
          <a:xfrm>
            <a:off x="212020" y="3556953"/>
            <a:ext cx="384942" cy="35730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" name="Võrdkülgne kolmnurk 2"/>
          <p:cNvSpPr/>
          <p:nvPr/>
        </p:nvSpPr>
        <p:spPr>
          <a:xfrm>
            <a:off x="212021" y="3330980"/>
            <a:ext cx="384941" cy="225972"/>
          </a:xfrm>
          <a:prstGeom prst="triangl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91" name="Ristkülik 190"/>
          <p:cNvSpPr/>
          <p:nvPr/>
        </p:nvSpPr>
        <p:spPr>
          <a:xfrm>
            <a:off x="361793" y="3735607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92" name="Ristkülik 191"/>
          <p:cNvSpPr/>
          <p:nvPr/>
        </p:nvSpPr>
        <p:spPr>
          <a:xfrm>
            <a:off x="300104" y="3581250"/>
            <a:ext cx="61689" cy="11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93" name="Ristkülik 192"/>
          <p:cNvSpPr/>
          <p:nvPr/>
        </p:nvSpPr>
        <p:spPr>
          <a:xfrm>
            <a:off x="447189" y="3587507"/>
            <a:ext cx="61689" cy="11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94" name="Ristkülik 193"/>
          <p:cNvSpPr/>
          <p:nvPr/>
        </p:nvSpPr>
        <p:spPr>
          <a:xfrm>
            <a:off x="212020" y="4205838"/>
            <a:ext cx="384942" cy="35730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95" name="Võrdkülgne kolmnurk 194"/>
          <p:cNvSpPr/>
          <p:nvPr/>
        </p:nvSpPr>
        <p:spPr>
          <a:xfrm>
            <a:off x="212021" y="3979865"/>
            <a:ext cx="384941" cy="225972"/>
          </a:xfrm>
          <a:prstGeom prst="triangl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96" name="Ristkülik 195"/>
          <p:cNvSpPr/>
          <p:nvPr/>
        </p:nvSpPr>
        <p:spPr>
          <a:xfrm>
            <a:off x="361793" y="4384492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97" name="Ristkülik 196"/>
          <p:cNvSpPr/>
          <p:nvPr/>
        </p:nvSpPr>
        <p:spPr>
          <a:xfrm>
            <a:off x="300104" y="4230135"/>
            <a:ext cx="61689" cy="11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98" name="Ristkülik 197"/>
          <p:cNvSpPr/>
          <p:nvPr/>
        </p:nvSpPr>
        <p:spPr>
          <a:xfrm>
            <a:off x="447189" y="4236392"/>
            <a:ext cx="61689" cy="11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99" name="Ristkülik 198"/>
          <p:cNvSpPr/>
          <p:nvPr/>
        </p:nvSpPr>
        <p:spPr>
          <a:xfrm>
            <a:off x="704036" y="3556952"/>
            <a:ext cx="384942" cy="35730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00" name="Võrdkülgne kolmnurk 199"/>
          <p:cNvSpPr/>
          <p:nvPr/>
        </p:nvSpPr>
        <p:spPr>
          <a:xfrm>
            <a:off x="704037" y="3330979"/>
            <a:ext cx="384941" cy="225972"/>
          </a:xfrm>
          <a:prstGeom prst="triangl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01" name="Ristkülik 200"/>
          <p:cNvSpPr/>
          <p:nvPr/>
        </p:nvSpPr>
        <p:spPr>
          <a:xfrm>
            <a:off x="853809" y="3735606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02" name="Ristkülik 201"/>
          <p:cNvSpPr/>
          <p:nvPr/>
        </p:nvSpPr>
        <p:spPr>
          <a:xfrm>
            <a:off x="792120" y="3581249"/>
            <a:ext cx="61689" cy="11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03" name="Ristkülik 202"/>
          <p:cNvSpPr/>
          <p:nvPr/>
        </p:nvSpPr>
        <p:spPr>
          <a:xfrm>
            <a:off x="939205" y="3587506"/>
            <a:ext cx="61689" cy="11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04" name="Ristkülik 203"/>
          <p:cNvSpPr/>
          <p:nvPr/>
        </p:nvSpPr>
        <p:spPr>
          <a:xfrm>
            <a:off x="207905" y="4919164"/>
            <a:ext cx="384942" cy="35730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05" name="Võrdkülgne kolmnurk 204"/>
          <p:cNvSpPr/>
          <p:nvPr/>
        </p:nvSpPr>
        <p:spPr>
          <a:xfrm>
            <a:off x="207906" y="4693191"/>
            <a:ext cx="384941" cy="225972"/>
          </a:xfrm>
          <a:prstGeom prst="triangl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06" name="Ristkülik 205"/>
          <p:cNvSpPr/>
          <p:nvPr/>
        </p:nvSpPr>
        <p:spPr>
          <a:xfrm>
            <a:off x="357678" y="5097818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07" name="Ristkülik 206"/>
          <p:cNvSpPr/>
          <p:nvPr/>
        </p:nvSpPr>
        <p:spPr>
          <a:xfrm>
            <a:off x="295989" y="4943461"/>
            <a:ext cx="61689" cy="11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08" name="Ristkülik 207"/>
          <p:cNvSpPr/>
          <p:nvPr/>
        </p:nvSpPr>
        <p:spPr>
          <a:xfrm>
            <a:off x="443074" y="4949718"/>
            <a:ext cx="61689" cy="11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09" name="Ristkülik 208"/>
          <p:cNvSpPr/>
          <p:nvPr/>
        </p:nvSpPr>
        <p:spPr>
          <a:xfrm>
            <a:off x="717173" y="4205837"/>
            <a:ext cx="384942" cy="35730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10" name="Võrdkülgne kolmnurk 209"/>
          <p:cNvSpPr/>
          <p:nvPr/>
        </p:nvSpPr>
        <p:spPr>
          <a:xfrm>
            <a:off x="717174" y="3979864"/>
            <a:ext cx="384941" cy="225972"/>
          </a:xfrm>
          <a:prstGeom prst="triangl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11" name="Ristkülik 210"/>
          <p:cNvSpPr/>
          <p:nvPr/>
        </p:nvSpPr>
        <p:spPr>
          <a:xfrm>
            <a:off x="866946" y="4384491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12" name="Ristkülik 211"/>
          <p:cNvSpPr/>
          <p:nvPr/>
        </p:nvSpPr>
        <p:spPr>
          <a:xfrm>
            <a:off x="805257" y="4230134"/>
            <a:ext cx="61689" cy="11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13" name="Ristkülik 212"/>
          <p:cNvSpPr/>
          <p:nvPr/>
        </p:nvSpPr>
        <p:spPr>
          <a:xfrm>
            <a:off x="952342" y="4236391"/>
            <a:ext cx="61689" cy="11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14" name="Ristkülik 213"/>
          <p:cNvSpPr/>
          <p:nvPr/>
        </p:nvSpPr>
        <p:spPr>
          <a:xfrm>
            <a:off x="702793" y="4941093"/>
            <a:ext cx="384942" cy="35730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15" name="Võrdkülgne kolmnurk 214"/>
          <p:cNvSpPr/>
          <p:nvPr/>
        </p:nvSpPr>
        <p:spPr>
          <a:xfrm>
            <a:off x="702794" y="4715120"/>
            <a:ext cx="384941" cy="225972"/>
          </a:xfrm>
          <a:prstGeom prst="triangl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16" name="Ristkülik 215"/>
          <p:cNvSpPr/>
          <p:nvPr/>
        </p:nvSpPr>
        <p:spPr>
          <a:xfrm>
            <a:off x="852566" y="5119747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17" name="Ristkülik 216"/>
          <p:cNvSpPr/>
          <p:nvPr/>
        </p:nvSpPr>
        <p:spPr>
          <a:xfrm>
            <a:off x="790877" y="4965390"/>
            <a:ext cx="61689" cy="11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18" name="Ristkülik 217"/>
          <p:cNvSpPr/>
          <p:nvPr/>
        </p:nvSpPr>
        <p:spPr>
          <a:xfrm>
            <a:off x="937962" y="4971647"/>
            <a:ext cx="61689" cy="11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19" name="Ristkülik 218"/>
          <p:cNvSpPr/>
          <p:nvPr/>
        </p:nvSpPr>
        <p:spPr>
          <a:xfrm>
            <a:off x="1236063" y="3559289"/>
            <a:ext cx="384942" cy="35730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20" name="Võrdkülgne kolmnurk 219"/>
          <p:cNvSpPr/>
          <p:nvPr/>
        </p:nvSpPr>
        <p:spPr>
          <a:xfrm>
            <a:off x="1236064" y="3333316"/>
            <a:ext cx="384941" cy="225972"/>
          </a:xfrm>
          <a:prstGeom prst="triangl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21" name="Ristkülik 220"/>
          <p:cNvSpPr/>
          <p:nvPr/>
        </p:nvSpPr>
        <p:spPr>
          <a:xfrm>
            <a:off x="1385836" y="3737943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22" name="Ristkülik 221"/>
          <p:cNvSpPr/>
          <p:nvPr/>
        </p:nvSpPr>
        <p:spPr>
          <a:xfrm>
            <a:off x="1324147" y="3583586"/>
            <a:ext cx="61689" cy="11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23" name="Ristkülik 222"/>
          <p:cNvSpPr/>
          <p:nvPr/>
        </p:nvSpPr>
        <p:spPr>
          <a:xfrm>
            <a:off x="1471232" y="3589843"/>
            <a:ext cx="61689" cy="11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24" name="Ristkülik 223"/>
          <p:cNvSpPr/>
          <p:nvPr/>
        </p:nvSpPr>
        <p:spPr>
          <a:xfrm>
            <a:off x="1728079" y="3559288"/>
            <a:ext cx="384942" cy="35730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25" name="Võrdkülgne kolmnurk 224"/>
          <p:cNvSpPr/>
          <p:nvPr/>
        </p:nvSpPr>
        <p:spPr>
          <a:xfrm>
            <a:off x="1728080" y="3333315"/>
            <a:ext cx="384941" cy="225972"/>
          </a:xfrm>
          <a:prstGeom prst="triangl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26" name="Ristkülik 225"/>
          <p:cNvSpPr/>
          <p:nvPr/>
        </p:nvSpPr>
        <p:spPr>
          <a:xfrm>
            <a:off x="1877852" y="3737942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27" name="Ristkülik 226"/>
          <p:cNvSpPr/>
          <p:nvPr/>
        </p:nvSpPr>
        <p:spPr>
          <a:xfrm>
            <a:off x="1816163" y="3583585"/>
            <a:ext cx="61689" cy="11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28" name="Ristkülik 227"/>
          <p:cNvSpPr/>
          <p:nvPr/>
        </p:nvSpPr>
        <p:spPr>
          <a:xfrm>
            <a:off x="1963248" y="3589842"/>
            <a:ext cx="61689" cy="11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29" name="Ristkülik 228"/>
          <p:cNvSpPr/>
          <p:nvPr/>
        </p:nvSpPr>
        <p:spPr>
          <a:xfrm>
            <a:off x="1728079" y="4191078"/>
            <a:ext cx="384942" cy="35730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30" name="Võrdkülgne kolmnurk 229"/>
          <p:cNvSpPr/>
          <p:nvPr/>
        </p:nvSpPr>
        <p:spPr>
          <a:xfrm>
            <a:off x="1728080" y="3965105"/>
            <a:ext cx="384941" cy="225972"/>
          </a:xfrm>
          <a:prstGeom prst="triangl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31" name="Ristkülik 230"/>
          <p:cNvSpPr/>
          <p:nvPr/>
        </p:nvSpPr>
        <p:spPr>
          <a:xfrm>
            <a:off x="1877852" y="4369732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32" name="Ristkülik 231"/>
          <p:cNvSpPr/>
          <p:nvPr/>
        </p:nvSpPr>
        <p:spPr>
          <a:xfrm>
            <a:off x="1816163" y="4215375"/>
            <a:ext cx="61689" cy="11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33" name="Ristkülik 232"/>
          <p:cNvSpPr/>
          <p:nvPr/>
        </p:nvSpPr>
        <p:spPr>
          <a:xfrm>
            <a:off x="1963248" y="4221632"/>
            <a:ext cx="61689" cy="11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34" name="TextBox 233"/>
          <p:cNvSpPr txBox="1"/>
          <p:nvPr/>
        </p:nvSpPr>
        <p:spPr>
          <a:xfrm>
            <a:off x="1446704" y="1390524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dirty="0" smtClean="0">
                <a:solidFill>
                  <a:srgbClr val="002060"/>
                </a:solidFill>
              </a:rPr>
              <a:t>JUM</a:t>
            </a:r>
            <a:endParaRPr lang="et-EE" dirty="0">
              <a:solidFill>
                <a:srgbClr val="002060"/>
              </a:solidFill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2492228" y="1412677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dirty="0" smtClean="0">
                <a:solidFill>
                  <a:srgbClr val="002060"/>
                </a:solidFill>
              </a:rPr>
              <a:t>SIM</a:t>
            </a:r>
            <a:endParaRPr lang="et-EE" dirty="0">
              <a:solidFill>
                <a:srgbClr val="002060"/>
              </a:solidFill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3354197" y="1409973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dirty="0" smtClean="0">
                <a:solidFill>
                  <a:srgbClr val="002060"/>
                </a:solidFill>
              </a:rPr>
              <a:t>KAM</a:t>
            </a:r>
            <a:endParaRPr lang="et-EE" dirty="0">
              <a:solidFill>
                <a:srgbClr val="002060"/>
              </a:solidFill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8857581" y="1407517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dirty="0" smtClean="0">
                <a:solidFill>
                  <a:srgbClr val="002060"/>
                </a:solidFill>
              </a:rPr>
              <a:t>HTM</a:t>
            </a:r>
            <a:endParaRPr lang="et-EE" dirty="0">
              <a:solidFill>
                <a:srgbClr val="002060"/>
              </a:solidFill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4305934" y="1427258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dirty="0" smtClean="0">
                <a:solidFill>
                  <a:srgbClr val="002060"/>
                </a:solidFill>
              </a:rPr>
              <a:t>SOM</a:t>
            </a:r>
            <a:endParaRPr lang="et-EE" dirty="0">
              <a:solidFill>
                <a:srgbClr val="002060"/>
              </a:solidFill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5407650" y="1435124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dirty="0" smtClean="0">
                <a:solidFill>
                  <a:srgbClr val="002060"/>
                </a:solidFill>
              </a:rPr>
              <a:t>RM</a:t>
            </a:r>
            <a:endParaRPr lang="et-EE" dirty="0">
              <a:solidFill>
                <a:srgbClr val="002060"/>
              </a:solidFill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6295098" y="1430898"/>
            <a:ext cx="646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dirty="0" smtClean="0">
                <a:solidFill>
                  <a:srgbClr val="002060"/>
                </a:solidFill>
              </a:rPr>
              <a:t>KUM</a:t>
            </a:r>
            <a:endParaRPr lang="et-EE" dirty="0">
              <a:solidFill>
                <a:srgbClr val="002060"/>
              </a:solidFill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8085263" y="1427051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dirty="0" smtClean="0">
                <a:solidFill>
                  <a:srgbClr val="002060"/>
                </a:solidFill>
              </a:rPr>
              <a:t>MEM</a:t>
            </a:r>
            <a:endParaRPr lang="et-EE" dirty="0">
              <a:solidFill>
                <a:srgbClr val="002060"/>
              </a:solidFill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7179184" y="1427011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dirty="0" smtClean="0">
                <a:solidFill>
                  <a:srgbClr val="002060"/>
                </a:solidFill>
              </a:rPr>
              <a:t>KEM</a:t>
            </a:r>
            <a:endParaRPr lang="et-EE" dirty="0">
              <a:solidFill>
                <a:srgbClr val="002060"/>
              </a:solidFill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9709208" y="1385005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dirty="0" smtClean="0">
                <a:solidFill>
                  <a:srgbClr val="002060"/>
                </a:solidFill>
              </a:rPr>
              <a:t>VM</a:t>
            </a:r>
            <a:endParaRPr lang="et-EE" dirty="0">
              <a:solidFill>
                <a:srgbClr val="002060"/>
              </a:solidFill>
            </a:endParaRPr>
          </a:p>
        </p:txBody>
      </p:sp>
      <p:sp>
        <p:nvSpPr>
          <p:cNvPr id="244" name="Ristkülik 243"/>
          <p:cNvSpPr/>
          <p:nvPr/>
        </p:nvSpPr>
        <p:spPr>
          <a:xfrm>
            <a:off x="1701668" y="4929329"/>
            <a:ext cx="384942" cy="35730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45" name="Võrdkülgne kolmnurk 244"/>
          <p:cNvSpPr/>
          <p:nvPr/>
        </p:nvSpPr>
        <p:spPr>
          <a:xfrm>
            <a:off x="1701669" y="4703356"/>
            <a:ext cx="384941" cy="225972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46" name="Ristkülik 245"/>
          <p:cNvSpPr/>
          <p:nvPr/>
        </p:nvSpPr>
        <p:spPr>
          <a:xfrm>
            <a:off x="1851441" y="5107983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47" name="Ristkülik 246"/>
          <p:cNvSpPr/>
          <p:nvPr/>
        </p:nvSpPr>
        <p:spPr>
          <a:xfrm>
            <a:off x="1789752" y="4953626"/>
            <a:ext cx="61689" cy="11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48" name="Ristkülik 247"/>
          <p:cNvSpPr/>
          <p:nvPr/>
        </p:nvSpPr>
        <p:spPr>
          <a:xfrm>
            <a:off x="1936837" y="4959883"/>
            <a:ext cx="61689" cy="11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49" name="Ristkülik 248"/>
          <p:cNvSpPr/>
          <p:nvPr/>
        </p:nvSpPr>
        <p:spPr>
          <a:xfrm>
            <a:off x="2234949" y="3557362"/>
            <a:ext cx="384942" cy="35730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50" name="Võrdkülgne kolmnurk 249"/>
          <p:cNvSpPr/>
          <p:nvPr/>
        </p:nvSpPr>
        <p:spPr>
          <a:xfrm>
            <a:off x="2234950" y="3331389"/>
            <a:ext cx="384941" cy="225972"/>
          </a:xfrm>
          <a:prstGeom prst="triangl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51" name="Ristkülik 250"/>
          <p:cNvSpPr/>
          <p:nvPr/>
        </p:nvSpPr>
        <p:spPr>
          <a:xfrm>
            <a:off x="2384722" y="3736016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52" name="Ristkülik 251"/>
          <p:cNvSpPr/>
          <p:nvPr/>
        </p:nvSpPr>
        <p:spPr>
          <a:xfrm>
            <a:off x="2323033" y="3581659"/>
            <a:ext cx="61689" cy="11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53" name="Ristkülik 252"/>
          <p:cNvSpPr/>
          <p:nvPr/>
        </p:nvSpPr>
        <p:spPr>
          <a:xfrm>
            <a:off x="2470118" y="3587916"/>
            <a:ext cx="61689" cy="11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54" name="Ristkülik 253"/>
          <p:cNvSpPr/>
          <p:nvPr/>
        </p:nvSpPr>
        <p:spPr>
          <a:xfrm>
            <a:off x="2726965" y="3557361"/>
            <a:ext cx="384942" cy="35730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55" name="Võrdkülgne kolmnurk 254"/>
          <p:cNvSpPr/>
          <p:nvPr/>
        </p:nvSpPr>
        <p:spPr>
          <a:xfrm>
            <a:off x="2726966" y="3331388"/>
            <a:ext cx="384941" cy="225972"/>
          </a:xfrm>
          <a:prstGeom prst="triangl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56" name="Ristkülik 255"/>
          <p:cNvSpPr/>
          <p:nvPr/>
        </p:nvSpPr>
        <p:spPr>
          <a:xfrm>
            <a:off x="2876738" y="3736015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57" name="Ristkülik 256"/>
          <p:cNvSpPr/>
          <p:nvPr/>
        </p:nvSpPr>
        <p:spPr>
          <a:xfrm>
            <a:off x="2815049" y="3581658"/>
            <a:ext cx="61689" cy="11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58" name="Ristkülik 257"/>
          <p:cNvSpPr/>
          <p:nvPr/>
        </p:nvSpPr>
        <p:spPr>
          <a:xfrm>
            <a:off x="2962134" y="3587915"/>
            <a:ext cx="61689" cy="11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59" name="Ristkülik 258"/>
          <p:cNvSpPr/>
          <p:nvPr/>
        </p:nvSpPr>
        <p:spPr>
          <a:xfrm>
            <a:off x="2202661" y="4200307"/>
            <a:ext cx="384942" cy="35730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60" name="Võrdkülgne kolmnurk 259"/>
          <p:cNvSpPr/>
          <p:nvPr/>
        </p:nvSpPr>
        <p:spPr>
          <a:xfrm>
            <a:off x="2202662" y="3974334"/>
            <a:ext cx="384941" cy="225972"/>
          </a:xfrm>
          <a:prstGeom prst="triangl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61" name="Ristkülik 260"/>
          <p:cNvSpPr/>
          <p:nvPr/>
        </p:nvSpPr>
        <p:spPr>
          <a:xfrm>
            <a:off x="2352434" y="4378961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62" name="Ristkülik 261"/>
          <p:cNvSpPr/>
          <p:nvPr/>
        </p:nvSpPr>
        <p:spPr>
          <a:xfrm>
            <a:off x="2290745" y="4224604"/>
            <a:ext cx="61689" cy="11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63" name="Ristkülik 262"/>
          <p:cNvSpPr/>
          <p:nvPr/>
        </p:nvSpPr>
        <p:spPr>
          <a:xfrm>
            <a:off x="2437830" y="4230861"/>
            <a:ext cx="61689" cy="11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64" name="Ristkülik 263"/>
          <p:cNvSpPr/>
          <p:nvPr/>
        </p:nvSpPr>
        <p:spPr>
          <a:xfrm>
            <a:off x="3203930" y="3556952"/>
            <a:ext cx="384942" cy="35730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65" name="Võrdkülgne kolmnurk 264"/>
          <p:cNvSpPr/>
          <p:nvPr/>
        </p:nvSpPr>
        <p:spPr>
          <a:xfrm>
            <a:off x="3203931" y="3330979"/>
            <a:ext cx="384941" cy="225972"/>
          </a:xfrm>
          <a:prstGeom prst="triangl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66" name="Ristkülik 265"/>
          <p:cNvSpPr/>
          <p:nvPr/>
        </p:nvSpPr>
        <p:spPr>
          <a:xfrm>
            <a:off x="3353703" y="3735606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67" name="Ristkülik 266"/>
          <p:cNvSpPr/>
          <p:nvPr/>
        </p:nvSpPr>
        <p:spPr>
          <a:xfrm>
            <a:off x="3292014" y="3581249"/>
            <a:ext cx="61689" cy="11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68" name="Ristkülik 267"/>
          <p:cNvSpPr/>
          <p:nvPr/>
        </p:nvSpPr>
        <p:spPr>
          <a:xfrm>
            <a:off x="3439099" y="3587506"/>
            <a:ext cx="61689" cy="11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69" name="Ristkülik 268"/>
          <p:cNvSpPr/>
          <p:nvPr/>
        </p:nvSpPr>
        <p:spPr>
          <a:xfrm>
            <a:off x="3695946" y="3556951"/>
            <a:ext cx="384942" cy="35730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70" name="Võrdkülgne kolmnurk 269"/>
          <p:cNvSpPr/>
          <p:nvPr/>
        </p:nvSpPr>
        <p:spPr>
          <a:xfrm>
            <a:off x="3695947" y="3330978"/>
            <a:ext cx="384941" cy="225972"/>
          </a:xfrm>
          <a:prstGeom prst="triangl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71" name="Ristkülik 270"/>
          <p:cNvSpPr/>
          <p:nvPr/>
        </p:nvSpPr>
        <p:spPr>
          <a:xfrm>
            <a:off x="3845719" y="3735605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72" name="Ristkülik 271"/>
          <p:cNvSpPr/>
          <p:nvPr/>
        </p:nvSpPr>
        <p:spPr>
          <a:xfrm>
            <a:off x="3784030" y="3581248"/>
            <a:ext cx="61689" cy="11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73" name="Ristkülik 272"/>
          <p:cNvSpPr/>
          <p:nvPr/>
        </p:nvSpPr>
        <p:spPr>
          <a:xfrm>
            <a:off x="3931115" y="3587505"/>
            <a:ext cx="61689" cy="11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74" name="Ristkülik 273"/>
          <p:cNvSpPr/>
          <p:nvPr/>
        </p:nvSpPr>
        <p:spPr>
          <a:xfrm>
            <a:off x="2686542" y="4927832"/>
            <a:ext cx="384942" cy="35730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75" name="Võrdkülgne kolmnurk 274"/>
          <p:cNvSpPr/>
          <p:nvPr/>
        </p:nvSpPr>
        <p:spPr>
          <a:xfrm>
            <a:off x="2686543" y="4701859"/>
            <a:ext cx="384941" cy="225972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76" name="Ristkülik 275"/>
          <p:cNvSpPr/>
          <p:nvPr/>
        </p:nvSpPr>
        <p:spPr>
          <a:xfrm>
            <a:off x="2836315" y="5106486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77" name="Ristkülik 276"/>
          <p:cNvSpPr/>
          <p:nvPr/>
        </p:nvSpPr>
        <p:spPr>
          <a:xfrm>
            <a:off x="2774626" y="4952129"/>
            <a:ext cx="61689" cy="11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78" name="Ristkülik 277"/>
          <p:cNvSpPr/>
          <p:nvPr/>
        </p:nvSpPr>
        <p:spPr>
          <a:xfrm>
            <a:off x="2921711" y="4958386"/>
            <a:ext cx="61689" cy="11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79" name="Ristkülik 278"/>
          <p:cNvSpPr/>
          <p:nvPr/>
        </p:nvSpPr>
        <p:spPr>
          <a:xfrm>
            <a:off x="4168523" y="3548005"/>
            <a:ext cx="384942" cy="35730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80" name="Võrdkülgne kolmnurk 279"/>
          <p:cNvSpPr/>
          <p:nvPr/>
        </p:nvSpPr>
        <p:spPr>
          <a:xfrm>
            <a:off x="4168524" y="3322032"/>
            <a:ext cx="384941" cy="225972"/>
          </a:xfrm>
          <a:prstGeom prst="triangl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81" name="Ristkülik 280"/>
          <p:cNvSpPr/>
          <p:nvPr/>
        </p:nvSpPr>
        <p:spPr>
          <a:xfrm>
            <a:off x="4318296" y="3726659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82" name="Ristkülik 281"/>
          <p:cNvSpPr/>
          <p:nvPr/>
        </p:nvSpPr>
        <p:spPr>
          <a:xfrm>
            <a:off x="4256607" y="3572302"/>
            <a:ext cx="61689" cy="11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83" name="Ristkülik 282"/>
          <p:cNvSpPr/>
          <p:nvPr/>
        </p:nvSpPr>
        <p:spPr>
          <a:xfrm>
            <a:off x="4403692" y="3578559"/>
            <a:ext cx="61689" cy="11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84" name="Ristkülik 283"/>
          <p:cNvSpPr/>
          <p:nvPr/>
        </p:nvSpPr>
        <p:spPr>
          <a:xfrm>
            <a:off x="4660539" y="3548004"/>
            <a:ext cx="384942" cy="35730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85" name="Võrdkülgne kolmnurk 284"/>
          <p:cNvSpPr/>
          <p:nvPr/>
        </p:nvSpPr>
        <p:spPr>
          <a:xfrm>
            <a:off x="4660540" y="3322031"/>
            <a:ext cx="384941" cy="225972"/>
          </a:xfrm>
          <a:prstGeom prst="triangl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86" name="Ristkülik 285"/>
          <p:cNvSpPr/>
          <p:nvPr/>
        </p:nvSpPr>
        <p:spPr>
          <a:xfrm>
            <a:off x="4810312" y="3726658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87" name="Ristkülik 286"/>
          <p:cNvSpPr/>
          <p:nvPr/>
        </p:nvSpPr>
        <p:spPr>
          <a:xfrm>
            <a:off x="4748623" y="3572301"/>
            <a:ext cx="61689" cy="11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88" name="Ristkülik 287"/>
          <p:cNvSpPr/>
          <p:nvPr/>
        </p:nvSpPr>
        <p:spPr>
          <a:xfrm>
            <a:off x="4895708" y="3578558"/>
            <a:ext cx="61689" cy="11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89" name="Ristkülik 288"/>
          <p:cNvSpPr/>
          <p:nvPr/>
        </p:nvSpPr>
        <p:spPr>
          <a:xfrm>
            <a:off x="4136235" y="4190950"/>
            <a:ext cx="384942" cy="35730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90" name="Võrdkülgne kolmnurk 289"/>
          <p:cNvSpPr/>
          <p:nvPr/>
        </p:nvSpPr>
        <p:spPr>
          <a:xfrm>
            <a:off x="4136236" y="3964977"/>
            <a:ext cx="384941" cy="225972"/>
          </a:xfrm>
          <a:prstGeom prst="triangl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91" name="Ristkülik 290"/>
          <p:cNvSpPr/>
          <p:nvPr/>
        </p:nvSpPr>
        <p:spPr>
          <a:xfrm>
            <a:off x="4286008" y="4369604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92" name="Ristkülik 291"/>
          <p:cNvSpPr/>
          <p:nvPr/>
        </p:nvSpPr>
        <p:spPr>
          <a:xfrm>
            <a:off x="4224319" y="4215247"/>
            <a:ext cx="61689" cy="11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93" name="Ristkülik 292"/>
          <p:cNvSpPr/>
          <p:nvPr/>
        </p:nvSpPr>
        <p:spPr>
          <a:xfrm>
            <a:off x="4371404" y="4221504"/>
            <a:ext cx="61689" cy="11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94" name="Ristkülik 293"/>
          <p:cNvSpPr/>
          <p:nvPr/>
        </p:nvSpPr>
        <p:spPr>
          <a:xfrm>
            <a:off x="5129799" y="3557791"/>
            <a:ext cx="384942" cy="35730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95" name="Võrdkülgne kolmnurk 294"/>
          <p:cNvSpPr/>
          <p:nvPr/>
        </p:nvSpPr>
        <p:spPr>
          <a:xfrm>
            <a:off x="5129800" y="3331818"/>
            <a:ext cx="384941" cy="225972"/>
          </a:xfrm>
          <a:prstGeom prst="triangl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96" name="Ristkülik 295"/>
          <p:cNvSpPr/>
          <p:nvPr/>
        </p:nvSpPr>
        <p:spPr>
          <a:xfrm>
            <a:off x="5279572" y="3736445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97" name="Ristkülik 296"/>
          <p:cNvSpPr/>
          <p:nvPr/>
        </p:nvSpPr>
        <p:spPr>
          <a:xfrm>
            <a:off x="5217883" y="3582088"/>
            <a:ext cx="61689" cy="11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98" name="Ristkülik 297"/>
          <p:cNvSpPr/>
          <p:nvPr/>
        </p:nvSpPr>
        <p:spPr>
          <a:xfrm>
            <a:off x="5364968" y="3588345"/>
            <a:ext cx="61689" cy="11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99" name="Ristkülik 298"/>
          <p:cNvSpPr/>
          <p:nvPr/>
        </p:nvSpPr>
        <p:spPr>
          <a:xfrm>
            <a:off x="5621815" y="3557790"/>
            <a:ext cx="384942" cy="35730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00" name="Võrdkülgne kolmnurk 299"/>
          <p:cNvSpPr/>
          <p:nvPr/>
        </p:nvSpPr>
        <p:spPr>
          <a:xfrm>
            <a:off x="5621816" y="3331817"/>
            <a:ext cx="384941" cy="225972"/>
          </a:xfrm>
          <a:prstGeom prst="triangl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01" name="Ristkülik 300"/>
          <p:cNvSpPr/>
          <p:nvPr/>
        </p:nvSpPr>
        <p:spPr>
          <a:xfrm>
            <a:off x="5771588" y="3736444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02" name="Ristkülik 301"/>
          <p:cNvSpPr/>
          <p:nvPr/>
        </p:nvSpPr>
        <p:spPr>
          <a:xfrm>
            <a:off x="5709899" y="3582087"/>
            <a:ext cx="61689" cy="11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03" name="Ristkülik 302"/>
          <p:cNvSpPr/>
          <p:nvPr/>
        </p:nvSpPr>
        <p:spPr>
          <a:xfrm>
            <a:off x="5856984" y="3588344"/>
            <a:ext cx="61689" cy="11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04" name="Ristkülik 303"/>
          <p:cNvSpPr/>
          <p:nvPr/>
        </p:nvSpPr>
        <p:spPr>
          <a:xfrm>
            <a:off x="4665375" y="4215247"/>
            <a:ext cx="384942" cy="35730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05" name="Võrdkülgne kolmnurk 304"/>
          <p:cNvSpPr/>
          <p:nvPr/>
        </p:nvSpPr>
        <p:spPr>
          <a:xfrm>
            <a:off x="4665376" y="3989274"/>
            <a:ext cx="384941" cy="225972"/>
          </a:xfrm>
          <a:prstGeom prst="triangl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06" name="Ristkülik 305"/>
          <p:cNvSpPr/>
          <p:nvPr/>
        </p:nvSpPr>
        <p:spPr>
          <a:xfrm>
            <a:off x="4815148" y="4393901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07" name="Ristkülik 306"/>
          <p:cNvSpPr/>
          <p:nvPr/>
        </p:nvSpPr>
        <p:spPr>
          <a:xfrm>
            <a:off x="4753459" y="4239544"/>
            <a:ext cx="61689" cy="11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08" name="Ristkülik 307"/>
          <p:cNvSpPr/>
          <p:nvPr/>
        </p:nvSpPr>
        <p:spPr>
          <a:xfrm>
            <a:off x="4900544" y="4245801"/>
            <a:ext cx="61689" cy="11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09" name="Ristkülik 308"/>
          <p:cNvSpPr/>
          <p:nvPr/>
        </p:nvSpPr>
        <p:spPr>
          <a:xfrm>
            <a:off x="5621815" y="4845946"/>
            <a:ext cx="384942" cy="35730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10" name="Võrdkülgne kolmnurk 309"/>
          <p:cNvSpPr/>
          <p:nvPr/>
        </p:nvSpPr>
        <p:spPr>
          <a:xfrm>
            <a:off x="5621816" y="4619973"/>
            <a:ext cx="384941" cy="225972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11" name="Ristkülik 310"/>
          <p:cNvSpPr/>
          <p:nvPr/>
        </p:nvSpPr>
        <p:spPr>
          <a:xfrm>
            <a:off x="5771588" y="5024600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12" name="Ristkülik 311"/>
          <p:cNvSpPr/>
          <p:nvPr/>
        </p:nvSpPr>
        <p:spPr>
          <a:xfrm>
            <a:off x="5709899" y="4870243"/>
            <a:ext cx="61689" cy="11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13" name="Ristkülik 312"/>
          <p:cNvSpPr/>
          <p:nvPr/>
        </p:nvSpPr>
        <p:spPr>
          <a:xfrm>
            <a:off x="5856984" y="4876500"/>
            <a:ext cx="61689" cy="11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14" name="Ristkülik 313"/>
          <p:cNvSpPr/>
          <p:nvPr/>
        </p:nvSpPr>
        <p:spPr>
          <a:xfrm>
            <a:off x="6294210" y="3548003"/>
            <a:ext cx="384942" cy="35730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15" name="Võrdkülgne kolmnurk 314"/>
          <p:cNvSpPr/>
          <p:nvPr/>
        </p:nvSpPr>
        <p:spPr>
          <a:xfrm>
            <a:off x="6294211" y="3322030"/>
            <a:ext cx="384941" cy="225972"/>
          </a:xfrm>
          <a:prstGeom prst="triangl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16" name="Ristkülik 315"/>
          <p:cNvSpPr/>
          <p:nvPr/>
        </p:nvSpPr>
        <p:spPr>
          <a:xfrm>
            <a:off x="6443983" y="3726657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17" name="Ristkülik 316"/>
          <p:cNvSpPr/>
          <p:nvPr/>
        </p:nvSpPr>
        <p:spPr>
          <a:xfrm>
            <a:off x="6382294" y="3572300"/>
            <a:ext cx="61689" cy="11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18" name="Ristkülik 317"/>
          <p:cNvSpPr/>
          <p:nvPr/>
        </p:nvSpPr>
        <p:spPr>
          <a:xfrm>
            <a:off x="6529379" y="3578557"/>
            <a:ext cx="61689" cy="11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19" name="Ristkülik 318"/>
          <p:cNvSpPr/>
          <p:nvPr/>
        </p:nvSpPr>
        <p:spPr>
          <a:xfrm>
            <a:off x="6965806" y="3541431"/>
            <a:ext cx="384942" cy="35730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20" name="Võrdkülgne kolmnurk 319"/>
          <p:cNvSpPr/>
          <p:nvPr/>
        </p:nvSpPr>
        <p:spPr>
          <a:xfrm>
            <a:off x="6965807" y="3315458"/>
            <a:ext cx="384941" cy="225972"/>
          </a:xfrm>
          <a:prstGeom prst="triangl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21" name="Ristkülik 320"/>
          <p:cNvSpPr/>
          <p:nvPr/>
        </p:nvSpPr>
        <p:spPr>
          <a:xfrm>
            <a:off x="7115579" y="3720085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22" name="Ristkülik 321"/>
          <p:cNvSpPr/>
          <p:nvPr/>
        </p:nvSpPr>
        <p:spPr>
          <a:xfrm>
            <a:off x="7053890" y="3565728"/>
            <a:ext cx="61689" cy="11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23" name="Ristkülik 322"/>
          <p:cNvSpPr/>
          <p:nvPr/>
        </p:nvSpPr>
        <p:spPr>
          <a:xfrm>
            <a:off x="7200975" y="3571985"/>
            <a:ext cx="61689" cy="11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24" name="Ristkülik 323"/>
          <p:cNvSpPr/>
          <p:nvPr/>
        </p:nvSpPr>
        <p:spPr>
          <a:xfrm>
            <a:off x="7457822" y="3541430"/>
            <a:ext cx="384942" cy="35730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25" name="Võrdkülgne kolmnurk 324"/>
          <p:cNvSpPr/>
          <p:nvPr/>
        </p:nvSpPr>
        <p:spPr>
          <a:xfrm>
            <a:off x="7457823" y="3315457"/>
            <a:ext cx="384941" cy="225972"/>
          </a:xfrm>
          <a:prstGeom prst="triangl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26" name="Ristkülik 325"/>
          <p:cNvSpPr/>
          <p:nvPr/>
        </p:nvSpPr>
        <p:spPr>
          <a:xfrm>
            <a:off x="7607595" y="3720084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27" name="Ristkülik 326"/>
          <p:cNvSpPr/>
          <p:nvPr/>
        </p:nvSpPr>
        <p:spPr>
          <a:xfrm>
            <a:off x="7545906" y="3565727"/>
            <a:ext cx="61689" cy="11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28" name="Ristkülik 327"/>
          <p:cNvSpPr/>
          <p:nvPr/>
        </p:nvSpPr>
        <p:spPr>
          <a:xfrm>
            <a:off x="7692991" y="3571984"/>
            <a:ext cx="61689" cy="11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29" name="Ristkülik 328"/>
          <p:cNvSpPr/>
          <p:nvPr/>
        </p:nvSpPr>
        <p:spPr>
          <a:xfrm>
            <a:off x="7457822" y="4173220"/>
            <a:ext cx="384942" cy="35730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30" name="Võrdkülgne kolmnurk 329"/>
          <p:cNvSpPr/>
          <p:nvPr/>
        </p:nvSpPr>
        <p:spPr>
          <a:xfrm>
            <a:off x="7457823" y="3947247"/>
            <a:ext cx="384941" cy="225972"/>
          </a:xfrm>
          <a:prstGeom prst="triangl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31" name="Ristkülik 330"/>
          <p:cNvSpPr/>
          <p:nvPr/>
        </p:nvSpPr>
        <p:spPr>
          <a:xfrm>
            <a:off x="7607595" y="4351874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32" name="Ristkülik 331"/>
          <p:cNvSpPr/>
          <p:nvPr/>
        </p:nvSpPr>
        <p:spPr>
          <a:xfrm>
            <a:off x="7545906" y="4197517"/>
            <a:ext cx="61689" cy="11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33" name="Ristkülik 332"/>
          <p:cNvSpPr/>
          <p:nvPr/>
        </p:nvSpPr>
        <p:spPr>
          <a:xfrm>
            <a:off x="7692991" y="4203774"/>
            <a:ext cx="61689" cy="11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34" name="Ristkülik 333"/>
          <p:cNvSpPr/>
          <p:nvPr/>
        </p:nvSpPr>
        <p:spPr>
          <a:xfrm>
            <a:off x="7457822" y="4829586"/>
            <a:ext cx="384942" cy="35730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35" name="Võrdkülgne kolmnurk 334"/>
          <p:cNvSpPr/>
          <p:nvPr/>
        </p:nvSpPr>
        <p:spPr>
          <a:xfrm>
            <a:off x="7457823" y="4603613"/>
            <a:ext cx="384941" cy="225972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36" name="Ristkülik 335"/>
          <p:cNvSpPr/>
          <p:nvPr/>
        </p:nvSpPr>
        <p:spPr>
          <a:xfrm>
            <a:off x="7607595" y="5008240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37" name="Ristkülik 336"/>
          <p:cNvSpPr/>
          <p:nvPr/>
        </p:nvSpPr>
        <p:spPr>
          <a:xfrm>
            <a:off x="7545906" y="4853883"/>
            <a:ext cx="61689" cy="11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38" name="Ristkülik 337"/>
          <p:cNvSpPr/>
          <p:nvPr/>
        </p:nvSpPr>
        <p:spPr>
          <a:xfrm>
            <a:off x="7692991" y="4860140"/>
            <a:ext cx="61689" cy="11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39" name="Ristkülik 338"/>
          <p:cNvSpPr/>
          <p:nvPr/>
        </p:nvSpPr>
        <p:spPr>
          <a:xfrm>
            <a:off x="7997179" y="3552603"/>
            <a:ext cx="384942" cy="35730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40" name="Võrdkülgne kolmnurk 339"/>
          <p:cNvSpPr/>
          <p:nvPr/>
        </p:nvSpPr>
        <p:spPr>
          <a:xfrm>
            <a:off x="7997180" y="3326630"/>
            <a:ext cx="384941" cy="225972"/>
          </a:xfrm>
          <a:prstGeom prst="triangl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41" name="Ristkülik 340"/>
          <p:cNvSpPr/>
          <p:nvPr/>
        </p:nvSpPr>
        <p:spPr>
          <a:xfrm>
            <a:off x="8146952" y="3731257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42" name="Ristkülik 341"/>
          <p:cNvSpPr/>
          <p:nvPr/>
        </p:nvSpPr>
        <p:spPr>
          <a:xfrm>
            <a:off x="8085263" y="3576900"/>
            <a:ext cx="61689" cy="11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43" name="Ristkülik 342"/>
          <p:cNvSpPr/>
          <p:nvPr/>
        </p:nvSpPr>
        <p:spPr>
          <a:xfrm>
            <a:off x="8232348" y="3583157"/>
            <a:ext cx="61689" cy="11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44" name="Ristkülik 343"/>
          <p:cNvSpPr/>
          <p:nvPr/>
        </p:nvSpPr>
        <p:spPr>
          <a:xfrm>
            <a:off x="8469756" y="3543657"/>
            <a:ext cx="384942" cy="35730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45" name="Võrdkülgne kolmnurk 344"/>
          <p:cNvSpPr/>
          <p:nvPr/>
        </p:nvSpPr>
        <p:spPr>
          <a:xfrm>
            <a:off x="8469757" y="3317684"/>
            <a:ext cx="384941" cy="225972"/>
          </a:xfrm>
          <a:prstGeom prst="triangl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46" name="Ristkülik 345"/>
          <p:cNvSpPr/>
          <p:nvPr/>
        </p:nvSpPr>
        <p:spPr>
          <a:xfrm>
            <a:off x="8619529" y="3722311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47" name="Ristkülik 346"/>
          <p:cNvSpPr/>
          <p:nvPr/>
        </p:nvSpPr>
        <p:spPr>
          <a:xfrm>
            <a:off x="8557840" y="3567954"/>
            <a:ext cx="61689" cy="11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48" name="Ristkülik 347"/>
          <p:cNvSpPr/>
          <p:nvPr/>
        </p:nvSpPr>
        <p:spPr>
          <a:xfrm>
            <a:off x="8704925" y="3574211"/>
            <a:ext cx="61689" cy="11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49" name="Ristkülik 348"/>
          <p:cNvSpPr/>
          <p:nvPr/>
        </p:nvSpPr>
        <p:spPr>
          <a:xfrm>
            <a:off x="8437468" y="4186602"/>
            <a:ext cx="384942" cy="35730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50" name="Võrdkülgne kolmnurk 349"/>
          <p:cNvSpPr/>
          <p:nvPr/>
        </p:nvSpPr>
        <p:spPr>
          <a:xfrm>
            <a:off x="8437469" y="3960629"/>
            <a:ext cx="384941" cy="225972"/>
          </a:xfrm>
          <a:prstGeom prst="triangl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51" name="Ristkülik 350"/>
          <p:cNvSpPr/>
          <p:nvPr/>
        </p:nvSpPr>
        <p:spPr>
          <a:xfrm>
            <a:off x="8587241" y="4365256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52" name="Ristkülik 351"/>
          <p:cNvSpPr/>
          <p:nvPr/>
        </p:nvSpPr>
        <p:spPr>
          <a:xfrm>
            <a:off x="8525552" y="4210899"/>
            <a:ext cx="61689" cy="11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53" name="Ristkülik 352"/>
          <p:cNvSpPr/>
          <p:nvPr/>
        </p:nvSpPr>
        <p:spPr>
          <a:xfrm>
            <a:off x="8672637" y="4217156"/>
            <a:ext cx="61689" cy="11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54" name="Ristkülik 353"/>
          <p:cNvSpPr/>
          <p:nvPr/>
        </p:nvSpPr>
        <p:spPr>
          <a:xfrm>
            <a:off x="9122066" y="4173219"/>
            <a:ext cx="384942" cy="35730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55" name="Võrdkülgne kolmnurk 354"/>
          <p:cNvSpPr/>
          <p:nvPr/>
        </p:nvSpPr>
        <p:spPr>
          <a:xfrm>
            <a:off x="9122067" y="3947246"/>
            <a:ext cx="384941" cy="225972"/>
          </a:xfrm>
          <a:prstGeom prst="triangl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56" name="Ristkülik 355"/>
          <p:cNvSpPr/>
          <p:nvPr/>
        </p:nvSpPr>
        <p:spPr>
          <a:xfrm>
            <a:off x="9271839" y="4351873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57" name="Ristkülik 356"/>
          <p:cNvSpPr/>
          <p:nvPr/>
        </p:nvSpPr>
        <p:spPr>
          <a:xfrm>
            <a:off x="9210150" y="4197516"/>
            <a:ext cx="61689" cy="11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58" name="Ristkülik 357"/>
          <p:cNvSpPr/>
          <p:nvPr/>
        </p:nvSpPr>
        <p:spPr>
          <a:xfrm>
            <a:off x="9357235" y="4203773"/>
            <a:ext cx="61689" cy="11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59" name="Ristkülik 358"/>
          <p:cNvSpPr/>
          <p:nvPr/>
        </p:nvSpPr>
        <p:spPr>
          <a:xfrm>
            <a:off x="4113463" y="5588667"/>
            <a:ext cx="384942" cy="35730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60" name="Võrdkülgne kolmnurk 359"/>
          <p:cNvSpPr/>
          <p:nvPr/>
        </p:nvSpPr>
        <p:spPr>
          <a:xfrm>
            <a:off x="4113464" y="5362694"/>
            <a:ext cx="384941" cy="225972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61" name="Ristkülik 360"/>
          <p:cNvSpPr/>
          <p:nvPr/>
        </p:nvSpPr>
        <p:spPr>
          <a:xfrm>
            <a:off x="4263236" y="5767321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62" name="Ristkülik 361"/>
          <p:cNvSpPr/>
          <p:nvPr/>
        </p:nvSpPr>
        <p:spPr>
          <a:xfrm>
            <a:off x="4201547" y="5612964"/>
            <a:ext cx="61689" cy="11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63" name="Ristkülik 362"/>
          <p:cNvSpPr/>
          <p:nvPr/>
        </p:nvSpPr>
        <p:spPr>
          <a:xfrm>
            <a:off x="4348632" y="5619221"/>
            <a:ext cx="61689" cy="11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64" name="Ristkülik 363"/>
          <p:cNvSpPr/>
          <p:nvPr/>
        </p:nvSpPr>
        <p:spPr>
          <a:xfrm>
            <a:off x="4645490" y="5584671"/>
            <a:ext cx="384942" cy="35730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65" name="Võrdkülgne kolmnurk 364"/>
          <p:cNvSpPr/>
          <p:nvPr/>
        </p:nvSpPr>
        <p:spPr>
          <a:xfrm>
            <a:off x="4645491" y="5358698"/>
            <a:ext cx="384941" cy="225972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66" name="Ristkülik 365"/>
          <p:cNvSpPr/>
          <p:nvPr/>
        </p:nvSpPr>
        <p:spPr>
          <a:xfrm>
            <a:off x="4795263" y="5763325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67" name="Ristkülik 366"/>
          <p:cNvSpPr/>
          <p:nvPr/>
        </p:nvSpPr>
        <p:spPr>
          <a:xfrm>
            <a:off x="4733574" y="5608968"/>
            <a:ext cx="61689" cy="11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68" name="Ristkülik 367"/>
          <p:cNvSpPr/>
          <p:nvPr/>
        </p:nvSpPr>
        <p:spPr>
          <a:xfrm>
            <a:off x="4880659" y="5615225"/>
            <a:ext cx="61689" cy="11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69" name="Ristkülik 368"/>
          <p:cNvSpPr/>
          <p:nvPr/>
        </p:nvSpPr>
        <p:spPr>
          <a:xfrm>
            <a:off x="5621158" y="5572636"/>
            <a:ext cx="384942" cy="35730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70" name="Võrdkülgne kolmnurk 369"/>
          <p:cNvSpPr/>
          <p:nvPr/>
        </p:nvSpPr>
        <p:spPr>
          <a:xfrm>
            <a:off x="5621159" y="5346663"/>
            <a:ext cx="384941" cy="225972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71" name="Ristkülik 370"/>
          <p:cNvSpPr/>
          <p:nvPr/>
        </p:nvSpPr>
        <p:spPr>
          <a:xfrm>
            <a:off x="5770931" y="5751290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72" name="Ristkülik 371"/>
          <p:cNvSpPr/>
          <p:nvPr/>
        </p:nvSpPr>
        <p:spPr>
          <a:xfrm>
            <a:off x="5709242" y="5596933"/>
            <a:ext cx="61689" cy="11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73" name="Ristkülik 372"/>
          <p:cNvSpPr/>
          <p:nvPr/>
        </p:nvSpPr>
        <p:spPr>
          <a:xfrm>
            <a:off x="5856327" y="5603190"/>
            <a:ext cx="61689" cy="11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74" name="TextBox 373"/>
          <p:cNvSpPr txBox="1"/>
          <p:nvPr/>
        </p:nvSpPr>
        <p:spPr>
          <a:xfrm>
            <a:off x="10973448" y="3461661"/>
            <a:ext cx="693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dirty="0" smtClean="0">
                <a:solidFill>
                  <a:schemeClr val="accent1">
                    <a:lumMod val="75000"/>
                  </a:schemeClr>
                </a:solidFill>
              </a:rPr>
              <a:t>Amet</a:t>
            </a:r>
          </a:p>
        </p:txBody>
      </p:sp>
      <p:sp>
        <p:nvSpPr>
          <p:cNvPr id="375" name="TextBox 374"/>
          <p:cNvSpPr txBox="1"/>
          <p:nvPr/>
        </p:nvSpPr>
        <p:spPr>
          <a:xfrm>
            <a:off x="10456734" y="4176164"/>
            <a:ext cx="1379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dirty="0" smtClean="0">
                <a:solidFill>
                  <a:srgbClr val="7030A0"/>
                </a:solidFill>
              </a:rPr>
              <a:t>Inspektsioon</a:t>
            </a:r>
          </a:p>
        </p:txBody>
      </p:sp>
      <p:sp>
        <p:nvSpPr>
          <p:cNvPr id="376" name="TextBox 375"/>
          <p:cNvSpPr txBox="1"/>
          <p:nvPr/>
        </p:nvSpPr>
        <p:spPr>
          <a:xfrm>
            <a:off x="10716136" y="4802315"/>
            <a:ext cx="1041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dirty="0" smtClean="0">
                <a:solidFill>
                  <a:schemeClr val="accent2"/>
                </a:solidFill>
              </a:rPr>
              <a:t>IT Keskus</a:t>
            </a:r>
          </a:p>
        </p:txBody>
      </p:sp>
      <p:sp>
        <p:nvSpPr>
          <p:cNvPr id="377" name="TextBox 376"/>
          <p:cNvSpPr txBox="1"/>
          <p:nvPr/>
        </p:nvSpPr>
        <p:spPr>
          <a:xfrm>
            <a:off x="10059225" y="5513627"/>
            <a:ext cx="1695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dirty="0" smtClean="0">
                <a:solidFill>
                  <a:srgbClr val="00B050"/>
                </a:solidFill>
              </a:rPr>
              <a:t>Avalik-õiguslik JI</a:t>
            </a:r>
          </a:p>
        </p:txBody>
      </p:sp>
      <p:sp>
        <p:nvSpPr>
          <p:cNvPr id="379" name="Ristkülik 378"/>
          <p:cNvSpPr/>
          <p:nvPr/>
        </p:nvSpPr>
        <p:spPr>
          <a:xfrm>
            <a:off x="10526889" y="1941175"/>
            <a:ext cx="536028" cy="819807"/>
          </a:xfrm>
          <a:prstGeom prst="rect">
            <a:avLst/>
          </a:prstGeom>
          <a:solidFill>
            <a:srgbClr val="003BB0"/>
          </a:solidFill>
          <a:ln>
            <a:solidFill>
              <a:srgbClr val="003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80" name="Ristkülik 379"/>
          <p:cNvSpPr/>
          <p:nvPr/>
        </p:nvSpPr>
        <p:spPr>
          <a:xfrm>
            <a:off x="10603089" y="1715203"/>
            <a:ext cx="383628" cy="819807"/>
          </a:xfrm>
          <a:prstGeom prst="rect">
            <a:avLst/>
          </a:prstGeom>
          <a:solidFill>
            <a:srgbClr val="003BB0"/>
          </a:solidFill>
          <a:ln>
            <a:solidFill>
              <a:srgbClr val="003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81" name="Ristkülik 380"/>
          <p:cNvSpPr/>
          <p:nvPr/>
        </p:nvSpPr>
        <p:spPr>
          <a:xfrm>
            <a:off x="10677975" y="1604843"/>
            <a:ext cx="231228" cy="746235"/>
          </a:xfrm>
          <a:prstGeom prst="rect">
            <a:avLst/>
          </a:prstGeom>
          <a:solidFill>
            <a:srgbClr val="003BB0"/>
          </a:solidFill>
          <a:ln>
            <a:solidFill>
              <a:srgbClr val="003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82" name="Ristkülik 381"/>
          <p:cNvSpPr/>
          <p:nvPr/>
        </p:nvSpPr>
        <p:spPr>
          <a:xfrm>
            <a:off x="10735782" y="2515305"/>
            <a:ext cx="115614" cy="2259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83" name="Ristkülik 382"/>
          <p:cNvSpPr/>
          <p:nvPr/>
        </p:nvSpPr>
        <p:spPr>
          <a:xfrm>
            <a:off x="10666150" y="1776949"/>
            <a:ext cx="98535" cy="132695"/>
          </a:xfrm>
          <a:prstGeom prst="rect">
            <a:avLst/>
          </a:prstGeom>
          <a:solidFill>
            <a:srgbClr val="003BB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84" name="Ristkülik 383"/>
          <p:cNvSpPr/>
          <p:nvPr/>
        </p:nvSpPr>
        <p:spPr>
          <a:xfrm>
            <a:off x="10839571" y="1776948"/>
            <a:ext cx="98535" cy="132695"/>
          </a:xfrm>
          <a:prstGeom prst="rect">
            <a:avLst/>
          </a:prstGeom>
          <a:solidFill>
            <a:srgbClr val="003BB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85" name="Ristkülik 384"/>
          <p:cNvSpPr/>
          <p:nvPr/>
        </p:nvSpPr>
        <p:spPr>
          <a:xfrm>
            <a:off x="10580755" y="2234239"/>
            <a:ext cx="85396" cy="146041"/>
          </a:xfrm>
          <a:prstGeom prst="rect">
            <a:avLst/>
          </a:prstGeom>
          <a:solidFill>
            <a:srgbClr val="003BB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86" name="Ristkülik 385"/>
          <p:cNvSpPr/>
          <p:nvPr/>
        </p:nvSpPr>
        <p:spPr>
          <a:xfrm>
            <a:off x="10580755" y="1989575"/>
            <a:ext cx="85396" cy="146041"/>
          </a:xfrm>
          <a:prstGeom prst="rect">
            <a:avLst/>
          </a:prstGeom>
          <a:solidFill>
            <a:srgbClr val="003BB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87" name="Ristkülik 386"/>
          <p:cNvSpPr/>
          <p:nvPr/>
        </p:nvSpPr>
        <p:spPr>
          <a:xfrm>
            <a:off x="10580755" y="2477755"/>
            <a:ext cx="85396" cy="146041"/>
          </a:xfrm>
          <a:prstGeom prst="rect">
            <a:avLst/>
          </a:prstGeom>
          <a:solidFill>
            <a:srgbClr val="003BB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88" name="Ristkülik 387"/>
          <p:cNvSpPr/>
          <p:nvPr/>
        </p:nvSpPr>
        <p:spPr>
          <a:xfrm>
            <a:off x="10741038" y="2234239"/>
            <a:ext cx="85396" cy="146041"/>
          </a:xfrm>
          <a:prstGeom prst="rect">
            <a:avLst/>
          </a:prstGeom>
          <a:solidFill>
            <a:srgbClr val="003BB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89" name="Ristkülik 388"/>
          <p:cNvSpPr/>
          <p:nvPr/>
        </p:nvSpPr>
        <p:spPr>
          <a:xfrm>
            <a:off x="10901321" y="2234238"/>
            <a:ext cx="85396" cy="146041"/>
          </a:xfrm>
          <a:prstGeom prst="rect">
            <a:avLst/>
          </a:prstGeom>
          <a:solidFill>
            <a:srgbClr val="003BB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90" name="Ristkülik 389"/>
          <p:cNvSpPr/>
          <p:nvPr/>
        </p:nvSpPr>
        <p:spPr>
          <a:xfrm>
            <a:off x="10742351" y="1996559"/>
            <a:ext cx="85396" cy="146041"/>
          </a:xfrm>
          <a:prstGeom prst="rect">
            <a:avLst/>
          </a:prstGeom>
          <a:solidFill>
            <a:srgbClr val="003BB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91" name="Ristkülik 390"/>
          <p:cNvSpPr/>
          <p:nvPr/>
        </p:nvSpPr>
        <p:spPr>
          <a:xfrm>
            <a:off x="10901321" y="1989574"/>
            <a:ext cx="85396" cy="146041"/>
          </a:xfrm>
          <a:prstGeom prst="rect">
            <a:avLst/>
          </a:prstGeom>
          <a:solidFill>
            <a:srgbClr val="003BB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92" name="Ristkülik 391"/>
          <p:cNvSpPr/>
          <p:nvPr/>
        </p:nvSpPr>
        <p:spPr>
          <a:xfrm>
            <a:off x="10906638" y="2471269"/>
            <a:ext cx="85396" cy="146041"/>
          </a:xfrm>
          <a:prstGeom prst="rect">
            <a:avLst/>
          </a:prstGeom>
          <a:solidFill>
            <a:srgbClr val="003BB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93" name="Ristkülik 392"/>
          <p:cNvSpPr/>
          <p:nvPr/>
        </p:nvSpPr>
        <p:spPr>
          <a:xfrm>
            <a:off x="10814785" y="2135615"/>
            <a:ext cx="536028" cy="819807"/>
          </a:xfrm>
          <a:prstGeom prst="rect">
            <a:avLst/>
          </a:prstGeom>
          <a:solidFill>
            <a:srgbClr val="003BB0"/>
          </a:solidFill>
          <a:ln>
            <a:solidFill>
              <a:srgbClr val="003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94" name="Ristkülik 393"/>
          <p:cNvSpPr/>
          <p:nvPr/>
        </p:nvSpPr>
        <p:spPr>
          <a:xfrm>
            <a:off x="10890985" y="1909643"/>
            <a:ext cx="383628" cy="819807"/>
          </a:xfrm>
          <a:prstGeom prst="rect">
            <a:avLst/>
          </a:prstGeom>
          <a:solidFill>
            <a:srgbClr val="003BB0"/>
          </a:solidFill>
          <a:ln>
            <a:solidFill>
              <a:srgbClr val="003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95" name="Ristkülik 394"/>
          <p:cNvSpPr/>
          <p:nvPr/>
        </p:nvSpPr>
        <p:spPr>
          <a:xfrm>
            <a:off x="10965871" y="1799283"/>
            <a:ext cx="231228" cy="746235"/>
          </a:xfrm>
          <a:prstGeom prst="rect">
            <a:avLst/>
          </a:prstGeom>
          <a:solidFill>
            <a:srgbClr val="003BB0"/>
          </a:solidFill>
          <a:ln>
            <a:solidFill>
              <a:srgbClr val="003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96" name="Ristkülik 395"/>
          <p:cNvSpPr/>
          <p:nvPr/>
        </p:nvSpPr>
        <p:spPr>
          <a:xfrm>
            <a:off x="11023678" y="2709745"/>
            <a:ext cx="115614" cy="2259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97" name="Ristkülik 396"/>
          <p:cNvSpPr/>
          <p:nvPr/>
        </p:nvSpPr>
        <p:spPr>
          <a:xfrm>
            <a:off x="10954046" y="1971389"/>
            <a:ext cx="98535" cy="132695"/>
          </a:xfrm>
          <a:prstGeom prst="rect">
            <a:avLst/>
          </a:prstGeom>
          <a:solidFill>
            <a:srgbClr val="003BB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98" name="Ristkülik 397"/>
          <p:cNvSpPr/>
          <p:nvPr/>
        </p:nvSpPr>
        <p:spPr>
          <a:xfrm>
            <a:off x="11127467" y="1971388"/>
            <a:ext cx="98535" cy="132695"/>
          </a:xfrm>
          <a:prstGeom prst="rect">
            <a:avLst/>
          </a:prstGeom>
          <a:solidFill>
            <a:srgbClr val="003BB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99" name="Ristkülik 398"/>
          <p:cNvSpPr/>
          <p:nvPr/>
        </p:nvSpPr>
        <p:spPr>
          <a:xfrm>
            <a:off x="10868651" y="2428679"/>
            <a:ext cx="85396" cy="146041"/>
          </a:xfrm>
          <a:prstGeom prst="rect">
            <a:avLst/>
          </a:prstGeom>
          <a:solidFill>
            <a:srgbClr val="003BB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00" name="Ristkülik 399"/>
          <p:cNvSpPr/>
          <p:nvPr/>
        </p:nvSpPr>
        <p:spPr>
          <a:xfrm>
            <a:off x="10868651" y="2184015"/>
            <a:ext cx="85396" cy="146041"/>
          </a:xfrm>
          <a:prstGeom prst="rect">
            <a:avLst/>
          </a:prstGeom>
          <a:solidFill>
            <a:srgbClr val="003BB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01" name="Ristkülik 400"/>
          <p:cNvSpPr/>
          <p:nvPr/>
        </p:nvSpPr>
        <p:spPr>
          <a:xfrm>
            <a:off x="10868651" y="2672195"/>
            <a:ext cx="85396" cy="146041"/>
          </a:xfrm>
          <a:prstGeom prst="rect">
            <a:avLst/>
          </a:prstGeom>
          <a:solidFill>
            <a:srgbClr val="003BB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02" name="Ristkülik 401"/>
          <p:cNvSpPr/>
          <p:nvPr/>
        </p:nvSpPr>
        <p:spPr>
          <a:xfrm>
            <a:off x="11028934" y="2428679"/>
            <a:ext cx="85396" cy="146041"/>
          </a:xfrm>
          <a:prstGeom prst="rect">
            <a:avLst/>
          </a:prstGeom>
          <a:solidFill>
            <a:srgbClr val="003BB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03" name="Ristkülik 402"/>
          <p:cNvSpPr/>
          <p:nvPr/>
        </p:nvSpPr>
        <p:spPr>
          <a:xfrm>
            <a:off x="11189217" y="2428678"/>
            <a:ext cx="85396" cy="146041"/>
          </a:xfrm>
          <a:prstGeom prst="rect">
            <a:avLst/>
          </a:prstGeom>
          <a:solidFill>
            <a:srgbClr val="003BB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04" name="Ristkülik 403"/>
          <p:cNvSpPr/>
          <p:nvPr/>
        </p:nvSpPr>
        <p:spPr>
          <a:xfrm>
            <a:off x="11030247" y="2190999"/>
            <a:ext cx="85396" cy="146041"/>
          </a:xfrm>
          <a:prstGeom prst="rect">
            <a:avLst/>
          </a:prstGeom>
          <a:solidFill>
            <a:srgbClr val="003BB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05" name="Ristkülik 404"/>
          <p:cNvSpPr/>
          <p:nvPr/>
        </p:nvSpPr>
        <p:spPr>
          <a:xfrm>
            <a:off x="11189217" y="2184014"/>
            <a:ext cx="85396" cy="146041"/>
          </a:xfrm>
          <a:prstGeom prst="rect">
            <a:avLst/>
          </a:prstGeom>
          <a:solidFill>
            <a:srgbClr val="003BB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06" name="Ristkülik 405"/>
          <p:cNvSpPr/>
          <p:nvPr/>
        </p:nvSpPr>
        <p:spPr>
          <a:xfrm>
            <a:off x="11194534" y="2665709"/>
            <a:ext cx="85396" cy="146041"/>
          </a:xfrm>
          <a:prstGeom prst="rect">
            <a:avLst/>
          </a:prstGeom>
          <a:solidFill>
            <a:srgbClr val="003BB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35" name="Ristkülik 434"/>
          <p:cNvSpPr/>
          <p:nvPr/>
        </p:nvSpPr>
        <p:spPr>
          <a:xfrm>
            <a:off x="11127715" y="1982334"/>
            <a:ext cx="98535" cy="132695"/>
          </a:xfrm>
          <a:prstGeom prst="rect">
            <a:avLst/>
          </a:prstGeom>
          <a:solidFill>
            <a:srgbClr val="003BB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36" name="Ristkülik 435"/>
          <p:cNvSpPr/>
          <p:nvPr/>
        </p:nvSpPr>
        <p:spPr>
          <a:xfrm>
            <a:off x="11189465" y="2439624"/>
            <a:ext cx="85396" cy="146041"/>
          </a:xfrm>
          <a:prstGeom prst="rect">
            <a:avLst/>
          </a:prstGeom>
          <a:solidFill>
            <a:srgbClr val="003BB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37" name="Ristkülik 436"/>
          <p:cNvSpPr/>
          <p:nvPr/>
        </p:nvSpPr>
        <p:spPr>
          <a:xfrm>
            <a:off x="11189465" y="2194960"/>
            <a:ext cx="85396" cy="146041"/>
          </a:xfrm>
          <a:prstGeom prst="rect">
            <a:avLst/>
          </a:prstGeom>
          <a:solidFill>
            <a:srgbClr val="003BB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38" name="Ristkülik 437"/>
          <p:cNvSpPr/>
          <p:nvPr/>
        </p:nvSpPr>
        <p:spPr>
          <a:xfrm>
            <a:off x="11194782" y="2676655"/>
            <a:ext cx="85396" cy="146041"/>
          </a:xfrm>
          <a:prstGeom prst="rect">
            <a:avLst/>
          </a:prstGeom>
          <a:solidFill>
            <a:srgbClr val="003BB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39" name="Ristkülik 438"/>
          <p:cNvSpPr/>
          <p:nvPr/>
        </p:nvSpPr>
        <p:spPr>
          <a:xfrm>
            <a:off x="11102929" y="2341001"/>
            <a:ext cx="536028" cy="819807"/>
          </a:xfrm>
          <a:prstGeom prst="rect">
            <a:avLst/>
          </a:prstGeom>
          <a:solidFill>
            <a:srgbClr val="003BB0"/>
          </a:solidFill>
          <a:ln>
            <a:solidFill>
              <a:srgbClr val="003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40" name="Ristkülik 439"/>
          <p:cNvSpPr/>
          <p:nvPr/>
        </p:nvSpPr>
        <p:spPr>
          <a:xfrm>
            <a:off x="11179129" y="2115029"/>
            <a:ext cx="383628" cy="819807"/>
          </a:xfrm>
          <a:prstGeom prst="rect">
            <a:avLst/>
          </a:prstGeom>
          <a:solidFill>
            <a:srgbClr val="003BB0"/>
          </a:solidFill>
          <a:ln>
            <a:solidFill>
              <a:srgbClr val="003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41" name="Ristkülik 440"/>
          <p:cNvSpPr/>
          <p:nvPr/>
        </p:nvSpPr>
        <p:spPr>
          <a:xfrm>
            <a:off x="11254015" y="2004669"/>
            <a:ext cx="231228" cy="746235"/>
          </a:xfrm>
          <a:prstGeom prst="rect">
            <a:avLst/>
          </a:prstGeom>
          <a:solidFill>
            <a:srgbClr val="003BB0"/>
          </a:solidFill>
          <a:ln>
            <a:solidFill>
              <a:srgbClr val="003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42" name="Ristkülik 441"/>
          <p:cNvSpPr/>
          <p:nvPr/>
        </p:nvSpPr>
        <p:spPr>
          <a:xfrm>
            <a:off x="11311822" y="2915131"/>
            <a:ext cx="115614" cy="2259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43" name="Ristkülik 442"/>
          <p:cNvSpPr/>
          <p:nvPr/>
        </p:nvSpPr>
        <p:spPr>
          <a:xfrm>
            <a:off x="11242190" y="2176775"/>
            <a:ext cx="98535" cy="132695"/>
          </a:xfrm>
          <a:prstGeom prst="rect">
            <a:avLst/>
          </a:prstGeom>
          <a:solidFill>
            <a:srgbClr val="003BB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44" name="Ristkülik 443"/>
          <p:cNvSpPr/>
          <p:nvPr/>
        </p:nvSpPr>
        <p:spPr>
          <a:xfrm>
            <a:off x="11415611" y="2176774"/>
            <a:ext cx="98535" cy="132695"/>
          </a:xfrm>
          <a:prstGeom prst="rect">
            <a:avLst/>
          </a:prstGeom>
          <a:solidFill>
            <a:srgbClr val="003BB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45" name="Ristkülik 444"/>
          <p:cNvSpPr/>
          <p:nvPr/>
        </p:nvSpPr>
        <p:spPr>
          <a:xfrm>
            <a:off x="11156795" y="2634065"/>
            <a:ext cx="85396" cy="146041"/>
          </a:xfrm>
          <a:prstGeom prst="rect">
            <a:avLst/>
          </a:prstGeom>
          <a:solidFill>
            <a:srgbClr val="003BB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46" name="Ristkülik 445"/>
          <p:cNvSpPr/>
          <p:nvPr/>
        </p:nvSpPr>
        <p:spPr>
          <a:xfrm>
            <a:off x="11156795" y="2389401"/>
            <a:ext cx="85396" cy="146041"/>
          </a:xfrm>
          <a:prstGeom prst="rect">
            <a:avLst/>
          </a:prstGeom>
          <a:solidFill>
            <a:srgbClr val="003BB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47" name="Ristkülik 446"/>
          <p:cNvSpPr/>
          <p:nvPr/>
        </p:nvSpPr>
        <p:spPr>
          <a:xfrm>
            <a:off x="11156795" y="2877581"/>
            <a:ext cx="85396" cy="146041"/>
          </a:xfrm>
          <a:prstGeom prst="rect">
            <a:avLst/>
          </a:prstGeom>
          <a:solidFill>
            <a:srgbClr val="003BB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48" name="Ristkülik 447"/>
          <p:cNvSpPr/>
          <p:nvPr/>
        </p:nvSpPr>
        <p:spPr>
          <a:xfrm>
            <a:off x="11317078" y="2634065"/>
            <a:ext cx="85396" cy="146041"/>
          </a:xfrm>
          <a:prstGeom prst="rect">
            <a:avLst/>
          </a:prstGeom>
          <a:solidFill>
            <a:srgbClr val="003BB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49" name="Ristkülik 448"/>
          <p:cNvSpPr/>
          <p:nvPr/>
        </p:nvSpPr>
        <p:spPr>
          <a:xfrm>
            <a:off x="11477361" y="2634064"/>
            <a:ext cx="85396" cy="146041"/>
          </a:xfrm>
          <a:prstGeom prst="rect">
            <a:avLst/>
          </a:prstGeom>
          <a:solidFill>
            <a:srgbClr val="003BB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50" name="Ristkülik 449"/>
          <p:cNvSpPr/>
          <p:nvPr/>
        </p:nvSpPr>
        <p:spPr>
          <a:xfrm>
            <a:off x="11318391" y="2396385"/>
            <a:ext cx="85396" cy="146041"/>
          </a:xfrm>
          <a:prstGeom prst="rect">
            <a:avLst/>
          </a:prstGeom>
          <a:solidFill>
            <a:srgbClr val="003BB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51" name="Ristkülik 450"/>
          <p:cNvSpPr/>
          <p:nvPr/>
        </p:nvSpPr>
        <p:spPr>
          <a:xfrm>
            <a:off x="11477361" y="2389400"/>
            <a:ext cx="85396" cy="146041"/>
          </a:xfrm>
          <a:prstGeom prst="rect">
            <a:avLst/>
          </a:prstGeom>
          <a:solidFill>
            <a:srgbClr val="003BB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52" name="Ristkülik 451"/>
          <p:cNvSpPr/>
          <p:nvPr/>
        </p:nvSpPr>
        <p:spPr>
          <a:xfrm>
            <a:off x="11482678" y="2871095"/>
            <a:ext cx="85396" cy="146041"/>
          </a:xfrm>
          <a:prstGeom prst="rect">
            <a:avLst/>
          </a:prstGeom>
          <a:solidFill>
            <a:srgbClr val="003BB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53" name="TextBox 452"/>
          <p:cNvSpPr txBox="1"/>
          <p:nvPr/>
        </p:nvSpPr>
        <p:spPr>
          <a:xfrm>
            <a:off x="10601048" y="1170243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dirty="0" smtClean="0">
                <a:solidFill>
                  <a:srgbClr val="002060"/>
                </a:solidFill>
              </a:rPr>
              <a:t>RK</a:t>
            </a:r>
            <a:endParaRPr lang="et-EE" dirty="0">
              <a:solidFill>
                <a:srgbClr val="002060"/>
              </a:solidFill>
            </a:endParaRPr>
          </a:p>
        </p:txBody>
      </p:sp>
      <p:sp>
        <p:nvSpPr>
          <p:cNvPr id="454" name="TextBox 453"/>
          <p:cNvSpPr txBox="1"/>
          <p:nvPr/>
        </p:nvSpPr>
        <p:spPr>
          <a:xfrm>
            <a:off x="10917026" y="137622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dirty="0" smtClean="0">
                <a:solidFill>
                  <a:srgbClr val="002060"/>
                </a:solidFill>
              </a:rPr>
              <a:t>RA</a:t>
            </a:r>
            <a:endParaRPr lang="et-EE" dirty="0">
              <a:solidFill>
                <a:srgbClr val="002060"/>
              </a:solidFill>
            </a:endParaRPr>
          </a:p>
        </p:txBody>
      </p:sp>
      <p:sp>
        <p:nvSpPr>
          <p:cNvPr id="455" name="TextBox 454"/>
          <p:cNvSpPr txBox="1"/>
          <p:nvPr/>
        </p:nvSpPr>
        <p:spPr>
          <a:xfrm>
            <a:off x="11220772" y="166593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t-EE"/>
            </a:defPPr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t-EE" dirty="0"/>
              <a:t>PR</a:t>
            </a:r>
          </a:p>
        </p:txBody>
      </p:sp>
      <p:sp>
        <p:nvSpPr>
          <p:cNvPr id="456" name="Ristkülik 455"/>
          <p:cNvSpPr/>
          <p:nvPr/>
        </p:nvSpPr>
        <p:spPr>
          <a:xfrm>
            <a:off x="8457107" y="5944650"/>
            <a:ext cx="384942" cy="35730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57" name="Võrdkülgne kolmnurk 456"/>
          <p:cNvSpPr/>
          <p:nvPr/>
        </p:nvSpPr>
        <p:spPr>
          <a:xfrm>
            <a:off x="8457108" y="5718677"/>
            <a:ext cx="384941" cy="225972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58" name="Ristkülik 457"/>
          <p:cNvSpPr/>
          <p:nvPr/>
        </p:nvSpPr>
        <p:spPr>
          <a:xfrm>
            <a:off x="8606880" y="6123304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59" name="Ristkülik 458"/>
          <p:cNvSpPr/>
          <p:nvPr/>
        </p:nvSpPr>
        <p:spPr>
          <a:xfrm>
            <a:off x="8545191" y="5968947"/>
            <a:ext cx="61689" cy="11760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60" name="Ristkülik 459"/>
          <p:cNvSpPr/>
          <p:nvPr/>
        </p:nvSpPr>
        <p:spPr>
          <a:xfrm>
            <a:off x="8692276" y="5975204"/>
            <a:ext cx="61689" cy="11760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61" name="Ristkülik 460"/>
          <p:cNvSpPr/>
          <p:nvPr/>
        </p:nvSpPr>
        <p:spPr>
          <a:xfrm>
            <a:off x="8715923" y="6065432"/>
            <a:ext cx="384942" cy="35730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62" name="Võrdkülgne kolmnurk 461"/>
          <p:cNvSpPr/>
          <p:nvPr/>
        </p:nvSpPr>
        <p:spPr>
          <a:xfrm>
            <a:off x="8715924" y="5839459"/>
            <a:ext cx="384941" cy="225972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63" name="Ristkülik 462"/>
          <p:cNvSpPr/>
          <p:nvPr/>
        </p:nvSpPr>
        <p:spPr>
          <a:xfrm>
            <a:off x="8865696" y="6244086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64" name="Ristkülik 463"/>
          <p:cNvSpPr/>
          <p:nvPr/>
        </p:nvSpPr>
        <p:spPr>
          <a:xfrm>
            <a:off x="8804007" y="6089729"/>
            <a:ext cx="61689" cy="11760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65" name="Ristkülik 464"/>
          <p:cNvSpPr/>
          <p:nvPr/>
        </p:nvSpPr>
        <p:spPr>
          <a:xfrm>
            <a:off x="8951092" y="6095986"/>
            <a:ext cx="61689" cy="11760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66" name="Ristkülik 465"/>
          <p:cNvSpPr/>
          <p:nvPr/>
        </p:nvSpPr>
        <p:spPr>
          <a:xfrm>
            <a:off x="8993790" y="6168383"/>
            <a:ext cx="384942" cy="35730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67" name="Võrdkülgne kolmnurk 466"/>
          <p:cNvSpPr/>
          <p:nvPr/>
        </p:nvSpPr>
        <p:spPr>
          <a:xfrm>
            <a:off x="8993791" y="5942410"/>
            <a:ext cx="384941" cy="225972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68" name="Ristkülik 467"/>
          <p:cNvSpPr/>
          <p:nvPr/>
        </p:nvSpPr>
        <p:spPr>
          <a:xfrm>
            <a:off x="9143563" y="6347037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69" name="Ristkülik 468"/>
          <p:cNvSpPr/>
          <p:nvPr/>
        </p:nvSpPr>
        <p:spPr>
          <a:xfrm>
            <a:off x="9081874" y="6192680"/>
            <a:ext cx="61689" cy="11760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70" name="Ristkülik 469"/>
          <p:cNvSpPr/>
          <p:nvPr/>
        </p:nvSpPr>
        <p:spPr>
          <a:xfrm>
            <a:off x="9228959" y="6198937"/>
            <a:ext cx="61689" cy="11760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72" name="Võrdkülgne kolmnurk 471"/>
          <p:cNvSpPr/>
          <p:nvPr/>
        </p:nvSpPr>
        <p:spPr>
          <a:xfrm>
            <a:off x="8350032" y="6007640"/>
            <a:ext cx="384941" cy="225972"/>
          </a:xfrm>
          <a:prstGeom prst="triangl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77" name="Võrdkülgne kolmnurk 476"/>
          <p:cNvSpPr/>
          <p:nvPr/>
        </p:nvSpPr>
        <p:spPr>
          <a:xfrm>
            <a:off x="8608848" y="6128422"/>
            <a:ext cx="384941" cy="225972"/>
          </a:xfrm>
          <a:prstGeom prst="triangl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82" name="Võrdkülgne kolmnurk 481"/>
          <p:cNvSpPr/>
          <p:nvPr/>
        </p:nvSpPr>
        <p:spPr>
          <a:xfrm>
            <a:off x="8886715" y="6231373"/>
            <a:ext cx="384941" cy="225972"/>
          </a:xfrm>
          <a:prstGeom prst="triangl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71" name="Ristkülik 470"/>
          <p:cNvSpPr/>
          <p:nvPr/>
        </p:nvSpPr>
        <p:spPr>
          <a:xfrm>
            <a:off x="8350031" y="6233613"/>
            <a:ext cx="384942" cy="35730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73" name="Ristkülik 472"/>
          <p:cNvSpPr/>
          <p:nvPr/>
        </p:nvSpPr>
        <p:spPr>
          <a:xfrm>
            <a:off x="8499804" y="6412267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74" name="Ristkülik 473"/>
          <p:cNvSpPr/>
          <p:nvPr/>
        </p:nvSpPr>
        <p:spPr>
          <a:xfrm>
            <a:off x="8438115" y="6257910"/>
            <a:ext cx="61689" cy="11760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75" name="Ristkülik 474"/>
          <p:cNvSpPr/>
          <p:nvPr/>
        </p:nvSpPr>
        <p:spPr>
          <a:xfrm>
            <a:off x="8585200" y="6264167"/>
            <a:ext cx="61689" cy="11760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76" name="Ristkülik 475"/>
          <p:cNvSpPr/>
          <p:nvPr/>
        </p:nvSpPr>
        <p:spPr>
          <a:xfrm>
            <a:off x="8608847" y="6354395"/>
            <a:ext cx="384942" cy="35730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78" name="Ristkülik 477"/>
          <p:cNvSpPr/>
          <p:nvPr/>
        </p:nvSpPr>
        <p:spPr>
          <a:xfrm>
            <a:off x="8758620" y="6533049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79" name="Ristkülik 478"/>
          <p:cNvSpPr/>
          <p:nvPr/>
        </p:nvSpPr>
        <p:spPr>
          <a:xfrm>
            <a:off x="8696931" y="6378692"/>
            <a:ext cx="61689" cy="11760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80" name="Ristkülik 479"/>
          <p:cNvSpPr/>
          <p:nvPr/>
        </p:nvSpPr>
        <p:spPr>
          <a:xfrm>
            <a:off x="8844016" y="6384949"/>
            <a:ext cx="61689" cy="11760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81" name="Ristkülik 480"/>
          <p:cNvSpPr/>
          <p:nvPr/>
        </p:nvSpPr>
        <p:spPr>
          <a:xfrm>
            <a:off x="8886714" y="6457346"/>
            <a:ext cx="384942" cy="35730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83" name="Ristkülik 482"/>
          <p:cNvSpPr/>
          <p:nvPr/>
        </p:nvSpPr>
        <p:spPr>
          <a:xfrm>
            <a:off x="9036487" y="6636000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84" name="Ristkülik 483"/>
          <p:cNvSpPr/>
          <p:nvPr/>
        </p:nvSpPr>
        <p:spPr>
          <a:xfrm>
            <a:off x="8974798" y="6481643"/>
            <a:ext cx="61689" cy="11760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85" name="Ristkülik 484"/>
          <p:cNvSpPr/>
          <p:nvPr/>
        </p:nvSpPr>
        <p:spPr>
          <a:xfrm>
            <a:off x="9121883" y="6487900"/>
            <a:ext cx="61689" cy="11760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86" name="Ristkülik 485"/>
          <p:cNvSpPr/>
          <p:nvPr/>
        </p:nvSpPr>
        <p:spPr>
          <a:xfrm>
            <a:off x="8454418" y="4850794"/>
            <a:ext cx="384942" cy="35730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87" name="Võrdkülgne kolmnurk 486"/>
          <p:cNvSpPr/>
          <p:nvPr/>
        </p:nvSpPr>
        <p:spPr>
          <a:xfrm>
            <a:off x="8454419" y="4624821"/>
            <a:ext cx="384941" cy="225972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88" name="Ristkülik 487"/>
          <p:cNvSpPr/>
          <p:nvPr/>
        </p:nvSpPr>
        <p:spPr>
          <a:xfrm>
            <a:off x="8604191" y="5029448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89" name="Ristkülik 488"/>
          <p:cNvSpPr/>
          <p:nvPr/>
        </p:nvSpPr>
        <p:spPr>
          <a:xfrm>
            <a:off x="8542502" y="4875091"/>
            <a:ext cx="61689" cy="11760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90" name="Ristkülik 489"/>
          <p:cNvSpPr/>
          <p:nvPr/>
        </p:nvSpPr>
        <p:spPr>
          <a:xfrm>
            <a:off x="8689587" y="4881348"/>
            <a:ext cx="61689" cy="11760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91" name="Ristkülik 490"/>
          <p:cNvSpPr/>
          <p:nvPr/>
        </p:nvSpPr>
        <p:spPr>
          <a:xfrm>
            <a:off x="8713234" y="4971576"/>
            <a:ext cx="384942" cy="35730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92" name="Võrdkülgne kolmnurk 491"/>
          <p:cNvSpPr/>
          <p:nvPr/>
        </p:nvSpPr>
        <p:spPr>
          <a:xfrm>
            <a:off x="8713235" y="4745603"/>
            <a:ext cx="384941" cy="225972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93" name="Ristkülik 492"/>
          <p:cNvSpPr/>
          <p:nvPr/>
        </p:nvSpPr>
        <p:spPr>
          <a:xfrm>
            <a:off x="8863007" y="5150230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94" name="Ristkülik 493"/>
          <p:cNvSpPr/>
          <p:nvPr/>
        </p:nvSpPr>
        <p:spPr>
          <a:xfrm>
            <a:off x="8801318" y="4995873"/>
            <a:ext cx="61689" cy="11760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95" name="Ristkülik 494"/>
          <p:cNvSpPr/>
          <p:nvPr/>
        </p:nvSpPr>
        <p:spPr>
          <a:xfrm>
            <a:off x="8948403" y="5002130"/>
            <a:ext cx="61689" cy="11760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96" name="Ristkülik 495"/>
          <p:cNvSpPr/>
          <p:nvPr/>
        </p:nvSpPr>
        <p:spPr>
          <a:xfrm>
            <a:off x="8991101" y="5074527"/>
            <a:ext cx="384942" cy="35730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97" name="Võrdkülgne kolmnurk 496"/>
          <p:cNvSpPr/>
          <p:nvPr/>
        </p:nvSpPr>
        <p:spPr>
          <a:xfrm>
            <a:off x="8991102" y="4848554"/>
            <a:ext cx="384941" cy="225972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98" name="Ristkülik 497"/>
          <p:cNvSpPr/>
          <p:nvPr/>
        </p:nvSpPr>
        <p:spPr>
          <a:xfrm>
            <a:off x="9140874" y="5253181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99" name="Ristkülik 498"/>
          <p:cNvSpPr/>
          <p:nvPr/>
        </p:nvSpPr>
        <p:spPr>
          <a:xfrm>
            <a:off x="9079185" y="5098824"/>
            <a:ext cx="61689" cy="11760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500" name="Ristkülik 499"/>
          <p:cNvSpPr/>
          <p:nvPr/>
        </p:nvSpPr>
        <p:spPr>
          <a:xfrm>
            <a:off x="9226270" y="5105081"/>
            <a:ext cx="61689" cy="11760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501" name="Võrdkülgne kolmnurk 500"/>
          <p:cNvSpPr/>
          <p:nvPr/>
        </p:nvSpPr>
        <p:spPr>
          <a:xfrm>
            <a:off x="8347343" y="4913784"/>
            <a:ext cx="384941" cy="225972"/>
          </a:xfrm>
          <a:prstGeom prst="triangl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504" name="Ristkülik 503"/>
          <p:cNvSpPr/>
          <p:nvPr/>
        </p:nvSpPr>
        <p:spPr>
          <a:xfrm>
            <a:off x="8347342" y="5139757"/>
            <a:ext cx="384942" cy="35730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505" name="Ristkülik 504"/>
          <p:cNvSpPr/>
          <p:nvPr/>
        </p:nvSpPr>
        <p:spPr>
          <a:xfrm>
            <a:off x="8497115" y="5318411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506" name="Ristkülik 505"/>
          <p:cNvSpPr/>
          <p:nvPr/>
        </p:nvSpPr>
        <p:spPr>
          <a:xfrm>
            <a:off x="8435426" y="5164054"/>
            <a:ext cx="61689" cy="11760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507" name="Ristkülik 506"/>
          <p:cNvSpPr/>
          <p:nvPr/>
        </p:nvSpPr>
        <p:spPr>
          <a:xfrm>
            <a:off x="8582511" y="5170311"/>
            <a:ext cx="61689" cy="11760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502" name="Võrdkülgne kolmnurk 501"/>
          <p:cNvSpPr/>
          <p:nvPr/>
        </p:nvSpPr>
        <p:spPr>
          <a:xfrm>
            <a:off x="8606159" y="5034566"/>
            <a:ext cx="384941" cy="225972"/>
          </a:xfrm>
          <a:prstGeom prst="triangl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503" name="Võrdkülgne kolmnurk 502"/>
          <p:cNvSpPr/>
          <p:nvPr/>
        </p:nvSpPr>
        <p:spPr>
          <a:xfrm>
            <a:off x="8884026" y="5137517"/>
            <a:ext cx="384941" cy="225972"/>
          </a:xfrm>
          <a:prstGeom prst="triangl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508" name="Ristkülik 507"/>
          <p:cNvSpPr/>
          <p:nvPr/>
        </p:nvSpPr>
        <p:spPr>
          <a:xfrm>
            <a:off x="8606158" y="5260539"/>
            <a:ext cx="384942" cy="35730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509" name="Ristkülik 508"/>
          <p:cNvSpPr/>
          <p:nvPr/>
        </p:nvSpPr>
        <p:spPr>
          <a:xfrm>
            <a:off x="8755931" y="5439193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510" name="Ristkülik 509"/>
          <p:cNvSpPr/>
          <p:nvPr/>
        </p:nvSpPr>
        <p:spPr>
          <a:xfrm>
            <a:off x="8694242" y="5284836"/>
            <a:ext cx="61689" cy="11760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511" name="Ristkülik 510"/>
          <p:cNvSpPr/>
          <p:nvPr/>
        </p:nvSpPr>
        <p:spPr>
          <a:xfrm>
            <a:off x="8841327" y="5291093"/>
            <a:ext cx="61689" cy="11760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512" name="Ristkülik 511"/>
          <p:cNvSpPr/>
          <p:nvPr/>
        </p:nvSpPr>
        <p:spPr>
          <a:xfrm>
            <a:off x="8884025" y="5363490"/>
            <a:ext cx="384942" cy="35730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513" name="Ristkülik 512"/>
          <p:cNvSpPr/>
          <p:nvPr/>
        </p:nvSpPr>
        <p:spPr>
          <a:xfrm>
            <a:off x="9033798" y="5542144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514" name="Ristkülik 513"/>
          <p:cNvSpPr/>
          <p:nvPr/>
        </p:nvSpPr>
        <p:spPr>
          <a:xfrm>
            <a:off x="8972109" y="5387787"/>
            <a:ext cx="61689" cy="11760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515" name="Ristkülik 514"/>
          <p:cNvSpPr/>
          <p:nvPr/>
        </p:nvSpPr>
        <p:spPr>
          <a:xfrm>
            <a:off x="9119194" y="5394044"/>
            <a:ext cx="61689" cy="11760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516" name="Pealkiri 1"/>
          <p:cNvSpPr>
            <a:spLocks noGrp="1"/>
          </p:cNvSpPr>
          <p:nvPr>
            <p:ph type="title"/>
          </p:nvPr>
        </p:nvSpPr>
        <p:spPr>
          <a:xfrm>
            <a:off x="999651" y="75256"/>
            <a:ext cx="11599153" cy="1325563"/>
          </a:xfrm>
        </p:spPr>
        <p:txBody>
          <a:bodyPr/>
          <a:lstStyle/>
          <a:p>
            <a:r>
              <a:rPr lang="et-EE" dirty="0" smtClean="0"/>
              <a:t>Ehtsad avalikud </a:t>
            </a:r>
            <a:r>
              <a:rPr lang="et-EE" dirty="0"/>
              <a:t>t</a:t>
            </a:r>
            <a:r>
              <a:rPr lang="et-EE" dirty="0" smtClean="0"/>
              <a:t>eenused</a:t>
            </a:r>
            <a:endParaRPr lang="et-EE" dirty="0"/>
          </a:p>
        </p:txBody>
      </p:sp>
      <p:sp>
        <p:nvSpPr>
          <p:cNvPr id="517" name="Ristkülik 516"/>
          <p:cNvSpPr/>
          <p:nvPr/>
        </p:nvSpPr>
        <p:spPr>
          <a:xfrm>
            <a:off x="1049899" y="1142815"/>
            <a:ext cx="11025782" cy="5834833"/>
          </a:xfrm>
          <a:prstGeom prst="rect">
            <a:avLst/>
          </a:prstGeom>
          <a:solidFill>
            <a:schemeClr val="bg1">
              <a:alpha val="9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 dirty="0"/>
          </a:p>
        </p:txBody>
      </p:sp>
      <p:sp>
        <p:nvSpPr>
          <p:cNvPr id="518" name="Ristkülik 517"/>
          <p:cNvSpPr/>
          <p:nvPr/>
        </p:nvSpPr>
        <p:spPr>
          <a:xfrm>
            <a:off x="-745" y="3188610"/>
            <a:ext cx="1236808" cy="3932186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pic>
        <p:nvPicPr>
          <p:cNvPr id="52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1677" y="3232618"/>
            <a:ext cx="888595" cy="814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4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9024" y="2277705"/>
            <a:ext cx="865136" cy="803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5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9191" y="1391525"/>
            <a:ext cx="893525" cy="744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6" name="Pilt 5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66493" y="5968947"/>
            <a:ext cx="816240" cy="796332"/>
          </a:xfrm>
          <a:prstGeom prst="rect">
            <a:avLst/>
          </a:prstGeom>
        </p:spPr>
      </p:pic>
      <p:pic>
        <p:nvPicPr>
          <p:cNvPr id="527" name="Pilt 5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61630" y="4123839"/>
            <a:ext cx="848820" cy="830650"/>
          </a:xfrm>
          <a:prstGeom prst="rect">
            <a:avLst/>
          </a:prstGeom>
        </p:spPr>
      </p:pic>
      <p:pic>
        <p:nvPicPr>
          <p:cNvPr id="528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7007" y="5045693"/>
            <a:ext cx="858347" cy="797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9" name="Ristkülik 528"/>
          <p:cNvSpPr/>
          <p:nvPr/>
        </p:nvSpPr>
        <p:spPr>
          <a:xfrm>
            <a:off x="7025911" y="282762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t-EE" u="sng" dirty="0">
                <a:solidFill>
                  <a:srgbClr val="0070C0"/>
                </a:solidFill>
              </a:rPr>
              <a:t>Ehtsad teenused:</a:t>
            </a:r>
          </a:p>
          <a:p>
            <a:pPr algn="ctr"/>
            <a:r>
              <a:rPr lang="et-EE" dirty="0">
                <a:solidFill>
                  <a:srgbClr val="0070C0"/>
                </a:solidFill>
              </a:rPr>
              <a:t>Tervishoid</a:t>
            </a:r>
          </a:p>
          <a:p>
            <a:pPr algn="ctr"/>
            <a:r>
              <a:rPr lang="et-EE" dirty="0">
                <a:solidFill>
                  <a:srgbClr val="0070C0"/>
                </a:solidFill>
              </a:rPr>
              <a:t>Pääste</a:t>
            </a:r>
          </a:p>
          <a:p>
            <a:pPr algn="ctr"/>
            <a:r>
              <a:rPr lang="et-EE" dirty="0">
                <a:solidFill>
                  <a:srgbClr val="0070C0"/>
                </a:solidFill>
              </a:rPr>
              <a:t>Haridus</a:t>
            </a:r>
          </a:p>
          <a:p>
            <a:pPr algn="ctr"/>
            <a:r>
              <a:rPr lang="et-EE" dirty="0">
                <a:solidFill>
                  <a:srgbClr val="0070C0"/>
                </a:solidFill>
              </a:rPr>
              <a:t>Sotsiaalhoolekanne</a:t>
            </a:r>
          </a:p>
          <a:p>
            <a:pPr algn="ctr"/>
            <a:r>
              <a:rPr lang="et-EE" dirty="0" err="1" smtClean="0">
                <a:solidFill>
                  <a:srgbClr val="0070C0"/>
                </a:solidFill>
              </a:rPr>
              <a:t>Sisejulgeolek</a:t>
            </a:r>
            <a:endParaRPr lang="et-EE" dirty="0">
              <a:solidFill>
                <a:srgbClr val="0070C0"/>
              </a:solidFill>
            </a:endParaRPr>
          </a:p>
          <a:p>
            <a:pPr algn="ctr"/>
            <a:r>
              <a:rPr lang="et-EE" dirty="0">
                <a:solidFill>
                  <a:srgbClr val="0070C0"/>
                </a:solidFill>
              </a:rPr>
              <a:t>Riigikaitse</a:t>
            </a:r>
            <a:endParaRPr lang="en-GB" dirty="0">
              <a:solidFill>
                <a:srgbClr val="0070C0"/>
              </a:solidFill>
            </a:endParaRPr>
          </a:p>
          <a:p>
            <a:pPr algn="ctr"/>
            <a:r>
              <a:rPr lang="en-GB" dirty="0" smtClean="0">
                <a:solidFill>
                  <a:srgbClr val="0070C0"/>
                </a:solidFill>
              </a:rPr>
              <a:t>Elu</a:t>
            </a:r>
            <a:r>
              <a:rPr lang="et-EE" dirty="0" smtClean="0">
                <a:solidFill>
                  <a:srgbClr val="0070C0"/>
                </a:solidFill>
              </a:rPr>
              <a:t>tähtsad </a:t>
            </a:r>
            <a:endParaRPr lang="et-EE" dirty="0">
              <a:solidFill>
                <a:srgbClr val="0070C0"/>
              </a:solidFill>
            </a:endParaRPr>
          </a:p>
        </p:txBody>
      </p:sp>
      <p:sp>
        <p:nvSpPr>
          <p:cNvPr id="531" name="Ümarnurkne ristkülik 530"/>
          <p:cNvSpPr/>
          <p:nvPr/>
        </p:nvSpPr>
        <p:spPr>
          <a:xfrm>
            <a:off x="7175333" y="2428785"/>
            <a:ext cx="1958556" cy="3730908"/>
          </a:xfrm>
          <a:prstGeom prst="roundRect">
            <a:avLst/>
          </a:prstGeom>
          <a:solidFill>
            <a:srgbClr val="00B050">
              <a:alpha val="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pic>
        <p:nvPicPr>
          <p:cNvPr id="532" name="Pilt 53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36666" y="3424191"/>
            <a:ext cx="306117" cy="617252"/>
          </a:xfrm>
          <a:prstGeom prst="rect">
            <a:avLst/>
          </a:prstGeom>
        </p:spPr>
      </p:pic>
      <p:pic>
        <p:nvPicPr>
          <p:cNvPr id="533" name="Pilt 53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81437" y="4716856"/>
            <a:ext cx="449514" cy="510123"/>
          </a:xfrm>
          <a:prstGeom prst="rect">
            <a:avLst/>
          </a:prstGeom>
        </p:spPr>
      </p:pic>
      <p:pic>
        <p:nvPicPr>
          <p:cNvPr id="534" name="Pilt 53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20829" y="5412899"/>
            <a:ext cx="337790" cy="470167"/>
          </a:xfrm>
          <a:prstGeom prst="rect">
            <a:avLst/>
          </a:prstGeom>
        </p:spPr>
      </p:pic>
      <p:pic>
        <p:nvPicPr>
          <p:cNvPr id="535" name="Pilt 53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56687" y="2729345"/>
            <a:ext cx="710050" cy="459444"/>
          </a:xfrm>
          <a:prstGeom prst="rect">
            <a:avLst/>
          </a:prstGeom>
        </p:spPr>
      </p:pic>
      <p:pic>
        <p:nvPicPr>
          <p:cNvPr id="536" name="Pilt 53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422843" y="4245699"/>
            <a:ext cx="463635" cy="286785"/>
          </a:xfrm>
          <a:prstGeom prst="rect">
            <a:avLst/>
          </a:prstGeom>
        </p:spPr>
      </p:pic>
      <p:sp>
        <p:nvSpPr>
          <p:cNvPr id="537" name="TextBox 536"/>
          <p:cNvSpPr txBox="1"/>
          <p:nvPr/>
        </p:nvSpPr>
        <p:spPr>
          <a:xfrm>
            <a:off x="6995074" y="3361735"/>
            <a:ext cx="162267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t-EE" u="sng" dirty="0" smtClean="0">
                <a:solidFill>
                  <a:srgbClr val="00B050"/>
                </a:solidFill>
              </a:rPr>
              <a:t>Bürokraatia:</a:t>
            </a:r>
            <a:endParaRPr lang="et-EE" u="sng" dirty="0">
              <a:solidFill>
                <a:srgbClr val="00B050"/>
              </a:solidFill>
            </a:endParaRPr>
          </a:p>
          <a:p>
            <a:pPr algn="ctr"/>
            <a:r>
              <a:rPr lang="et-EE" sz="1600" dirty="0" smtClean="0">
                <a:solidFill>
                  <a:srgbClr val="00B050"/>
                </a:solidFill>
              </a:rPr>
              <a:t>Aruandulus,</a:t>
            </a:r>
          </a:p>
          <a:p>
            <a:pPr algn="ctr"/>
            <a:r>
              <a:rPr lang="et-EE" sz="1600" dirty="0" smtClean="0">
                <a:solidFill>
                  <a:srgbClr val="00B050"/>
                </a:solidFill>
              </a:rPr>
              <a:t>taotlused</a:t>
            </a:r>
          </a:p>
          <a:p>
            <a:pPr algn="ctr"/>
            <a:r>
              <a:rPr lang="et-EE" sz="1600" dirty="0" smtClean="0">
                <a:solidFill>
                  <a:srgbClr val="00B050"/>
                </a:solidFill>
              </a:rPr>
              <a:t> load,</a:t>
            </a:r>
          </a:p>
          <a:p>
            <a:pPr algn="ctr"/>
            <a:r>
              <a:rPr lang="et-EE" sz="1600" dirty="0" smtClean="0">
                <a:solidFill>
                  <a:srgbClr val="00B050"/>
                </a:solidFill>
              </a:rPr>
              <a:t> Järelevalve,</a:t>
            </a:r>
          </a:p>
          <a:p>
            <a:pPr algn="ctr"/>
            <a:r>
              <a:rPr lang="et-EE" sz="1600" dirty="0" smtClean="0">
                <a:solidFill>
                  <a:srgbClr val="00B050"/>
                </a:solidFill>
              </a:rPr>
              <a:t>Pöördumistele vastamised</a:t>
            </a:r>
          </a:p>
          <a:p>
            <a:pPr algn="ctr"/>
            <a:r>
              <a:rPr lang="et-EE" sz="1600" dirty="0" smtClean="0">
                <a:solidFill>
                  <a:srgbClr val="00B050"/>
                </a:solidFill>
              </a:rPr>
              <a:t>Jne</a:t>
            </a:r>
          </a:p>
          <a:p>
            <a:pPr algn="ctr"/>
            <a:endParaRPr lang="et-EE" dirty="0">
              <a:solidFill>
                <a:srgbClr val="0070C0"/>
              </a:solidFill>
            </a:endParaRPr>
          </a:p>
          <a:p>
            <a:endParaRPr lang="et-EE" dirty="0"/>
          </a:p>
        </p:txBody>
      </p:sp>
      <p:sp>
        <p:nvSpPr>
          <p:cNvPr id="547" name="Ristkülik 546"/>
          <p:cNvSpPr/>
          <p:nvPr/>
        </p:nvSpPr>
        <p:spPr>
          <a:xfrm>
            <a:off x="7063683" y="1261523"/>
            <a:ext cx="2111868" cy="5075208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cxnSp>
        <p:nvCxnSpPr>
          <p:cNvPr id="549" name="Sirgkonnektor 548"/>
          <p:cNvCxnSpPr/>
          <p:nvPr/>
        </p:nvCxnSpPr>
        <p:spPr>
          <a:xfrm>
            <a:off x="1102115" y="1391525"/>
            <a:ext cx="2167424" cy="282900"/>
          </a:xfrm>
          <a:prstGeom prst="line">
            <a:avLst/>
          </a:prstGeom>
          <a:ln>
            <a:solidFill>
              <a:srgbClr val="C00000">
                <a:alpha val="45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Sirgkonnektor 549"/>
          <p:cNvCxnSpPr/>
          <p:nvPr/>
        </p:nvCxnSpPr>
        <p:spPr>
          <a:xfrm>
            <a:off x="295989" y="3160808"/>
            <a:ext cx="2640239" cy="2873200"/>
          </a:xfrm>
          <a:prstGeom prst="line">
            <a:avLst/>
          </a:prstGeom>
          <a:ln>
            <a:solidFill>
              <a:srgbClr val="C00000">
                <a:alpha val="45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Ümarnurkne ristkülik 518"/>
          <p:cNvSpPr/>
          <p:nvPr/>
        </p:nvSpPr>
        <p:spPr>
          <a:xfrm>
            <a:off x="9141116" y="1213424"/>
            <a:ext cx="2714553" cy="5568618"/>
          </a:xfrm>
          <a:prstGeom prst="round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pic>
        <p:nvPicPr>
          <p:cNvPr id="538" name="Pilt 1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601" y="2854513"/>
            <a:ext cx="652462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9" name="Pilt 1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438" y="4689663"/>
            <a:ext cx="10064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0" name="Pilt 1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238" y="3654613"/>
            <a:ext cx="860425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1" name="Pilt 1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913" y="1895663"/>
            <a:ext cx="708025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" name="Pilt 1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38" y="4854763"/>
            <a:ext cx="671513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3" name="Pilt 19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376" y="2019488"/>
            <a:ext cx="511175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4" name="Pilt 20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138" y="2889438"/>
            <a:ext cx="558800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5" name="Pilt 21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426" y="3772088"/>
            <a:ext cx="601662" cy="60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6" name="Ülesnool 545"/>
          <p:cNvSpPr/>
          <p:nvPr/>
        </p:nvSpPr>
        <p:spPr>
          <a:xfrm>
            <a:off x="4226497" y="4443176"/>
            <a:ext cx="325437" cy="427038"/>
          </a:xfrm>
          <a:prstGeom prst="upArrow">
            <a:avLst/>
          </a:prstGeom>
          <a:solidFill>
            <a:schemeClr val="bg1">
              <a:alpha val="91000"/>
            </a:schemeClr>
          </a:solidFill>
          <a:ln w="31750">
            <a:solidFill>
              <a:srgbClr val="091C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 dirty="0">
              <a:solidFill>
                <a:srgbClr val="091CA5"/>
              </a:solidFill>
            </a:endParaRPr>
          </a:p>
        </p:txBody>
      </p:sp>
      <p:sp>
        <p:nvSpPr>
          <p:cNvPr id="548" name="Ülesnool 547"/>
          <p:cNvSpPr/>
          <p:nvPr/>
        </p:nvSpPr>
        <p:spPr>
          <a:xfrm>
            <a:off x="4215384" y="3503376"/>
            <a:ext cx="325438" cy="427038"/>
          </a:xfrm>
          <a:prstGeom prst="upArrow">
            <a:avLst/>
          </a:prstGeom>
          <a:solidFill>
            <a:schemeClr val="bg1">
              <a:alpha val="91000"/>
            </a:schemeClr>
          </a:solidFill>
          <a:ln w="31750">
            <a:solidFill>
              <a:srgbClr val="091C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 dirty="0">
              <a:solidFill>
                <a:srgbClr val="091CA5"/>
              </a:solidFill>
            </a:endParaRPr>
          </a:p>
        </p:txBody>
      </p:sp>
      <p:sp>
        <p:nvSpPr>
          <p:cNvPr id="551" name="Ülesnool 550"/>
          <p:cNvSpPr/>
          <p:nvPr/>
        </p:nvSpPr>
        <p:spPr>
          <a:xfrm>
            <a:off x="4215384" y="2538176"/>
            <a:ext cx="325438" cy="427038"/>
          </a:xfrm>
          <a:prstGeom prst="upArrow">
            <a:avLst/>
          </a:prstGeom>
          <a:solidFill>
            <a:schemeClr val="bg1">
              <a:alpha val="91000"/>
            </a:schemeClr>
          </a:solidFill>
          <a:ln w="31750">
            <a:solidFill>
              <a:srgbClr val="091C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 dirty="0">
              <a:solidFill>
                <a:srgbClr val="091CA5"/>
              </a:solidFill>
            </a:endParaRPr>
          </a:p>
        </p:txBody>
      </p:sp>
      <p:sp>
        <p:nvSpPr>
          <p:cNvPr id="552" name="TextBox 551"/>
          <p:cNvSpPr txBox="1"/>
          <p:nvPr/>
        </p:nvSpPr>
        <p:spPr>
          <a:xfrm>
            <a:off x="3399388" y="2075174"/>
            <a:ext cx="1578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dirty="0" smtClean="0">
                <a:solidFill>
                  <a:srgbClr val="002060"/>
                </a:solidFill>
              </a:rPr>
              <a:t>Teenuse tarbija</a:t>
            </a:r>
            <a:endParaRPr lang="et-EE" dirty="0">
              <a:solidFill>
                <a:srgbClr val="002060"/>
              </a:solidFill>
            </a:endParaRPr>
          </a:p>
        </p:txBody>
      </p:sp>
      <p:sp>
        <p:nvSpPr>
          <p:cNvPr id="553" name="TextBox 552"/>
          <p:cNvSpPr txBox="1"/>
          <p:nvPr/>
        </p:nvSpPr>
        <p:spPr>
          <a:xfrm>
            <a:off x="3361651" y="3021602"/>
            <a:ext cx="161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dirty="0" smtClean="0">
                <a:solidFill>
                  <a:srgbClr val="002060"/>
                </a:solidFill>
              </a:rPr>
              <a:t>Teenuse </a:t>
            </a:r>
            <a:r>
              <a:rPr lang="et-EE" dirty="0" err="1" smtClean="0">
                <a:solidFill>
                  <a:srgbClr val="002060"/>
                </a:solidFill>
              </a:rPr>
              <a:t>osutaja</a:t>
            </a:r>
            <a:endParaRPr lang="et-EE" dirty="0">
              <a:solidFill>
                <a:srgbClr val="002060"/>
              </a:solidFill>
            </a:endParaRPr>
          </a:p>
        </p:txBody>
      </p:sp>
      <p:sp>
        <p:nvSpPr>
          <p:cNvPr id="554" name="TextBox 553"/>
          <p:cNvSpPr txBox="1"/>
          <p:nvPr/>
        </p:nvSpPr>
        <p:spPr>
          <a:xfrm>
            <a:off x="2912609" y="3990630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dirty="0" err="1" smtClean="0">
                <a:solidFill>
                  <a:srgbClr val="002060"/>
                </a:solidFill>
              </a:rPr>
              <a:t>Siseteenuse</a:t>
            </a:r>
            <a:r>
              <a:rPr lang="et-EE" dirty="0" smtClean="0">
                <a:solidFill>
                  <a:srgbClr val="002060"/>
                </a:solidFill>
              </a:rPr>
              <a:t> </a:t>
            </a:r>
            <a:r>
              <a:rPr lang="et-EE" dirty="0" err="1" smtClean="0">
                <a:solidFill>
                  <a:srgbClr val="002060"/>
                </a:solidFill>
              </a:rPr>
              <a:t>osutaja</a:t>
            </a:r>
            <a:endParaRPr lang="et-EE" dirty="0">
              <a:solidFill>
                <a:srgbClr val="002060"/>
              </a:solidFill>
            </a:endParaRPr>
          </a:p>
        </p:txBody>
      </p:sp>
      <p:sp>
        <p:nvSpPr>
          <p:cNvPr id="555" name="TextBox 554"/>
          <p:cNvSpPr txBox="1"/>
          <p:nvPr/>
        </p:nvSpPr>
        <p:spPr>
          <a:xfrm>
            <a:off x="2726196" y="5034566"/>
            <a:ext cx="2203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dirty="0" smtClean="0">
                <a:solidFill>
                  <a:srgbClr val="002060"/>
                </a:solidFill>
              </a:rPr>
              <a:t>Partner (läbi hangete)</a:t>
            </a:r>
            <a:endParaRPr lang="et-EE" dirty="0">
              <a:solidFill>
                <a:srgbClr val="002060"/>
              </a:solidFill>
            </a:endParaRPr>
          </a:p>
        </p:txBody>
      </p:sp>
      <p:sp>
        <p:nvSpPr>
          <p:cNvPr id="556" name="Ümarnurkne ristkülik 555"/>
          <p:cNvSpPr/>
          <p:nvPr/>
        </p:nvSpPr>
        <p:spPr>
          <a:xfrm>
            <a:off x="2760875" y="1645467"/>
            <a:ext cx="4198699" cy="4500562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rgbClr val="091CA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>
              <a:solidFill>
                <a:srgbClr val="091CA5"/>
              </a:solidFill>
            </a:endParaRPr>
          </a:p>
        </p:txBody>
      </p:sp>
      <p:sp>
        <p:nvSpPr>
          <p:cNvPr id="530" name="Ülesnool 529"/>
          <p:cNvSpPr/>
          <p:nvPr/>
        </p:nvSpPr>
        <p:spPr>
          <a:xfrm rot="5400000">
            <a:off x="7810526" y="753549"/>
            <a:ext cx="631223" cy="2794412"/>
          </a:xfrm>
          <a:prstGeom prst="upArrow">
            <a:avLst/>
          </a:prstGeom>
          <a:solidFill>
            <a:schemeClr val="bg1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 dirty="0"/>
          </a:p>
        </p:txBody>
      </p:sp>
      <p:sp>
        <p:nvSpPr>
          <p:cNvPr id="569" name="Ümarnurkne ristkülik 568"/>
          <p:cNvSpPr/>
          <p:nvPr/>
        </p:nvSpPr>
        <p:spPr>
          <a:xfrm>
            <a:off x="194565" y="1379928"/>
            <a:ext cx="1055807" cy="1835265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570" name="Ristkülik 569"/>
          <p:cNvSpPr/>
          <p:nvPr/>
        </p:nvSpPr>
        <p:spPr>
          <a:xfrm>
            <a:off x="524443" y="2158320"/>
            <a:ext cx="536028" cy="81980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571" name="Ristkülik 570"/>
          <p:cNvSpPr/>
          <p:nvPr/>
        </p:nvSpPr>
        <p:spPr>
          <a:xfrm>
            <a:off x="600643" y="1932348"/>
            <a:ext cx="383628" cy="81980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572" name="Ristkülik 571"/>
          <p:cNvSpPr/>
          <p:nvPr/>
        </p:nvSpPr>
        <p:spPr>
          <a:xfrm>
            <a:off x="675529" y="1821988"/>
            <a:ext cx="231228" cy="746235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573" name="Ristkülik 572"/>
          <p:cNvSpPr/>
          <p:nvPr/>
        </p:nvSpPr>
        <p:spPr>
          <a:xfrm>
            <a:off x="733336" y="2732450"/>
            <a:ext cx="115614" cy="2259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574" name="Ristkülik 573"/>
          <p:cNvSpPr/>
          <p:nvPr/>
        </p:nvSpPr>
        <p:spPr>
          <a:xfrm>
            <a:off x="663704" y="1994094"/>
            <a:ext cx="98535" cy="1326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575" name="Ristkülik 574"/>
          <p:cNvSpPr/>
          <p:nvPr/>
        </p:nvSpPr>
        <p:spPr>
          <a:xfrm>
            <a:off x="837125" y="1994093"/>
            <a:ext cx="98535" cy="1326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576" name="Ristkülik 575"/>
          <p:cNvSpPr/>
          <p:nvPr/>
        </p:nvSpPr>
        <p:spPr>
          <a:xfrm>
            <a:off x="578309" y="2451384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577" name="Ristkülik 576"/>
          <p:cNvSpPr/>
          <p:nvPr/>
        </p:nvSpPr>
        <p:spPr>
          <a:xfrm>
            <a:off x="578309" y="2206720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578" name="Ristkülik 577"/>
          <p:cNvSpPr/>
          <p:nvPr/>
        </p:nvSpPr>
        <p:spPr>
          <a:xfrm>
            <a:off x="578309" y="2694900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579" name="Ristkülik 578"/>
          <p:cNvSpPr/>
          <p:nvPr/>
        </p:nvSpPr>
        <p:spPr>
          <a:xfrm>
            <a:off x="738592" y="2451384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580" name="Ristkülik 579"/>
          <p:cNvSpPr/>
          <p:nvPr/>
        </p:nvSpPr>
        <p:spPr>
          <a:xfrm>
            <a:off x="898875" y="2451383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581" name="Ristkülik 580"/>
          <p:cNvSpPr/>
          <p:nvPr/>
        </p:nvSpPr>
        <p:spPr>
          <a:xfrm>
            <a:off x="739905" y="2213704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582" name="Ristkülik 581"/>
          <p:cNvSpPr/>
          <p:nvPr/>
        </p:nvSpPr>
        <p:spPr>
          <a:xfrm>
            <a:off x="898875" y="2206719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583" name="Ristkülik 582"/>
          <p:cNvSpPr/>
          <p:nvPr/>
        </p:nvSpPr>
        <p:spPr>
          <a:xfrm>
            <a:off x="904192" y="2688414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584" name="TextBox 583"/>
          <p:cNvSpPr txBox="1"/>
          <p:nvPr/>
        </p:nvSpPr>
        <p:spPr>
          <a:xfrm>
            <a:off x="524423" y="1394276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dirty="0" smtClean="0">
                <a:solidFill>
                  <a:srgbClr val="002060"/>
                </a:solidFill>
              </a:rPr>
              <a:t>MKM</a:t>
            </a:r>
            <a:endParaRPr lang="et-EE" dirty="0">
              <a:solidFill>
                <a:srgbClr val="002060"/>
              </a:solidFill>
            </a:endParaRPr>
          </a:p>
        </p:txBody>
      </p:sp>
      <p:pic>
        <p:nvPicPr>
          <p:cNvPr id="520" name="Picture 4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5184" y="3245274"/>
            <a:ext cx="854337" cy="788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221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t-EE" dirty="0" smtClean="0"/>
              <a:t>Tänan!</a:t>
            </a:r>
            <a:endParaRPr lang="et-EE" dirty="0"/>
          </a:p>
        </p:txBody>
      </p:sp>
      <p:sp>
        <p:nvSpPr>
          <p:cNvPr id="3" name="Alapealkiri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428585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stkülik 8"/>
          <p:cNvSpPr/>
          <p:nvPr/>
        </p:nvSpPr>
        <p:spPr>
          <a:xfrm>
            <a:off x="628701" y="768643"/>
            <a:ext cx="306498" cy="10819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>
              <a:solidFill>
                <a:schemeClr val="bg1"/>
              </a:solidFill>
            </a:endParaRPr>
          </a:p>
        </p:txBody>
      </p:sp>
      <p:sp>
        <p:nvSpPr>
          <p:cNvPr id="36" name="Ristkülik 35"/>
          <p:cNvSpPr/>
          <p:nvPr/>
        </p:nvSpPr>
        <p:spPr>
          <a:xfrm>
            <a:off x="1446724" y="2154568"/>
            <a:ext cx="536028" cy="81980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7" name="Ristkülik 36"/>
          <p:cNvSpPr/>
          <p:nvPr/>
        </p:nvSpPr>
        <p:spPr>
          <a:xfrm>
            <a:off x="1522924" y="1928596"/>
            <a:ext cx="383628" cy="81980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8" name="Ristkülik 37"/>
          <p:cNvSpPr/>
          <p:nvPr/>
        </p:nvSpPr>
        <p:spPr>
          <a:xfrm>
            <a:off x="1597810" y="1818236"/>
            <a:ext cx="231228" cy="746235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9" name="Ristkülik 38"/>
          <p:cNvSpPr/>
          <p:nvPr/>
        </p:nvSpPr>
        <p:spPr>
          <a:xfrm>
            <a:off x="1655617" y="2728698"/>
            <a:ext cx="115614" cy="2259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0" name="Ristkülik 39"/>
          <p:cNvSpPr/>
          <p:nvPr/>
        </p:nvSpPr>
        <p:spPr>
          <a:xfrm>
            <a:off x="1585985" y="1990342"/>
            <a:ext cx="98535" cy="1326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1" name="Ristkülik 40"/>
          <p:cNvSpPr/>
          <p:nvPr/>
        </p:nvSpPr>
        <p:spPr>
          <a:xfrm>
            <a:off x="1759406" y="1990341"/>
            <a:ext cx="98535" cy="1326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2" name="Ristkülik 41"/>
          <p:cNvSpPr/>
          <p:nvPr/>
        </p:nvSpPr>
        <p:spPr>
          <a:xfrm>
            <a:off x="1500590" y="2447632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3" name="Ristkülik 42"/>
          <p:cNvSpPr/>
          <p:nvPr/>
        </p:nvSpPr>
        <p:spPr>
          <a:xfrm>
            <a:off x="1500590" y="2202968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4" name="Ristkülik 43"/>
          <p:cNvSpPr/>
          <p:nvPr/>
        </p:nvSpPr>
        <p:spPr>
          <a:xfrm>
            <a:off x="1500590" y="2691148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5" name="Ristkülik 44"/>
          <p:cNvSpPr/>
          <p:nvPr/>
        </p:nvSpPr>
        <p:spPr>
          <a:xfrm>
            <a:off x="1660873" y="2447632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6" name="Ristkülik 45"/>
          <p:cNvSpPr/>
          <p:nvPr/>
        </p:nvSpPr>
        <p:spPr>
          <a:xfrm>
            <a:off x="1821156" y="2447631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7" name="Ristkülik 46"/>
          <p:cNvSpPr/>
          <p:nvPr/>
        </p:nvSpPr>
        <p:spPr>
          <a:xfrm>
            <a:off x="1662186" y="2209952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8" name="Ristkülik 47"/>
          <p:cNvSpPr/>
          <p:nvPr/>
        </p:nvSpPr>
        <p:spPr>
          <a:xfrm>
            <a:off x="1821156" y="2202967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9" name="Ristkülik 48"/>
          <p:cNvSpPr/>
          <p:nvPr/>
        </p:nvSpPr>
        <p:spPr>
          <a:xfrm>
            <a:off x="1826473" y="2684662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50" name="Ristkülik 49"/>
          <p:cNvSpPr/>
          <p:nvPr/>
        </p:nvSpPr>
        <p:spPr>
          <a:xfrm>
            <a:off x="2494208" y="2176775"/>
            <a:ext cx="536028" cy="81980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51" name="Ristkülik 50"/>
          <p:cNvSpPr/>
          <p:nvPr/>
        </p:nvSpPr>
        <p:spPr>
          <a:xfrm>
            <a:off x="2570408" y="1950803"/>
            <a:ext cx="383628" cy="81980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52" name="Ristkülik 51"/>
          <p:cNvSpPr/>
          <p:nvPr/>
        </p:nvSpPr>
        <p:spPr>
          <a:xfrm>
            <a:off x="2645294" y="1840443"/>
            <a:ext cx="231228" cy="746235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53" name="Ristkülik 52"/>
          <p:cNvSpPr/>
          <p:nvPr/>
        </p:nvSpPr>
        <p:spPr>
          <a:xfrm>
            <a:off x="2703101" y="2750905"/>
            <a:ext cx="115614" cy="2259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54" name="Ristkülik 53"/>
          <p:cNvSpPr/>
          <p:nvPr/>
        </p:nvSpPr>
        <p:spPr>
          <a:xfrm>
            <a:off x="2633469" y="2012549"/>
            <a:ext cx="98535" cy="1326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55" name="Ristkülik 54"/>
          <p:cNvSpPr/>
          <p:nvPr/>
        </p:nvSpPr>
        <p:spPr>
          <a:xfrm>
            <a:off x="2806890" y="2012548"/>
            <a:ext cx="98535" cy="1326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56" name="Ristkülik 55"/>
          <p:cNvSpPr/>
          <p:nvPr/>
        </p:nvSpPr>
        <p:spPr>
          <a:xfrm>
            <a:off x="2548074" y="2469839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57" name="Ristkülik 56"/>
          <p:cNvSpPr/>
          <p:nvPr/>
        </p:nvSpPr>
        <p:spPr>
          <a:xfrm>
            <a:off x="2548074" y="2225175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58" name="Ristkülik 57"/>
          <p:cNvSpPr/>
          <p:nvPr/>
        </p:nvSpPr>
        <p:spPr>
          <a:xfrm>
            <a:off x="2548074" y="2713355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59" name="Ristkülik 58"/>
          <p:cNvSpPr/>
          <p:nvPr/>
        </p:nvSpPr>
        <p:spPr>
          <a:xfrm>
            <a:off x="2708357" y="2469839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60" name="Ristkülik 59"/>
          <p:cNvSpPr/>
          <p:nvPr/>
        </p:nvSpPr>
        <p:spPr>
          <a:xfrm>
            <a:off x="2868640" y="2469838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61" name="Ristkülik 60"/>
          <p:cNvSpPr/>
          <p:nvPr/>
        </p:nvSpPr>
        <p:spPr>
          <a:xfrm>
            <a:off x="2709670" y="2232159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62" name="Ristkülik 61"/>
          <p:cNvSpPr/>
          <p:nvPr/>
        </p:nvSpPr>
        <p:spPr>
          <a:xfrm>
            <a:off x="2868640" y="2225174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63" name="Ristkülik 62"/>
          <p:cNvSpPr/>
          <p:nvPr/>
        </p:nvSpPr>
        <p:spPr>
          <a:xfrm>
            <a:off x="2873957" y="2706869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64" name="Ristkülik 63"/>
          <p:cNvSpPr/>
          <p:nvPr/>
        </p:nvSpPr>
        <p:spPr>
          <a:xfrm>
            <a:off x="3376929" y="2164948"/>
            <a:ext cx="536028" cy="81980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65" name="Ristkülik 64"/>
          <p:cNvSpPr/>
          <p:nvPr/>
        </p:nvSpPr>
        <p:spPr>
          <a:xfrm>
            <a:off x="3453129" y="1938976"/>
            <a:ext cx="383628" cy="81980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66" name="Ristkülik 65"/>
          <p:cNvSpPr/>
          <p:nvPr/>
        </p:nvSpPr>
        <p:spPr>
          <a:xfrm>
            <a:off x="3528015" y="1828616"/>
            <a:ext cx="231228" cy="746235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67" name="Ristkülik 66"/>
          <p:cNvSpPr/>
          <p:nvPr/>
        </p:nvSpPr>
        <p:spPr>
          <a:xfrm>
            <a:off x="3585822" y="2739078"/>
            <a:ext cx="115614" cy="2259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68" name="Ristkülik 67"/>
          <p:cNvSpPr/>
          <p:nvPr/>
        </p:nvSpPr>
        <p:spPr>
          <a:xfrm>
            <a:off x="3516190" y="2000722"/>
            <a:ext cx="98535" cy="1326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69" name="Ristkülik 68"/>
          <p:cNvSpPr/>
          <p:nvPr/>
        </p:nvSpPr>
        <p:spPr>
          <a:xfrm>
            <a:off x="3689611" y="2000721"/>
            <a:ext cx="98535" cy="1326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70" name="Ristkülik 69"/>
          <p:cNvSpPr/>
          <p:nvPr/>
        </p:nvSpPr>
        <p:spPr>
          <a:xfrm>
            <a:off x="3430795" y="2458012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71" name="Ristkülik 70"/>
          <p:cNvSpPr/>
          <p:nvPr/>
        </p:nvSpPr>
        <p:spPr>
          <a:xfrm>
            <a:off x="3430795" y="2213348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72" name="Ristkülik 71"/>
          <p:cNvSpPr/>
          <p:nvPr/>
        </p:nvSpPr>
        <p:spPr>
          <a:xfrm>
            <a:off x="3430795" y="2701528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73" name="Ristkülik 72"/>
          <p:cNvSpPr/>
          <p:nvPr/>
        </p:nvSpPr>
        <p:spPr>
          <a:xfrm>
            <a:off x="3591078" y="2458012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74" name="Ristkülik 73"/>
          <p:cNvSpPr/>
          <p:nvPr/>
        </p:nvSpPr>
        <p:spPr>
          <a:xfrm>
            <a:off x="3751361" y="2458011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75" name="Ristkülik 74"/>
          <p:cNvSpPr/>
          <p:nvPr/>
        </p:nvSpPr>
        <p:spPr>
          <a:xfrm>
            <a:off x="3592391" y="2220332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76" name="Ristkülik 75"/>
          <p:cNvSpPr/>
          <p:nvPr/>
        </p:nvSpPr>
        <p:spPr>
          <a:xfrm>
            <a:off x="3751361" y="2213347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77" name="Ristkülik 76"/>
          <p:cNvSpPr/>
          <p:nvPr/>
        </p:nvSpPr>
        <p:spPr>
          <a:xfrm>
            <a:off x="3756678" y="2695042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78" name="Ristkülik 77"/>
          <p:cNvSpPr/>
          <p:nvPr/>
        </p:nvSpPr>
        <p:spPr>
          <a:xfrm>
            <a:off x="4314407" y="2176775"/>
            <a:ext cx="536028" cy="81980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79" name="Ristkülik 78"/>
          <p:cNvSpPr/>
          <p:nvPr/>
        </p:nvSpPr>
        <p:spPr>
          <a:xfrm>
            <a:off x="4390607" y="1950803"/>
            <a:ext cx="383628" cy="81980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80" name="Ristkülik 79"/>
          <p:cNvSpPr/>
          <p:nvPr/>
        </p:nvSpPr>
        <p:spPr>
          <a:xfrm>
            <a:off x="4465493" y="1840443"/>
            <a:ext cx="231228" cy="746235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81" name="Ristkülik 80"/>
          <p:cNvSpPr/>
          <p:nvPr/>
        </p:nvSpPr>
        <p:spPr>
          <a:xfrm>
            <a:off x="4523300" y="2750905"/>
            <a:ext cx="115614" cy="2259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82" name="Ristkülik 81"/>
          <p:cNvSpPr/>
          <p:nvPr/>
        </p:nvSpPr>
        <p:spPr>
          <a:xfrm>
            <a:off x="4453668" y="2012549"/>
            <a:ext cx="98535" cy="1326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83" name="Ristkülik 82"/>
          <p:cNvSpPr/>
          <p:nvPr/>
        </p:nvSpPr>
        <p:spPr>
          <a:xfrm>
            <a:off x="4627089" y="2012548"/>
            <a:ext cx="98535" cy="1326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84" name="Ristkülik 83"/>
          <p:cNvSpPr/>
          <p:nvPr/>
        </p:nvSpPr>
        <p:spPr>
          <a:xfrm>
            <a:off x="4368273" y="2469839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85" name="Ristkülik 84"/>
          <p:cNvSpPr/>
          <p:nvPr/>
        </p:nvSpPr>
        <p:spPr>
          <a:xfrm>
            <a:off x="4368273" y="2225175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86" name="Ristkülik 85"/>
          <p:cNvSpPr/>
          <p:nvPr/>
        </p:nvSpPr>
        <p:spPr>
          <a:xfrm>
            <a:off x="4368273" y="2713355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87" name="Ristkülik 86"/>
          <p:cNvSpPr/>
          <p:nvPr/>
        </p:nvSpPr>
        <p:spPr>
          <a:xfrm>
            <a:off x="4528556" y="2469839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88" name="Ristkülik 87"/>
          <p:cNvSpPr/>
          <p:nvPr/>
        </p:nvSpPr>
        <p:spPr>
          <a:xfrm>
            <a:off x="4688839" y="2469838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89" name="Ristkülik 88"/>
          <p:cNvSpPr/>
          <p:nvPr/>
        </p:nvSpPr>
        <p:spPr>
          <a:xfrm>
            <a:off x="4529869" y="2232159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90" name="Ristkülik 89"/>
          <p:cNvSpPr/>
          <p:nvPr/>
        </p:nvSpPr>
        <p:spPr>
          <a:xfrm>
            <a:off x="4688839" y="2225174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91" name="Ristkülik 90"/>
          <p:cNvSpPr/>
          <p:nvPr/>
        </p:nvSpPr>
        <p:spPr>
          <a:xfrm>
            <a:off x="4694156" y="2706869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92" name="Ristkülik 91"/>
          <p:cNvSpPr/>
          <p:nvPr/>
        </p:nvSpPr>
        <p:spPr>
          <a:xfrm>
            <a:off x="5353801" y="2169938"/>
            <a:ext cx="536028" cy="81980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93" name="Ristkülik 92"/>
          <p:cNvSpPr/>
          <p:nvPr/>
        </p:nvSpPr>
        <p:spPr>
          <a:xfrm>
            <a:off x="5430001" y="1943966"/>
            <a:ext cx="383628" cy="81980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94" name="Ristkülik 93"/>
          <p:cNvSpPr/>
          <p:nvPr/>
        </p:nvSpPr>
        <p:spPr>
          <a:xfrm>
            <a:off x="5504887" y="1833606"/>
            <a:ext cx="231228" cy="746235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95" name="Ristkülik 94"/>
          <p:cNvSpPr/>
          <p:nvPr/>
        </p:nvSpPr>
        <p:spPr>
          <a:xfrm>
            <a:off x="5562694" y="2744068"/>
            <a:ext cx="115614" cy="2259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96" name="Ristkülik 95"/>
          <p:cNvSpPr/>
          <p:nvPr/>
        </p:nvSpPr>
        <p:spPr>
          <a:xfrm>
            <a:off x="5493062" y="2005712"/>
            <a:ext cx="98535" cy="1326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97" name="Ristkülik 96"/>
          <p:cNvSpPr/>
          <p:nvPr/>
        </p:nvSpPr>
        <p:spPr>
          <a:xfrm>
            <a:off x="5666483" y="2005711"/>
            <a:ext cx="98535" cy="1326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98" name="Ristkülik 97"/>
          <p:cNvSpPr/>
          <p:nvPr/>
        </p:nvSpPr>
        <p:spPr>
          <a:xfrm>
            <a:off x="5407667" y="2463002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99" name="Ristkülik 98"/>
          <p:cNvSpPr/>
          <p:nvPr/>
        </p:nvSpPr>
        <p:spPr>
          <a:xfrm>
            <a:off x="5407667" y="2218338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00" name="Ristkülik 99"/>
          <p:cNvSpPr/>
          <p:nvPr/>
        </p:nvSpPr>
        <p:spPr>
          <a:xfrm>
            <a:off x="5407667" y="2706518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01" name="Ristkülik 100"/>
          <p:cNvSpPr/>
          <p:nvPr/>
        </p:nvSpPr>
        <p:spPr>
          <a:xfrm>
            <a:off x="5567950" y="2463002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02" name="Ristkülik 101"/>
          <p:cNvSpPr/>
          <p:nvPr/>
        </p:nvSpPr>
        <p:spPr>
          <a:xfrm>
            <a:off x="5728233" y="2463001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03" name="Ristkülik 102"/>
          <p:cNvSpPr/>
          <p:nvPr/>
        </p:nvSpPr>
        <p:spPr>
          <a:xfrm>
            <a:off x="5569263" y="2225322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04" name="Ristkülik 103"/>
          <p:cNvSpPr/>
          <p:nvPr/>
        </p:nvSpPr>
        <p:spPr>
          <a:xfrm>
            <a:off x="5728233" y="2218337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05" name="Ristkülik 104"/>
          <p:cNvSpPr/>
          <p:nvPr/>
        </p:nvSpPr>
        <p:spPr>
          <a:xfrm>
            <a:off x="5733550" y="2700032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06" name="Ristkülik 105"/>
          <p:cNvSpPr/>
          <p:nvPr/>
        </p:nvSpPr>
        <p:spPr>
          <a:xfrm>
            <a:off x="6248885" y="2169938"/>
            <a:ext cx="536028" cy="81980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07" name="Ristkülik 106"/>
          <p:cNvSpPr/>
          <p:nvPr/>
        </p:nvSpPr>
        <p:spPr>
          <a:xfrm>
            <a:off x="6325085" y="1943966"/>
            <a:ext cx="383628" cy="81980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08" name="Ristkülik 107"/>
          <p:cNvSpPr/>
          <p:nvPr/>
        </p:nvSpPr>
        <p:spPr>
          <a:xfrm>
            <a:off x="6399971" y="1833606"/>
            <a:ext cx="231228" cy="746235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09" name="Ristkülik 108"/>
          <p:cNvSpPr/>
          <p:nvPr/>
        </p:nvSpPr>
        <p:spPr>
          <a:xfrm>
            <a:off x="6457778" y="2744068"/>
            <a:ext cx="115614" cy="2259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10" name="Ristkülik 109"/>
          <p:cNvSpPr/>
          <p:nvPr/>
        </p:nvSpPr>
        <p:spPr>
          <a:xfrm>
            <a:off x="6388146" y="2005712"/>
            <a:ext cx="98535" cy="1326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11" name="Ristkülik 110"/>
          <p:cNvSpPr/>
          <p:nvPr/>
        </p:nvSpPr>
        <p:spPr>
          <a:xfrm>
            <a:off x="6561567" y="2005711"/>
            <a:ext cx="98535" cy="1326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12" name="Ristkülik 111"/>
          <p:cNvSpPr/>
          <p:nvPr/>
        </p:nvSpPr>
        <p:spPr>
          <a:xfrm>
            <a:off x="6302751" y="2463002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13" name="Ristkülik 112"/>
          <p:cNvSpPr/>
          <p:nvPr/>
        </p:nvSpPr>
        <p:spPr>
          <a:xfrm>
            <a:off x="6302751" y="2218338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14" name="Ristkülik 113"/>
          <p:cNvSpPr/>
          <p:nvPr/>
        </p:nvSpPr>
        <p:spPr>
          <a:xfrm>
            <a:off x="6302751" y="2706518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15" name="Ristkülik 114"/>
          <p:cNvSpPr/>
          <p:nvPr/>
        </p:nvSpPr>
        <p:spPr>
          <a:xfrm>
            <a:off x="6463034" y="2463002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16" name="Ristkülik 115"/>
          <p:cNvSpPr/>
          <p:nvPr/>
        </p:nvSpPr>
        <p:spPr>
          <a:xfrm>
            <a:off x="6623317" y="2463001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17" name="Ristkülik 116"/>
          <p:cNvSpPr/>
          <p:nvPr/>
        </p:nvSpPr>
        <p:spPr>
          <a:xfrm>
            <a:off x="6464347" y="2225322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18" name="Ristkülik 117"/>
          <p:cNvSpPr/>
          <p:nvPr/>
        </p:nvSpPr>
        <p:spPr>
          <a:xfrm>
            <a:off x="6623317" y="2218337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19" name="Ristkülik 118"/>
          <p:cNvSpPr/>
          <p:nvPr/>
        </p:nvSpPr>
        <p:spPr>
          <a:xfrm>
            <a:off x="6628634" y="2700032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20" name="Ristkülik 119"/>
          <p:cNvSpPr/>
          <p:nvPr/>
        </p:nvSpPr>
        <p:spPr>
          <a:xfrm>
            <a:off x="7143969" y="2169938"/>
            <a:ext cx="536028" cy="81980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21" name="Ristkülik 120"/>
          <p:cNvSpPr/>
          <p:nvPr/>
        </p:nvSpPr>
        <p:spPr>
          <a:xfrm>
            <a:off x="7220169" y="1943966"/>
            <a:ext cx="383628" cy="81980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22" name="Ristkülik 121"/>
          <p:cNvSpPr/>
          <p:nvPr/>
        </p:nvSpPr>
        <p:spPr>
          <a:xfrm>
            <a:off x="7295055" y="1833606"/>
            <a:ext cx="231228" cy="746235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23" name="Ristkülik 122"/>
          <p:cNvSpPr/>
          <p:nvPr/>
        </p:nvSpPr>
        <p:spPr>
          <a:xfrm>
            <a:off x="7352862" y="2744068"/>
            <a:ext cx="115614" cy="2259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24" name="Ristkülik 123"/>
          <p:cNvSpPr/>
          <p:nvPr/>
        </p:nvSpPr>
        <p:spPr>
          <a:xfrm>
            <a:off x="7283230" y="2005712"/>
            <a:ext cx="98535" cy="1326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25" name="Ristkülik 124"/>
          <p:cNvSpPr/>
          <p:nvPr/>
        </p:nvSpPr>
        <p:spPr>
          <a:xfrm>
            <a:off x="7456651" y="2005711"/>
            <a:ext cx="98535" cy="1326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26" name="Ristkülik 125"/>
          <p:cNvSpPr/>
          <p:nvPr/>
        </p:nvSpPr>
        <p:spPr>
          <a:xfrm>
            <a:off x="7197835" y="2463002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27" name="Ristkülik 126"/>
          <p:cNvSpPr/>
          <p:nvPr/>
        </p:nvSpPr>
        <p:spPr>
          <a:xfrm>
            <a:off x="7197835" y="2218338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28" name="Ristkülik 127"/>
          <p:cNvSpPr/>
          <p:nvPr/>
        </p:nvSpPr>
        <p:spPr>
          <a:xfrm>
            <a:off x="7197835" y="2706518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29" name="Ristkülik 128"/>
          <p:cNvSpPr/>
          <p:nvPr/>
        </p:nvSpPr>
        <p:spPr>
          <a:xfrm>
            <a:off x="7358118" y="2463002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30" name="Ristkülik 129"/>
          <p:cNvSpPr/>
          <p:nvPr/>
        </p:nvSpPr>
        <p:spPr>
          <a:xfrm>
            <a:off x="7518401" y="2463001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31" name="Ristkülik 130"/>
          <p:cNvSpPr/>
          <p:nvPr/>
        </p:nvSpPr>
        <p:spPr>
          <a:xfrm>
            <a:off x="7359431" y="2225322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32" name="Ristkülik 131"/>
          <p:cNvSpPr/>
          <p:nvPr/>
        </p:nvSpPr>
        <p:spPr>
          <a:xfrm>
            <a:off x="7518401" y="2218337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33" name="Ristkülik 132"/>
          <p:cNvSpPr/>
          <p:nvPr/>
        </p:nvSpPr>
        <p:spPr>
          <a:xfrm>
            <a:off x="7523718" y="2700032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34" name="Ristkülik 133"/>
          <p:cNvSpPr/>
          <p:nvPr/>
        </p:nvSpPr>
        <p:spPr>
          <a:xfrm>
            <a:off x="8099938" y="2149301"/>
            <a:ext cx="536028" cy="81980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35" name="Ristkülik 134"/>
          <p:cNvSpPr/>
          <p:nvPr/>
        </p:nvSpPr>
        <p:spPr>
          <a:xfrm>
            <a:off x="8176138" y="1923329"/>
            <a:ext cx="383628" cy="81980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36" name="Ristkülik 135"/>
          <p:cNvSpPr/>
          <p:nvPr/>
        </p:nvSpPr>
        <p:spPr>
          <a:xfrm>
            <a:off x="8251024" y="1812969"/>
            <a:ext cx="231228" cy="746235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37" name="Ristkülik 136"/>
          <p:cNvSpPr/>
          <p:nvPr/>
        </p:nvSpPr>
        <p:spPr>
          <a:xfrm>
            <a:off x="8308831" y="2723431"/>
            <a:ext cx="115614" cy="2259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38" name="Ristkülik 137"/>
          <p:cNvSpPr/>
          <p:nvPr/>
        </p:nvSpPr>
        <p:spPr>
          <a:xfrm>
            <a:off x="8239199" y="1985075"/>
            <a:ext cx="98535" cy="1326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39" name="Ristkülik 138"/>
          <p:cNvSpPr/>
          <p:nvPr/>
        </p:nvSpPr>
        <p:spPr>
          <a:xfrm>
            <a:off x="8412620" y="1985074"/>
            <a:ext cx="98535" cy="1326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40" name="Ristkülik 139"/>
          <p:cNvSpPr/>
          <p:nvPr/>
        </p:nvSpPr>
        <p:spPr>
          <a:xfrm>
            <a:off x="8153804" y="2442365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41" name="Ristkülik 140"/>
          <p:cNvSpPr/>
          <p:nvPr/>
        </p:nvSpPr>
        <p:spPr>
          <a:xfrm>
            <a:off x="8153804" y="2197701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42" name="Ristkülik 141"/>
          <p:cNvSpPr/>
          <p:nvPr/>
        </p:nvSpPr>
        <p:spPr>
          <a:xfrm>
            <a:off x="8153804" y="2685881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43" name="Ristkülik 142"/>
          <p:cNvSpPr/>
          <p:nvPr/>
        </p:nvSpPr>
        <p:spPr>
          <a:xfrm>
            <a:off x="8314087" y="2442365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44" name="Ristkülik 143"/>
          <p:cNvSpPr/>
          <p:nvPr/>
        </p:nvSpPr>
        <p:spPr>
          <a:xfrm>
            <a:off x="8474370" y="2442364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45" name="Ristkülik 144"/>
          <p:cNvSpPr/>
          <p:nvPr/>
        </p:nvSpPr>
        <p:spPr>
          <a:xfrm>
            <a:off x="8315400" y="2204685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46" name="Ristkülik 145"/>
          <p:cNvSpPr/>
          <p:nvPr/>
        </p:nvSpPr>
        <p:spPr>
          <a:xfrm>
            <a:off x="8474370" y="2197700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47" name="Ristkülik 146"/>
          <p:cNvSpPr/>
          <p:nvPr/>
        </p:nvSpPr>
        <p:spPr>
          <a:xfrm>
            <a:off x="8479687" y="2679395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48" name="Ristkülik 147"/>
          <p:cNvSpPr/>
          <p:nvPr/>
        </p:nvSpPr>
        <p:spPr>
          <a:xfrm>
            <a:off x="8932223" y="2162492"/>
            <a:ext cx="536028" cy="81980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49" name="Ristkülik 148"/>
          <p:cNvSpPr/>
          <p:nvPr/>
        </p:nvSpPr>
        <p:spPr>
          <a:xfrm>
            <a:off x="9008423" y="1936520"/>
            <a:ext cx="383628" cy="81980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50" name="Ristkülik 149"/>
          <p:cNvSpPr/>
          <p:nvPr/>
        </p:nvSpPr>
        <p:spPr>
          <a:xfrm>
            <a:off x="9083309" y="1826160"/>
            <a:ext cx="231228" cy="746235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51" name="Ristkülik 150"/>
          <p:cNvSpPr/>
          <p:nvPr/>
        </p:nvSpPr>
        <p:spPr>
          <a:xfrm>
            <a:off x="9141116" y="2736622"/>
            <a:ext cx="115614" cy="2259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52" name="Ristkülik 151"/>
          <p:cNvSpPr/>
          <p:nvPr/>
        </p:nvSpPr>
        <p:spPr>
          <a:xfrm>
            <a:off x="9071484" y="1998266"/>
            <a:ext cx="98535" cy="1326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53" name="Ristkülik 152"/>
          <p:cNvSpPr/>
          <p:nvPr/>
        </p:nvSpPr>
        <p:spPr>
          <a:xfrm>
            <a:off x="9244905" y="1998265"/>
            <a:ext cx="98535" cy="1326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54" name="Ristkülik 153"/>
          <p:cNvSpPr/>
          <p:nvPr/>
        </p:nvSpPr>
        <p:spPr>
          <a:xfrm>
            <a:off x="8986089" y="2455556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55" name="Ristkülik 154"/>
          <p:cNvSpPr/>
          <p:nvPr/>
        </p:nvSpPr>
        <p:spPr>
          <a:xfrm>
            <a:off x="8986089" y="2210892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56" name="Ristkülik 155"/>
          <p:cNvSpPr/>
          <p:nvPr/>
        </p:nvSpPr>
        <p:spPr>
          <a:xfrm>
            <a:off x="8986089" y="2699072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57" name="Ristkülik 156"/>
          <p:cNvSpPr/>
          <p:nvPr/>
        </p:nvSpPr>
        <p:spPr>
          <a:xfrm>
            <a:off x="9146372" y="2455556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58" name="Ristkülik 157"/>
          <p:cNvSpPr/>
          <p:nvPr/>
        </p:nvSpPr>
        <p:spPr>
          <a:xfrm>
            <a:off x="9306655" y="2455555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59" name="Ristkülik 158"/>
          <p:cNvSpPr/>
          <p:nvPr/>
        </p:nvSpPr>
        <p:spPr>
          <a:xfrm>
            <a:off x="9147685" y="2217876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60" name="Ristkülik 159"/>
          <p:cNvSpPr/>
          <p:nvPr/>
        </p:nvSpPr>
        <p:spPr>
          <a:xfrm>
            <a:off x="9306655" y="2210891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61" name="Ristkülik 160"/>
          <p:cNvSpPr/>
          <p:nvPr/>
        </p:nvSpPr>
        <p:spPr>
          <a:xfrm>
            <a:off x="9311972" y="2692586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62" name="Ristkülik 161"/>
          <p:cNvSpPr/>
          <p:nvPr/>
        </p:nvSpPr>
        <p:spPr>
          <a:xfrm>
            <a:off x="9691597" y="2169937"/>
            <a:ext cx="536028" cy="81980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63" name="Ristkülik 162"/>
          <p:cNvSpPr/>
          <p:nvPr/>
        </p:nvSpPr>
        <p:spPr>
          <a:xfrm>
            <a:off x="9767797" y="1943965"/>
            <a:ext cx="383628" cy="81980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64" name="Ristkülik 163"/>
          <p:cNvSpPr/>
          <p:nvPr/>
        </p:nvSpPr>
        <p:spPr>
          <a:xfrm>
            <a:off x="9842683" y="1833605"/>
            <a:ext cx="231228" cy="746235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65" name="Ristkülik 164"/>
          <p:cNvSpPr/>
          <p:nvPr/>
        </p:nvSpPr>
        <p:spPr>
          <a:xfrm>
            <a:off x="9900490" y="2744067"/>
            <a:ext cx="115614" cy="2259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66" name="Ristkülik 165"/>
          <p:cNvSpPr/>
          <p:nvPr/>
        </p:nvSpPr>
        <p:spPr>
          <a:xfrm>
            <a:off x="9830858" y="2005711"/>
            <a:ext cx="98535" cy="1326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67" name="Ristkülik 166"/>
          <p:cNvSpPr/>
          <p:nvPr/>
        </p:nvSpPr>
        <p:spPr>
          <a:xfrm>
            <a:off x="10004279" y="2005710"/>
            <a:ext cx="98535" cy="1326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68" name="Ristkülik 167"/>
          <p:cNvSpPr/>
          <p:nvPr/>
        </p:nvSpPr>
        <p:spPr>
          <a:xfrm>
            <a:off x="9745463" y="2463001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69" name="Ristkülik 168"/>
          <p:cNvSpPr/>
          <p:nvPr/>
        </p:nvSpPr>
        <p:spPr>
          <a:xfrm>
            <a:off x="9745463" y="2218337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70" name="Ristkülik 169"/>
          <p:cNvSpPr/>
          <p:nvPr/>
        </p:nvSpPr>
        <p:spPr>
          <a:xfrm>
            <a:off x="9745463" y="2706517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71" name="Ristkülik 170"/>
          <p:cNvSpPr/>
          <p:nvPr/>
        </p:nvSpPr>
        <p:spPr>
          <a:xfrm>
            <a:off x="9905746" y="2463001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72" name="Ristkülik 171"/>
          <p:cNvSpPr/>
          <p:nvPr/>
        </p:nvSpPr>
        <p:spPr>
          <a:xfrm>
            <a:off x="10066029" y="2463000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73" name="Ristkülik 172"/>
          <p:cNvSpPr/>
          <p:nvPr/>
        </p:nvSpPr>
        <p:spPr>
          <a:xfrm>
            <a:off x="9907059" y="2225321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74" name="Ristkülik 173"/>
          <p:cNvSpPr/>
          <p:nvPr/>
        </p:nvSpPr>
        <p:spPr>
          <a:xfrm>
            <a:off x="10066029" y="2218336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75" name="Ristkülik 174"/>
          <p:cNvSpPr/>
          <p:nvPr/>
        </p:nvSpPr>
        <p:spPr>
          <a:xfrm>
            <a:off x="10071346" y="2700031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90" name="Ristkülik 189"/>
          <p:cNvSpPr/>
          <p:nvPr/>
        </p:nvSpPr>
        <p:spPr>
          <a:xfrm>
            <a:off x="212020" y="3556953"/>
            <a:ext cx="384942" cy="35730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" name="Võrdkülgne kolmnurk 2"/>
          <p:cNvSpPr/>
          <p:nvPr/>
        </p:nvSpPr>
        <p:spPr>
          <a:xfrm>
            <a:off x="212021" y="3330980"/>
            <a:ext cx="384941" cy="225972"/>
          </a:xfrm>
          <a:prstGeom prst="triangl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91" name="Ristkülik 190"/>
          <p:cNvSpPr/>
          <p:nvPr/>
        </p:nvSpPr>
        <p:spPr>
          <a:xfrm>
            <a:off x="361793" y="3735607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92" name="Ristkülik 191"/>
          <p:cNvSpPr/>
          <p:nvPr/>
        </p:nvSpPr>
        <p:spPr>
          <a:xfrm>
            <a:off x="300104" y="3581250"/>
            <a:ext cx="61689" cy="11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93" name="Ristkülik 192"/>
          <p:cNvSpPr/>
          <p:nvPr/>
        </p:nvSpPr>
        <p:spPr>
          <a:xfrm>
            <a:off x="447189" y="3587507"/>
            <a:ext cx="61689" cy="11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94" name="Ristkülik 193"/>
          <p:cNvSpPr/>
          <p:nvPr/>
        </p:nvSpPr>
        <p:spPr>
          <a:xfrm>
            <a:off x="212020" y="4205838"/>
            <a:ext cx="384942" cy="35730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95" name="Võrdkülgne kolmnurk 194"/>
          <p:cNvSpPr/>
          <p:nvPr/>
        </p:nvSpPr>
        <p:spPr>
          <a:xfrm>
            <a:off x="212021" y="3979865"/>
            <a:ext cx="384941" cy="225972"/>
          </a:xfrm>
          <a:prstGeom prst="triangl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96" name="Ristkülik 195"/>
          <p:cNvSpPr/>
          <p:nvPr/>
        </p:nvSpPr>
        <p:spPr>
          <a:xfrm>
            <a:off x="361793" y="4384492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97" name="Ristkülik 196"/>
          <p:cNvSpPr/>
          <p:nvPr/>
        </p:nvSpPr>
        <p:spPr>
          <a:xfrm>
            <a:off x="300104" y="4230135"/>
            <a:ext cx="61689" cy="11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98" name="Ristkülik 197"/>
          <p:cNvSpPr/>
          <p:nvPr/>
        </p:nvSpPr>
        <p:spPr>
          <a:xfrm>
            <a:off x="447189" y="4236392"/>
            <a:ext cx="61689" cy="11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99" name="Ristkülik 198"/>
          <p:cNvSpPr/>
          <p:nvPr/>
        </p:nvSpPr>
        <p:spPr>
          <a:xfrm>
            <a:off x="704036" y="3556952"/>
            <a:ext cx="384942" cy="35730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00" name="Võrdkülgne kolmnurk 199"/>
          <p:cNvSpPr/>
          <p:nvPr/>
        </p:nvSpPr>
        <p:spPr>
          <a:xfrm>
            <a:off x="704037" y="3330979"/>
            <a:ext cx="384941" cy="225972"/>
          </a:xfrm>
          <a:prstGeom prst="triangl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01" name="Ristkülik 200"/>
          <p:cNvSpPr/>
          <p:nvPr/>
        </p:nvSpPr>
        <p:spPr>
          <a:xfrm>
            <a:off x="853809" y="3735606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02" name="Ristkülik 201"/>
          <p:cNvSpPr/>
          <p:nvPr/>
        </p:nvSpPr>
        <p:spPr>
          <a:xfrm>
            <a:off x="792120" y="3581249"/>
            <a:ext cx="61689" cy="11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03" name="Ristkülik 202"/>
          <p:cNvSpPr/>
          <p:nvPr/>
        </p:nvSpPr>
        <p:spPr>
          <a:xfrm>
            <a:off x="939205" y="3587506"/>
            <a:ext cx="61689" cy="11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04" name="Ristkülik 203"/>
          <p:cNvSpPr/>
          <p:nvPr/>
        </p:nvSpPr>
        <p:spPr>
          <a:xfrm>
            <a:off x="207905" y="4919164"/>
            <a:ext cx="384942" cy="35730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05" name="Võrdkülgne kolmnurk 204"/>
          <p:cNvSpPr/>
          <p:nvPr/>
        </p:nvSpPr>
        <p:spPr>
          <a:xfrm>
            <a:off x="207906" y="4693191"/>
            <a:ext cx="384941" cy="225972"/>
          </a:xfrm>
          <a:prstGeom prst="triangl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06" name="Ristkülik 205"/>
          <p:cNvSpPr/>
          <p:nvPr/>
        </p:nvSpPr>
        <p:spPr>
          <a:xfrm>
            <a:off x="357678" y="5097818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07" name="Ristkülik 206"/>
          <p:cNvSpPr/>
          <p:nvPr/>
        </p:nvSpPr>
        <p:spPr>
          <a:xfrm>
            <a:off x="295989" y="4943461"/>
            <a:ext cx="61689" cy="11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08" name="Ristkülik 207"/>
          <p:cNvSpPr/>
          <p:nvPr/>
        </p:nvSpPr>
        <p:spPr>
          <a:xfrm>
            <a:off x="443074" y="4949718"/>
            <a:ext cx="61689" cy="11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09" name="Ristkülik 208"/>
          <p:cNvSpPr/>
          <p:nvPr/>
        </p:nvSpPr>
        <p:spPr>
          <a:xfrm>
            <a:off x="717173" y="4205837"/>
            <a:ext cx="384942" cy="35730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10" name="Võrdkülgne kolmnurk 209"/>
          <p:cNvSpPr/>
          <p:nvPr/>
        </p:nvSpPr>
        <p:spPr>
          <a:xfrm>
            <a:off x="717174" y="3979864"/>
            <a:ext cx="384941" cy="225972"/>
          </a:xfrm>
          <a:prstGeom prst="triangl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11" name="Ristkülik 210"/>
          <p:cNvSpPr/>
          <p:nvPr/>
        </p:nvSpPr>
        <p:spPr>
          <a:xfrm>
            <a:off x="866946" y="4384491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12" name="Ristkülik 211"/>
          <p:cNvSpPr/>
          <p:nvPr/>
        </p:nvSpPr>
        <p:spPr>
          <a:xfrm>
            <a:off x="805257" y="4230134"/>
            <a:ext cx="61689" cy="11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13" name="Ristkülik 212"/>
          <p:cNvSpPr/>
          <p:nvPr/>
        </p:nvSpPr>
        <p:spPr>
          <a:xfrm>
            <a:off x="952342" y="4236391"/>
            <a:ext cx="61689" cy="11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14" name="Ristkülik 213"/>
          <p:cNvSpPr/>
          <p:nvPr/>
        </p:nvSpPr>
        <p:spPr>
          <a:xfrm>
            <a:off x="702793" y="4941093"/>
            <a:ext cx="384942" cy="35730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15" name="Võrdkülgne kolmnurk 214"/>
          <p:cNvSpPr/>
          <p:nvPr/>
        </p:nvSpPr>
        <p:spPr>
          <a:xfrm>
            <a:off x="702794" y="4715120"/>
            <a:ext cx="384941" cy="225972"/>
          </a:xfrm>
          <a:prstGeom prst="triangl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16" name="Ristkülik 215"/>
          <p:cNvSpPr/>
          <p:nvPr/>
        </p:nvSpPr>
        <p:spPr>
          <a:xfrm>
            <a:off x="852566" y="5119747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17" name="Ristkülik 216"/>
          <p:cNvSpPr/>
          <p:nvPr/>
        </p:nvSpPr>
        <p:spPr>
          <a:xfrm>
            <a:off x="790877" y="4965390"/>
            <a:ext cx="61689" cy="11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18" name="Ristkülik 217"/>
          <p:cNvSpPr/>
          <p:nvPr/>
        </p:nvSpPr>
        <p:spPr>
          <a:xfrm>
            <a:off x="937962" y="4971647"/>
            <a:ext cx="61689" cy="11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19" name="Ristkülik 218"/>
          <p:cNvSpPr/>
          <p:nvPr/>
        </p:nvSpPr>
        <p:spPr>
          <a:xfrm>
            <a:off x="1236063" y="3559289"/>
            <a:ext cx="384942" cy="35730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20" name="Võrdkülgne kolmnurk 219"/>
          <p:cNvSpPr/>
          <p:nvPr/>
        </p:nvSpPr>
        <p:spPr>
          <a:xfrm>
            <a:off x="1236064" y="3333316"/>
            <a:ext cx="384941" cy="225972"/>
          </a:xfrm>
          <a:prstGeom prst="triangl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21" name="Ristkülik 220"/>
          <p:cNvSpPr/>
          <p:nvPr/>
        </p:nvSpPr>
        <p:spPr>
          <a:xfrm>
            <a:off x="1385836" y="3737943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22" name="Ristkülik 221"/>
          <p:cNvSpPr/>
          <p:nvPr/>
        </p:nvSpPr>
        <p:spPr>
          <a:xfrm>
            <a:off x="1324147" y="3583586"/>
            <a:ext cx="61689" cy="11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23" name="Ristkülik 222"/>
          <p:cNvSpPr/>
          <p:nvPr/>
        </p:nvSpPr>
        <p:spPr>
          <a:xfrm>
            <a:off x="1471232" y="3589843"/>
            <a:ext cx="61689" cy="11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24" name="Ristkülik 223"/>
          <p:cNvSpPr/>
          <p:nvPr/>
        </p:nvSpPr>
        <p:spPr>
          <a:xfrm>
            <a:off x="1728079" y="3559288"/>
            <a:ext cx="384942" cy="35730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25" name="Võrdkülgne kolmnurk 224"/>
          <p:cNvSpPr/>
          <p:nvPr/>
        </p:nvSpPr>
        <p:spPr>
          <a:xfrm>
            <a:off x="1728080" y="3333315"/>
            <a:ext cx="384941" cy="225972"/>
          </a:xfrm>
          <a:prstGeom prst="triangl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26" name="Ristkülik 225"/>
          <p:cNvSpPr/>
          <p:nvPr/>
        </p:nvSpPr>
        <p:spPr>
          <a:xfrm>
            <a:off x="1877852" y="3737942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27" name="Ristkülik 226"/>
          <p:cNvSpPr/>
          <p:nvPr/>
        </p:nvSpPr>
        <p:spPr>
          <a:xfrm>
            <a:off x="1816163" y="3583585"/>
            <a:ext cx="61689" cy="11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28" name="Ristkülik 227"/>
          <p:cNvSpPr/>
          <p:nvPr/>
        </p:nvSpPr>
        <p:spPr>
          <a:xfrm>
            <a:off x="1963248" y="3589842"/>
            <a:ext cx="61689" cy="11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29" name="Ristkülik 228"/>
          <p:cNvSpPr/>
          <p:nvPr/>
        </p:nvSpPr>
        <p:spPr>
          <a:xfrm>
            <a:off x="1728079" y="4191078"/>
            <a:ext cx="384942" cy="35730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30" name="Võrdkülgne kolmnurk 229"/>
          <p:cNvSpPr/>
          <p:nvPr/>
        </p:nvSpPr>
        <p:spPr>
          <a:xfrm>
            <a:off x="1728080" y="3965105"/>
            <a:ext cx="384941" cy="225972"/>
          </a:xfrm>
          <a:prstGeom prst="triangl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31" name="Ristkülik 230"/>
          <p:cNvSpPr/>
          <p:nvPr/>
        </p:nvSpPr>
        <p:spPr>
          <a:xfrm>
            <a:off x="1877852" y="4369732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32" name="Ristkülik 231"/>
          <p:cNvSpPr/>
          <p:nvPr/>
        </p:nvSpPr>
        <p:spPr>
          <a:xfrm>
            <a:off x="1816163" y="4215375"/>
            <a:ext cx="61689" cy="11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33" name="Ristkülik 232"/>
          <p:cNvSpPr/>
          <p:nvPr/>
        </p:nvSpPr>
        <p:spPr>
          <a:xfrm>
            <a:off x="1963248" y="4221632"/>
            <a:ext cx="61689" cy="11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34" name="TextBox 233"/>
          <p:cNvSpPr txBox="1"/>
          <p:nvPr/>
        </p:nvSpPr>
        <p:spPr>
          <a:xfrm>
            <a:off x="1446704" y="1390524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dirty="0" smtClean="0">
                <a:solidFill>
                  <a:srgbClr val="002060"/>
                </a:solidFill>
              </a:rPr>
              <a:t>JUM</a:t>
            </a:r>
            <a:endParaRPr lang="et-EE" dirty="0">
              <a:solidFill>
                <a:srgbClr val="002060"/>
              </a:solidFill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2492228" y="1412677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dirty="0" smtClean="0">
                <a:solidFill>
                  <a:srgbClr val="002060"/>
                </a:solidFill>
              </a:rPr>
              <a:t>SIM</a:t>
            </a:r>
            <a:endParaRPr lang="et-EE" dirty="0">
              <a:solidFill>
                <a:srgbClr val="002060"/>
              </a:solidFill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3354197" y="1409973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dirty="0" smtClean="0">
                <a:solidFill>
                  <a:srgbClr val="002060"/>
                </a:solidFill>
              </a:rPr>
              <a:t>KAM</a:t>
            </a:r>
            <a:endParaRPr lang="et-EE" dirty="0">
              <a:solidFill>
                <a:srgbClr val="002060"/>
              </a:solidFill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8857581" y="1407517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dirty="0" smtClean="0">
                <a:solidFill>
                  <a:srgbClr val="002060"/>
                </a:solidFill>
              </a:rPr>
              <a:t>HTM</a:t>
            </a:r>
            <a:endParaRPr lang="et-EE" dirty="0">
              <a:solidFill>
                <a:srgbClr val="002060"/>
              </a:solidFill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4305934" y="1427258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dirty="0" smtClean="0">
                <a:solidFill>
                  <a:srgbClr val="002060"/>
                </a:solidFill>
              </a:rPr>
              <a:t>SOM</a:t>
            </a:r>
            <a:endParaRPr lang="et-EE" dirty="0">
              <a:solidFill>
                <a:srgbClr val="002060"/>
              </a:solidFill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5407650" y="1435124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dirty="0" smtClean="0">
                <a:solidFill>
                  <a:srgbClr val="002060"/>
                </a:solidFill>
              </a:rPr>
              <a:t>RM</a:t>
            </a:r>
            <a:endParaRPr lang="et-EE" dirty="0">
              <a:solidFill>
                <a:srgbClr val="002060"/>
              </a:solidFill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6295098" y="1430898"/>
            <a:ext cx="646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dirty="0" smtClean="0">
                <a:solidFill>
                  <a:srgbClr val="002060"/>
                </a:solidFill>
              </a:rPr>
              <a:t>KUM</a:t>
            </a:r>
            <a:endParaRPr lang="et-EE" dirty="0">
              <a:solidFill>
                <a:srgbClr val="002060"/>
              </a:solidFill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8085263" y="1427051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dirty="0" smtClean="0">
                <a:solidFill>
                  <a:srgbClr val="002060"/>
                </a:solidFill>
              </a:rPr>
              <a:t>MEM</a:t>
            </a:r>
            <a:endParaRPr lang="et-EE" dirty="0">
              <a:solidFill>
                <a:srgbClr val="002060"/>
              </a:solidFill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7179184" y="1427011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dirty="0" smtClean="0">
                <a:solidFill>
                  <a:srgbClr val="002060"/>
                </a:solidFill>
              </a:rPr>
              <a:t>KEM</a:t>
            </a:r>
            <a:endParaRPr lang="et-EE" dirty="0">
              <a:solidFill>
                <a:srgbClr val="002060"/>
              </a:solidFill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9709208" y="1385005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dirty="0" smtClean="0">
                <a:solidFill>
                  <a:srgbClr val="002060"/>
                </a:solidFill>
              </a:rPr>
              <a:t>VM</a:t>
            </a:r>
            <a:endParaRPr lang="et-EE" dirty="0">
              <a:solidFill>
                <a:srgbClr val="002060"/>
              </a:solidFill>
            </a:endParaRPr>
          </a:p>
        </p:txBody>
      </p:sp>
      <p:sp>
        <p:nvSpPr>
          <p:cNvPr id="244" name="Ristkülik 243"/>
          <p:cNvSpPr/>
          <p:nvPr/>
        </p:nvSpPr>
        <p:spPr>
          <a:xfrm>
            <a:off x="1701668" y="4929329"/>
            <a:ext cx="384942" cy="35730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45" name="Võrdkülgne kolmnurk 244"/>
          <p:cNvSpPr/>
          <p:nvPr/>
        </p:nvSpPr>
        <p:spPr>
          <a:xfrm>
            <a:off x="1701669" y="4703356"/>
            <a:ext cx="384941" cy="225972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46" name="Ristkülik 245"/>
          <p:cNvSpPr/>
          <p:nvPr/>
        </p:nvSpPr>
        <p:spPr>
          <a:xfrm>
            <a:off x="1851441" y="5107983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47" name="Ristkülik 246"/>
          <p:cNvSpPr/>
          <p:nvPr/>
        </p:nvSpPr>
        <p:spPr>
          <a:xfrm>
            <a:off x="1789752" y="4953626"/>
            <a:ext cx="61689" cy="11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48" name="Ristkülik 247"/>
          <p:cNvSpPr/>
          <p:nvPr/>
        </p:nvSpPr>
        <p:spPr>
          <a:xfrm>
            <a:off x="1936837" y="4959883"/>
            <a:ext cx="61689" cy="11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49" name="Ristkülik 248"/>
          <p:cNvSpPr/>
          <p:nvPr/>
        </p:nvSpPr>
        <p:spPr>
          <a:xfrm>
            <a:off x="2234949" y="3557362"/>
            <a:ext cx="384942" cy="35730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50" name="Võrdkülgne kolmnurk 249"/>
          <p:cNvSpPr/>
          <p:nvPr/>
        </p:nvSpPr>
        <p:spPr>
          <a:xfrm>
            <a:off x="2234950" y="3331389"/>
            <a:ext cx="384941" cy="225972"/>
          </a:xfrm>
          <a:prstGeom prst="triangl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51" name="Ristkülik 250"/>
          <p:cNvSpPr/>
          <p:nvPr/>
        </p:nvSpPr>
        <p:spPr>
          <a:xfrm>
            <a:off x="2384722" y="3736016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52" name="Ristkülik 251"/>
          <p:cNvSpPr/>
          <p:nvPr/>
        </p:nvSpPr>
        <p:spPr>
          <a:xfrm>
            <a:off x="2323033" y="3581659"/>
            <a:ext cx="61689" cy="11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53" name="Ristkülik 252"/>
          <p:cNvSpPr/>
          <p:nvPr/>
        </p:nvSpPr>
        <p:spPr>
          <a:xfrm>
            <a:off x="2470118" y="3587916"/>
            <a:ext cx="61689" cy="11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54" name="Ristkülik 253"/>
          <p:cNvSpPr/>
          <p:nvPr/>
        </p:nvSpPr>
        <p:spPr>
          <a:xfrm>
            <a:off x="2726965" y="3557361"/>
            <a:ext cx="384942" cy="35730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55" name="Võrdkülgne kolmnurk 254"/>
          <p:cNvSpPr/>
          <p:nvPr/>
        </p:nvSpPr>
        <p:spPr>
          <a:xfrm>
            <a:off x="2726966" y="3331388"/>
            <a:ext cx="384941" cy="225972"/>
          </a:xfrm>
          <a:prstGeom prst="triangl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56" name="Ristkülik 255"/>
          <p:cNvSpPr/>
          <p:nvPr/>
        </p:nvSpPr>
        <p:spPr>
          <a:xfrm>
            <a:off x="2876738" y="3736015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57" name="Ristkülik 256"/>
          <p:cNvSpPr/>
          <p:nvPr/>
        </p:nvSpPr>
        <p:spPr>
          <a:xfrm>
            <a:off x="2815049" y="3581658"/>
            <a:ext cx="61689" cy="11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58" name="Ristkülik 257"/>
          <p:cNvSpPr/>
          <p:nvPr/>
        </p:nvSpPr>
        <p:spPr>
          <a:xfrm>
            <a:off x="2962134" y="3587915"/>
            <a:ext cx="61689" cy="11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59" name="Ristkülik 258"/>
          <p:cNvSpPr/>
          <p:nvPr/>
        </p:nvSpPr>
        <p:spPr>
          <a:xfrm>
            <a:off x="2202661" y="4200307"/>
            <a:ext cx="384942" cy="35730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60" name="Võrdkülgne kolmnurk 259"/>
          <p:cNvSpPr/>
          <p:nvPr/>
        </p:nvSpPr>
        <p:spPr>
          <a:xfrm>
            <a:off x="2202662" y="3974334"/>
            <a:ext cx="384941" cy="225972"/>
          </a:xfrm>
          <a:prstGeom prst="triangl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61" name="Ristkülik 260"/>
          <p:cNvSpPr/>
          <p:nvPr/>
        </p:nvSpPr>
        <p:spPr>
          <a:xfrm>
            <a:off x="2352434" y="4378961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62" name="Ristkülik 261"/>
          <p:cNvSpPr/>
          <p:nvPr/>
        </p:nvSpPr>
        <p:spPr>
          <a:xfrm>
            <a:off x="2290745" y="4224604"/>
            <a:ext cx="61689" cy="11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63" name="Ristkülik 262"/>
          <p:cNvSpPr/>
          <p:nvPr/>
        </p:nvSpPr>
        <p:spPr>
          <a:xfrm>
            <a:off x="2437830" y="4230861"/>
            <a:ext cx="61689" cy="11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64" name="Ristkülik 263"/>
          <p:cNvSpPr/>
          <p:nvPr/>
        </p:nvSpPr>
        <p:spPr>
          <a:xfrm>
            <a:off x="3203930" y="3556952"/>
            <a:ext cx="384942" cy="35730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65" name="Võrdkülgne kolmnurk 264"/>
          <p:cNvSpPr/>
          <p:nvPr/>
        </p:nvSpPr>
        <p:spPr>
          <a:xfrm>
            <a:off x="3203931" y="3330979"/>
            <a:ext cx="384941" cy="225972"/>
          </a:xfrm>
          <a:prstGeom prst="triangl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66" name="Ristkülik 265"/>
          <p:cNvSpPr/>
          <p:nvPr/>
        </p:nvSpPr>
        <p:spPr>
          <a:xfrm>
            <a:off x="3353703" y="3735606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67" name="Ristkülik 266"/>
          <p:cNvSpPr/>
          <p:nvPr/>
        </p:nvSpPr>
        <p:spPr>
          <a:xfrm>
            <a:off x="3292014" y="3581249"/>
            <a:ext cx="61689" cy="11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68" name="Ristkülik 267"/>
          <p:cNvSpPr/>
          <p:nvPr/>
        </p:nvSpPr>
        <p:spPr>
          <a:xfrm>
            <a:off x="3439099" y="3587506"/>
            <a:ext cx="61689" cy="11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69" name="Ristkülik 268"/>
          <p:cNvSpPr/>
          <p:nvPr/>
        </p:nvSpPr>
        <p:spPr>
          <a:xfrm>
            <a:off x="3695946" y="3556951"/>
            <a:ext cx="384942" cy="35730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70" name="Võrdkülgne kolmnurk 269"/>
          <p:cNvSpPr/>
          <p:nvPr/>
        </p:nvSpPr>
        <p:spPr>
          <a:xfrm>
            <a:off x="3695947" y="3330978"/>
            <a:ext cx="384941" cy="225972"/>
          </a:xfrm>
          <a:prstGeom prst="triangl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71" name="Ristkülik 270"/>
          <p:cNvSpPr/>
          <p:nvPr/>
        </p:nvSpPr>
        <p:spPr>
          <a:xfrm>
            <a:off x="3845719" y="3735605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72" name="Ristkülik 271"/>
          <p:cNvSpPr/>
          <p:nvPr/>
        </p:nvSpPr>
        <p:spPr>
          <a:xfrm>
            <a:off x="3784030" y="3581248"/>
            <a:ext cx="61689" cy="11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73" name="Ristkülik 272"/>
          <p:cNvSpPr/>
          <p:nvPr/>
        </p:nvSpPr>
        <p:spPr>
          <a:xfrm>
            <a:off x="3931115" y="3587505"/>
            <a:ext cx="61689" cy="11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74" name="Ristkülik 273"/>
          <p:cNvSpPr/>
          <p:nvPr/>
        </p:nvSpPr>
        <p:spPr>
          <a:xfrm>
            <a:off x="2686542" y="4927832"/>
            <a:ext cx="384942" cy="35730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75" name="Võrdkülgne kolmnurk 274"/>
          <p:cNvSpPr/>
          <p:nvPr/>
        </p:nvSpPr>
        <p:spPr>
          <a:xfrm>
            <a:off x="2686543" y="4701859"/>
            <a:ext cx="384941" cy="225972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76" name="Ristkülik 275"/>
          <p:cNvSpPr/>
          <p:nvPr/>
        </p:nvSpPr>
        <p:spPr>
          <a:xfrm>
            <a:off x="2836315" y="5106486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77" name="Ristkülik 276"/>
          <p:cNvSpPr/>
          <p:nvPr/>
        </p:nvSpPr>
        <p:spPr>
          <a:xfrm>
            <a:off x="2774626" y="4952129"/>
            <a:ext cx="61689" cy="11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78" name="Ristkülik 277"/>
          <p:cNvSpPr/>
          <p:nvPr/>
        </p:nvSpPr>
        <p:spPr>
          <a:xfrm>
            <a:off x="2921711" y="4958386"/>
            <a:ext cx="61689" cy="11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79" name="Ristkülik 278"/>
          <p:cNvSpPr/>
          <p:nvPr/>
        </p:nvSpPr>
        <p:spPr>
          <a:xfrm>
            <a:off x="4168523" y="3548005"/>
            <a:ext cx="384942" cy="35730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80" name="Võrdkülgne kolmnurk 279"/>
          <p:cNvSpPr/>
          <p:nvPr/>
        </p:nvSpPr>
        <p:spPr>
          <a:xfrm>
            <a:off x="4168524" y="3322032"/>
            <a:ext cx="384941" cy="225972"/>
          </a:xfrm>
          <a:prstGeom prst="triangl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81" name="Ristkülik 280"/>
          <p:cNvSpPr/>
          <p:nvPr/>
        </p:nvSpPr>
        <p:spPr>
          <a:xfrm>
            <a:off x="4318296" y="3726659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82" name="Ristkülik 281"/>
          <p:cNvSpPr/>
          <p:nvPr/>
        </p:nvSpPr>
        <p:spPr>
          <a:xfrm>
            <a:off x="4256607" y="3572302"/>
            <a:ext cx="61689" cy="11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83" name="Ristkülik 282"/>
          <p:cNvSpPr/>
          <p:nvPr/>
        </p:nvSpPr>
        <p:spPr>
          <a:xfrm>
            <a:off x="4403692" y="3578559"/>
            <a:ext cx="61689" cy="11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84" name="Ristkülik 283"/>
          <p:cNvSpPr/>
          <p:nvPr/>
        </p:nvSpPr>
        <p:spPr>
          <a:xfrm>
            <a:off x="4660539" y="3548004"/>
            <a:ext cx="384942" cy="35730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85" name="Võrdkülgne kolmnurk 284"/>
          <p:cNvSpPr/>
          <p:nvPr/>
        </p:nvSpPr>
        <p:spPr>
          <a:xfrm>
            <a:off x="4660540" y="3322031"/>
            <a:ext cx="384941" cy="225972"/>
          </a:xfrm>
          <a:prstGeom prst="triangl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86" name="Ristkülik 285"/>
          <p:cNvSpPr/>
          <p:nvPr/>
        </p:nvSpPr>
        <p:spPr>
          <a:xfrm>
            <a:off x="4810312" y="3726658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87" name="Ristkülik 286"/>
          <p:cNvSpPr/>
          <p:nvPr/>
        </p:nvSpPr>
        <p:spPr>
          <a:xfrm>
            <a:off x="4748623" y="3572301"/>
            <a:ext cx="61689" cy="11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88" name="Ristkülik 287"/>
          <p:cNvSpPr/>
          <p:nvPr/>
        </p:nvSpPr>
        <p:spPr>
          <a:xfrm>
            <a:off x="4895708" y="3578558"/>
            <a:ext cx="61689" cy="11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89" name="Ristkülik 288"/>
          <p:cNvSpPr/>
          <p:nvPr/>
        </p:nvSpPr>
        <p:spPr>
          <a:xfrm>
            <a:off x="4136235" y="4190950"/>
            <a:ext cx="384942" cy="35730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90" name="Võrdkülgne kolmnurk 289"/>
          <p:cNvSpPr/>
          <p:nvPr/>
        </p:nvSpPr>
        <p:spPr>
          <a:xfrm>
            <a:off x="4136236" y="3964977"/>
            <a:ext cx="384941" cy="225972"/>
          </a:xfrm>
          <a:prstGeom prst="triangl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91" name="Ristkülik 290"/>
          <p:cNvSpPr/>
          <p:nvPr/>
        </p:nvSpPr>
        <p:spPr>
          <a:xfrm>
            <a:off x="4286008" y="4369604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92" name="Ristkülik 291"/>
          <p:cNvSpPr/>
          <p:nvPr/>
        </p:nvSpPr>
        <p:spPr>
          <a:xfrm>
            <a:off x="4224319" y="4215247"/>
            <a:ext cx="61689" cy="11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93" name="Ristkülik 292"/>
          <p:cNvSpPr/>
          <p:nvPr/>
        </p:nvSpPr>
        <p:spPr>
          <a:xfrm>
            <a:off x="4371404" y="4221504"/>
            <a:ext cx="61689" cy="11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94" name="Ristkülik 293"/>
          <p:cNvSpPr/>
          <p:nvPr/>
        </p:nvSpPr>
        <p:spPr>
          <a:xfrm>
            <a:off x="5129799" y="3557791"/>
            <a:ext cx="384942" cy="35730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95" name="Võrdkülgne kolmnurk 294"/>
          <p:cNvSpPr/>
          <p:nvPr/>
        </p:nvSpPr>
        <p:spPr>
          <a:xfrm>
            <a:off x="5129800" y="3331818"/>
            <a:ext cx="384941" cy="225972"/>
          </a:xfrm>
          <a:prstGeom prst="triangl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96" name="Ristkülik 295"/>
          <p:cNvSpPr/>
          <p:nvPr/>
        </p:nvSpPr>
        <p:spPr>
          <a:xfrm>
            <a:off x="5279572" y="3736445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97" name="Ristkülik 296"/>
          <p:cNvSpPr/>
          <p:nvPr/>
        </p:nvSpPr>
        <p:spPr>
          <a:xfrm>
            <a:off x="5217883" y="3582088"/>
            <a:ext cx="61689" cy="11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98" name="Ristkülik 297"/>
          <p:cNvSpPr/>
          <p:nvPr/>
        </p:nvSpPr>
        <p:spPr>
          <a:xfrm>
            <a:off x="5364968" y="3588345"/>
            <a:ext cx="61689" cy="11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99" name="Ristkülik 298"/>
          <p:cNvSpPr/>
          <p:nvPr/>
        </p:nvSpPr>
        <p:spPr>
          <a:xfrm>
            <a:off x="5621815" y="3557790"/>
            <a:ext cx="384942" cy="35730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00" name="Võrdkülgne kolmnurk 299"/>
          <p:cNvSpPr/>
          <p:nvPr/>
        </p:nvSpPr>
        <p:spPr>
          <a:xfrm>
            <a:off x="5621816" y="3331817"/>
            <a:ext cx="384941" cy="225972"/>
          </a:xfrm>
          <a:prstGeom prst="triangl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01" name="Ristkülik 300"/>
          <p:cNvSpPr/>
          <p:nvPr/>
        </p:nvSpPr>
        <p:spPr>
          <a:xfrm>
            <a:off x="5771588" y="3736444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02" name="Ristkülik 301"/>
          <p:cNvSpPr/>
          <p:nvPr/>
        </p:nvSpPr>
        <p:spPr>
          <a:xfrm>
            <a:off x="5709899" y="3582087"/>
            <a:ext cx="61689" cy="11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03" name="Ristkülik 302"/>
          <p:cNvSpPr/>
          <p:nvPr/>
        </p:nvSpPr>
        <p:spPr>
          <a:xfrm>
            <a:off x="5856984" y="3588344"/>
            <a:ext cx="61689" cy="11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04" name="Ristkülik 303"/>
          <p:cNvSpPr/>
          <p:nvPr/>
        </p:nvSpPr>
        <p:spPr>
          <a:xfrm>
            <a:off x="4665375" y="4215247"/>
            <a:ext cx="384942" cy="35730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05" name="Võrdkülgne kolmnurk 304"/>
          <p:cNvSpPr/>
          <p:nvPr/>
        </p:nvSpPr>
        <p:spPr>
          <a:xfrm>
            <a:off x="4665376" y="3989274"/>
            <a:ext cx="384941" cy="225972"/>
          </a:xfrm>
          <a:prstGeom prst="triangl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06" name="Ristkülik 305"/>
          <p:cNvSpPr/>
          <p:nvPr/>
        </p:nvSpPr>
        <p:spPr>
          <a:xfrm>
            <a:off x="4815148" y="4393901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07" name="Ristkülik 306"/>
          <p:cNvSpPr/>
          <p:nvPr/>
        </p:nvSpPr>
        <p:spPr>
          <a:xfrm>
            <a:off x="4753459" y="4239544"/>
            <a:ext cx="61689" cy="11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08" name="Ristkülik 307"/>
          <p:cNvSpPr/>
          <p:nvPr/>
        </p:nvSpPr>
        <p:spPr>
          <a:xfrm>
            <a:off x="4900544" y="4245801"/>
            <a:ext cx="61689" cy="11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09" name="Ristkülik 308"/>
          <p:cNvSpPr/>
          <p:nvPr/>
        </p:nvSpPr>
        <p:spPr>
          <a:xfrm>
            <a:off x="5621815" y="4845946"/>
            <a:ext cx="384942" cy="35730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10" name="Võrdkülgne kolmnurk 309"/>
          <p:cNvSpPr/>
          <p:nvPr/>
        </p:nvSpPr>
        <p:spPr>
          <a:xfrm>
            <a:off x="5621816" y="4619973"/>
            <a:ext cx="384941" cy="225972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11" name="Ristkülik 310"/>
          <p:cNvSpPr/>
          <p:nvPr/>
        </p:nvSpPr>
        <p:spPr>
          <a:xfrm>
            <a:off x="5771588" y="5024600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12" name="Ristkülik 311"/>
          <p:cNvSpPr/>
          <p:nvPr/>
        </p:nvSpPr>
        <p:spPr>
          <a:xfrm>
            <a:off x="5709899" y="4870243"/>
            <a:ext cx="61689" cy="11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13" name="Ristkülik 312"/>
          <p:cNvSpPr/>
          <p:nvPr/>
        </p:nvSpPr>
        <p:spPr>
          <a:xfrm>
            <a:off x="5856984" y="4876500"/>
            <a:ext cx="61689" cy="11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14" name="Ristkülik 313"/>
          <p:cNvSpPr/>
          <p:nvPr/>
        </p:nvSpPr>
        <p:spPr>
          <a:xfrm>
            <a:off x="6294210" y="3548003"/>
            <a:ext cx="384942" cy="35730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15" name="Võrdkülgne kolmnurk 314"/>
          <p:cNvSpPr/>
          <p:nvPr/>
        </p:nvSpPr>
        <p:spPr>
          <a:xfrm>
            <a:off x="6294211" y="3322030"/>
            <a:ext cx="384941" cy="225972"/>
          </a:xfrm>
          <a:prstGeom prst="triangl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16" name="Ristkülik 315"/>
          <p:cNvSpPr/>
          <p:nvPr/>
        </p:nvSpPr>
        <p:spPr>
          <a:xfrm>
            <a:off x="6443983" y="3726657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17" name="Ristkülik 316"/>
          <p:cNvSpPr/>
          <p:nvPr/>
        </p:nvSpPr>
        <p:spPr>
          <a:xfrm>
            <a:off x="6382294" y="3572300"/>
            <a:ext cx="61689" cy="11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18" name="Ristkülik 317"/>
          <p:cNvSpPr/>
          <p:nvPr/>
        </p:nvSpPr>
        <p:spPr>
          <a:xfrm>
            <a:off x="6529379" y="3578557"/>
            <a:ext cx="61689" cy="11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19" name="Ristkülik 318"/>
          <p:cNvSpPr/>
          <p:nvPr/>
        </p:nvSpPr>
        <p:spPr>
          <a:xfrm>
            <a:off x="6965806" y="3541431"/>
            <a:ext cx="384942" cy="35730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20" name="Võrdkülgne kolmnurk 319"/>
          <p:cNvSpPr/>
          <p:nvPr/>
        </p:nvSpPr>
        <p:spPr>
          <a:xfrm>
            <a:off x="6965807" y="3315458"/>
            <a:ext cx="384941" cy="225972"/>
          </a:xfrm>
          <a:prstGeom prst="triangl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21" name="Ristkülik 320"/>
          <p:cNvSpPr/>
          <p:nvPr/>
        </p:nvSpPr>
        <p:spPr>
          <a:xfrm>
            <a:off x="7115579" y="3720085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22" name="Ristkülik 321"/>
          <p:cNvSpPr/>
          <p:nvPr/>
        </p:nvSpPr>
        <p:spPr>
          <a:xfrm>
            <a:off x="7053890" y="3565728"/>
            <a:ext cx="61689" cy="11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23" name="Ristkülik 322"/>
          <p:cNvSpPr/>
          <p:nvPr/>
        </p:nvSpPr>
        <p:spPr>
          <a:xfrm>
            <a:off x="7200975" y="3571985"/>
            <a:ext cx="61689" cy="11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24" name="Ristkülik 323"/>
          <p:cNvSpPr/>
          <p:nvPr/>
        </p:nvSpPr>
        <p:spPr>
          <a:xfrm>
            <a:off x="7457822" y="3541430"/>
            <a:ext cx="384942" cy="35730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25" name="Võrdkülgne kolmnurk 324"/>
          <p:cNvSpPr/>
          <p:nvPr/>
        </p:nvSpPr>
        <p:spPr>
          <a:xfrm>
            <a:off x="7457823" y="3315457"/>
            <a:ext cx="384941" cy="225972"/>
          </a:xfrm>
          <a:prstGeom prst="triangl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26" name="Ristkülik 325"/>
          <p:cNvSpPr/>
          <p:nvPr/>
        </p:nvSpPr>
        <p:spPr>
          <a:xfrm>
            <a:off x="7607595" y="3720084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27" name="Ristkülik 326"/>
          <p:cNvSpPr/>
          <p:nvPr/>
        </p:nvSpPr>
        <p:spPr>
          <a:xfrm>
            <a:off x="7545906" y="3565727"/>
            <a:ext cx="61689" cy="11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28" name="Ristkülik 327"/>
          <p:cNvSpPr/>
          <p:nvPr/>
        </p:nvSpPr>
        <p:spPr>
          <a:xfrm>
            <a:off x="7692991" y="3571984"/>
            <a:ext cx="61689" cy="11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29" name="Ristkülik 328"/>
          <p:cNvSpPr/>
          <p:nvPr/>
        </p:nvSpPr>
        <p:spPr>
          <a:xfrm>
            <a:off x="7457822" y="4173220"/>
            <a:ext cx="384942" cy="35730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30" name="Võrdkülgne kolmnurk 329"/>
          <p:cNvSpPr/>
          <p:nvPr/>
        </p:nvSpPr>
        <p:spPr>
          <a:xfrm>
            <a:off x="7457823" y="3947247"/>
            <a:ext cx="384941" cy="225972"/>
          </a:xfrm>
          <a:prstGeom prst="triangl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31" name="Ristkülik 330"/>
          <p:cNvSpPr/>
          <p:nvPr/>
        </p:nvSpPr>
        <p:spPr>
          <a:xfrm>
            <a:off x="7607595" y="4351874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32" name="Ristkülik 331"/>
          <p:cNvSpPr/>
          <p:nvPr/>
        </p:nvSpPr>
        <p:spPr>
          <a:xfrm>
            <a:off x="7545906" y="4197517"/>
            <a:ext cx="61689" cy="11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33" name="Ristkülik 332"/>
          <p:cNvSpPr/>
          <p:nvPr/>
        </p:nvSpPr>
        <p:spPr>
          <a:xfrm>
            <a:off x="7692991" y="4203774"/>
            <a:ext cx="61689" cy="11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34" name="Ristkülik 333"/>
          <p:cNvSpPr/>
          <p:nvPr/>
        </p:nvSpPr>
        <p:spPr>
          <a:xfrm>
            <a:off x="7457822" y="4829586"/>
            <a:ext cx="384942" cy="35730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35" name="Võrdkülgne kolmnurk 334"/>
          <p:cNvSpPr/>
          <p:nvPr/>
        </p:nvSpPr>
        <p:spPr>
          <a:xfrm>
            <a:off x="7457823" y="4603613"/>
            <a:ext cx="384941" cy="225972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36" name="Ristkülik 335"/>
          <p:cNvSpPr/>
          <p:nvPr/>
        </p:nvSpPr>
        <p:spPr>
          <a:xfrm>
            <a:off x="7607595" y="5008240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37" name="Ristkülik 336"/>
          <p:cNvSpPr/>
          <p:nvPr/>
        </p:nvSpPr>
        <p:spPr>
          <a:xfrm>
            <a:off x="7545906" y="4853883"/>
            <a:ext cx="61689" cy="11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38" name="Ristkülik 337"/>
          <p:cNvSpPr/>
          <p:nvPr/>
        </p:nvSpPr>
        <p:spPr>
          <a:xfrm>
            <a:off x="7692991" y="4860140"/>
            <a:ext cx="61689" cy="11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39" name="Ristkülik 338"/>
          <p:cNvSpPr/>
          <p:nvPr/>
        </p:nvSpPr>
        <p:spPr>
          <a:xfrm>
            <a:off x="7997179" y="3552603"/>
            <a:ext cx="384942" cy="35730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40" name="Võrdkülgne kolmnurk 339"/>
          <p:cNvSpPr/>
          <p:nvPr/>
        </p:nvSpPr>
        <p:spPr>
          <a:xfrm>
            <a:off x="7997180" y="3326630"/>
            <a:ext cx="384941" cy="225972"/>
          </a:xfrm>
          <a:prstGeom prst="triangl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41" name="Ristkülik 340"/>
          <p:cNvSpPr/>
          <p:nvPr/>
        </p:nvSpPr>
        <p:spPr>
          <a:xfrm>
            <a:off x="8146952" y="3731257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42" name="Ristkülik 341"/>
          <p:cNvSpPr/>
          <p:nvPr/>
        </p:nvSpPr>
        <p:spPr>
          <a:xfrm>
            <a:off x="8085263" y="3576900"/>
            <a:ext cx="61689" cy="11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43" name="Ristkülik 342"/>
          <p:cNvSpPr/>
          <p:nvPr/>
        </p:nvSpPr>
        <p:spPr>
          <a:xfrm>
            <a:off x="8232348" y="3583157"/>
            <a:ext cx="61689" cy="11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44" name="Ristkülik 343"/>
          <p:cNvSpPr/>
          <p:nvPr/>
        </p:nvSpPr>
        <p:spPr>
          <a:xfrm>
            <a:off x="8469756" y="3543657"/>
            <a:ext cx="384942" cy="35730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45" name="Võrdkülgne kolmnurk 344"/>
          <p:cNvSpPr/>
          <p:nvPr/>
        </p:nvSpPr>
        <p:spPr>
          <a:xfrm>
            <a:off x="8469757" y="3317684"/>
            <a:ext cx="384941" cy="225972"/>
          </a:xfrm>
          <a:prstGeom prst="triangl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46" name="Ristkülik 345"/>
          <p:cNvSpPr/>
          <p:nvPr/>
        </p:nvSpPr>
        <p:spPr>
          <a:xfrm>
            <a:off x="8619529" y="3722311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47" name="Ristkülik 346"/>
          <p:cNvSpPr/>
          <p:nvPr/>
        </p:nvSpPr>
        <p:spPr>
          <a:xfrm>
            <a:off x="8557840" y="3567954"/>
            <a:ext cx="61689" cy="11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48" name="Ristkülik 347"/>
          <p:cNvSpPr/>
          <p:nvPr/>
        </p:nvSpPr>
        <p:spPr>
          <a:xfrm>
            <a:off x="8704925" y="3574211"/>
            <a:ext cx="61689" cy="11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49" name="Ristkülik 348"/>
          <p:cNvSpPr/>
          <p:nvPr/>
        </p:nvSpPr>
        <p:spPr>
          <a:xfrm>
            <a:off x="8437468" y="4186602"/>
            <a:ext cx="384942" cy="35730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50" name="Võrdkülgne kolmnurk 349"/>
          <p:cNvSpPr/>
          <p:nvPr/>
        </p:nvSpPr>
        <p:spPr>
          <a:xfrm>
            <a:off x="8437469" y="3960629"/>
            <a:ext cx="384941" cy="225972"/>
          </a:xfrm>
          <a:prstGeom prst="triangl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51" name="Ristkülik 350"/>
          <p:cNvSpPr/>
          <p:nvPr/>
        </p:nvSpPr>
        <p:spPr>
          <a:xfrm>
            <a:off x="8587241" y="4365256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52" name="Ristkülik 351"/>
          <p:cNvSpPr/>
          <p:nvPr/>
        </p:nvSpPr>
        <p:spPr>
          <a:xfrm>
            <a:off x="8525552" y="4210899"/>
            <a:ext cx="61689" cy="11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53" name="Ristkülik 352"/>
          <p:cNvSpPr/>
          <p:nvPr/>
        </p:nvSpPr>
        <p:spPr>
          <a:xfrm>
            <a:off x="8672637" y="4217156"/>
            <a:ext cx="61689" cy="11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54" name="Ristkülik 353"/>
          <p:cNvSpPr/>
          <p:nvPr/>
        </p:nvSpPr>
        <p:spPr>
          <a:xfrm>
            <a:off x="9122066" y="4173219"/>
            <a:ext cx="384942" cy="35730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55" name="Võrdkülgne kolmnurk 354"/>
          <p:cNvSpPr/>
          <p:nvPr/>
        </p:nvSpPr>
        <p:spPr>
          <a:xfrm>
            <a:off x="9122067" y="3947246"/>
            <a:ext cx="384941" cy="225972"/>
          </a:xfrm>
          <a:prstGeom prst="triangl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56" name="Ristkülik 355"/>
          <p:cNvSpPr/>
          <p:nvPr/>
        </p:nvSpPr>
        <p:spPr>
          <a:xfrm>
            <a:off x="9271839" y="4351873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57" name="Ristkülik 356"/>
          <p:cNvSpPr/>
          <p:nvPr/>
        </p:nvSpPr>
        <p:spPr>
          <a:xfrm>
            <a:off x="9210150" y="4197516"/>
            <a:ext cx="61689" cy="11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58" name="Ristkülik 357"/>
          <p:cNvSpPr/>
          <p:nvPr/>
        </p:nvSpPr>
        <p:spPr>
          <a:xfrm>
            <a:off x="9357235" y="4203773"/>
            <a:ext cx="61689" cy="11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59" name="Ristkülik 358"/>
          <p:cNvSpPr/>
          <p:nvPr/>
        </p:nvSpPr>
        <p:spPr>
          <a:xfrm>
            <a:off x="4113463" y="5588667"/>
            <a:ext cx="384942" cy="35730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60" name="Võrdkülgne kolmnurk 359"/>
          <p:cNvSpPr/>
          <p:nvPr/>
        </p:nvSpPr>
        <p:spPr>
          <a:xfrm>
            <a:off x="4113464" y="5362694"/>
            <a:ext cx="384941" cy="225972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61" name="Ristkülik 360"/>
          <p:cNvSpPr/>
          <p:nvPr/>
        </p:nvSpPr>
        <p:spPr>
          <a:xfrm>
            <a:off x="4263236" y="5767321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62" name="Ristkülik 361"/>
          <p:cNvSpPr/>
          <p:nvPr/>
        </p:nvSpPr>
        <p:spPr>
          <a:xfrm>
            <a:off x="4201547" y="5612964"/>
            <a:ext cx="61689" cy="11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63" name="Ristkülik 362"/>
          <p:cNvSpPr/>
          <p:nvPr/>
        </p:nvSpPr>
        <p:spPr>
          <a:xfrm>
            <a:off x="4348632" y="5619221"/>
            <a:ext cx="61689" cy="11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64" name="Ristkülik 363"/>
          <p:cNvSpPr/>
          <p:nvPr/>
        </p:nvSpPr>
        <p:spPr>
          <a:xfrm>
            <a:off x="4645490" y="5584671"/>
            <a:ext cx="384942" cy="35730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65" name="Võrdkülgne kolmnurk 364"/>
          <p:cNvSpPr/>
          <p:nvPr/>
        </p:nvSpPr>
        <p:spPr>
          <a:xfrm>
            <a:off x="4645491" y="5358698"/>
            <a:ext cx="384941" cy="225972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66" name="Ristkülik 365"/>
          <p:cNvSpPr/>
          <p:nvPr/>
        </p:nvSpPr>
        <p:spPr>
          <a:xfrm>
            <a:off x="4795263" y="5763325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67" name="Ristkülik 366"/>
          <p:cNvSpPr/>
          <p:nvPr/>
        </p:nvSpPr>
        <p:spPr>
          <a:xfrm>
            <a:off x="4733574" y="5608968"/>
            <a:ext cx="61689" cy="11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68" name="Ristkülik 367"/>
          <p:cNvSpPr/>
          <p:nvPr/>
        </p:nvSpPr>
        <p:spPr>
          <a:xfrm>
            <a:off x="4880659" y="5615225"/>
            <a:ext cx="61689" cy="11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69" name="Ristkülik 368"/>
          <p:cNvSpPr/>
          <p:nvPr/>
        </p:nvSpPr>
        <p:spPr>
          <a:xfrm>
            <a:off x="5621158" y="5572636"/>
            <a:ext cx="384942" cy="35730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70" name="Võrdkülgne kolmnurk 369"/>
          <p:cNvSpPr/>
          <p:nvPr/>
        </p:nvSpPr>
        <p:spPr>
          <a:xfrm>
            <a:off x="5621159" y="5346663"/>
            <a:ext cx="384941" cy="225972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71" name="Ristkülik 370"/>
          <p:cNvSpPr/>
          <p:nvPr/>
        </p:nvSpPr>
        <p:spPr>
          <a:xfrm>
            <a:off x="5770931" y="5751290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72" name="Ristkülik 371"/>
          <p:cNvSpPr/>
          <p:nvPr/>
        </p:nvSpPr>
        <p:spPr>
          <a:xfrm>
            <a:off x="5709242" y="5596933"/>
            <a:ext cx="61689" cy="11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73" name="Ristkülik 372"/>
          <p:cNvSpPr/>
          <p:nvPr/>
        </p:nvSpPr>
        <p:spPr>
          <a:xfrm>
            <a:off x="5856327" y="5603190"/>
            <a:ext cx="61689" cy="11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74" name="TextBox 373"/>
          <p:cNvSpPr txBox="1"/>
          <p:nvPr/>
        </p:nvSpPr>
        <p:spPr>
          <a:xfrm>
            <a:off x="10973448" y="3461661"/>
            <a:ext cx="693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dirty="0" smtClean="0">
                <a:solidFill>
                  <a:schemeClr val="accent1">
                    <a:lumMod val="75000"/>
                  </a:schemeClr>
                </a:solidFill>
              </a:rPr>
              <a:t>Amet</a:t>
            </a:r>
          </a:p>
        </p:txBody>
      </p:sp>
      <p:sp>
        <p:nvSpPr>
          <p:cNvPr id="375" name="TextBox 374"/>
          <p:cNvSpPr txBox="1"/>
          <p:nvPr/>
        </p:nvSpPr>
        <p:spPr>
          <a:xfrm>
            <a:off x="10456734" y="4176164"/>
            <a:ext cx="1379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dirty="0" smtClean="0">
                <a:solidFill>
                  <a:srgbClr val="7030A0"/>
                </a:solidFill>
              </a:rPr>
              <a:t>Inspektsioon</a:t>
            </a:r>
          </a:p>
        </p:txBody>
      </p:sp>
      <p:sp>
        <p:nvSpPr>
          <p:cNvPr id="376" name="TextBox 375"/>
          <p:cNvSpPr txBox="1"/>
          <p:nvPr/>
        </p:nvSpPr>
        <p:spPr>
          <a:xfrm>
            <a:off x="10716136" y="4802315"/>
            <a:ext cx="1041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dirty="0" smtClean="0">
                <a:solidFill>
                  <a:schemeClr val="accent2"/>
                </a:solidFill>
              </a:rPr>
              <a:t>IT Keskus</a:t>
            </a:r>
          </a:p>
        </p:txBody>
      </p:sp>
      <p:sp>
        <p:nvSpPr>
          <p:cNvPr id="377" name="TextBox 376"/>
          <p:cNvSpPr txBox="1"/>
          <p:nvPr/>
        </p:nvSpPr>
        <p:spPr>
          <a:xfrm>
            <a:off x="10059225" y="5513627"/>
            <a:ext cx="1695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dirty="0" smtClean="0">
                <a:solidFill>
                  <a:srgbClr val="00B050"/>
                </a:solidFill>
              </a:rPr>
              <a:t>Avalik-õiguslik JI</a:t>
            </a:r>
          </a:p>
        </p:txBody>
      </p:sp>
      <p:sp>
        <p:nvSpPr>
          <p:cNvPr id="379" name="Ristkülik 378"/>
          <p:cNvSpPr/>
          <p:nvPr/>
        </p:nvSpPr>
        <p:spPr>
          <a:xfrm>
            <a:off x="10526889" y="1941175"/>
            <a:ext cx="536028" cy="819807"/>
          </a:xfrm>
          <a:prstGeom prst="rect">
            <a:avLst/>
          </a:prstGeom>
          <a:solidFill>
            <a:srgbClr val="003BB0"/>
          </a:solidFill>
          <a:ln>
            <a:solidFill>
              <a:srgbClr val="003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80" name="Ristkülik 379"/>
          <p:cNvSpPr/>
          <p:nvPr/>
        </p:nvSpPr>
        <p:spPr>
          <a:xfrm>
            <a:off x="10603089" y="1715203"/>
            <a:ext cx="383628" cy="819807"/>
          </a:xfrm>
          <a:prstGeom prst="rect">
            <a:avLst/>
          </a:prstGeom>
          <a:solidFill>
            <a:srgbClr val="003BB0"/>
          </a:solidFill>
          <a:ln>
            <a:solidFill>
              <a:srgbClr val="003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81" name="Ristkülik 380"/>
          <p:cNvSpPr/>
          <p:nvPr/>
        </p:nvSpPr>
        <p:spPr>
          <a:xfrm>
            <a:off x="10677975" y="1604843"/>
            <a:ext cx="231228" cy="746235"/>
          </a:xfrm>
          <a:prstGeom prst="rect">
            <a:avLst/>
          </a:prstGeom>
          <a:solidFill>
            <a:srgbClr val="003BB0"/>
          </a:solidFill>
          <a:ln>
            <a:solidFill>
              <a:srgbClr val="003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82" name="Ristkülik 381"/>
          <p:cNvSpPr/>
          <p:nvPr/>
        </p:nvSpPr>
        <p:spPr>
          <a:xfrm>
            <a:off x="10735782" y="2515305"/>
            <a:ext cx="115614" cy="2259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83" name="Ristkülik 382"/>
          <p:cNvSpPr/>
          <p:nvPr/>
        </p:nvSpPr>
        <p:spPr>
          <a:xfrm>
            <a:off x="10666150" y="1776949"/>
            <a:ext cx="98535" cy="132695"/>
          </a:xfrm>
          <a:prstGeom prst="rect">
            <a:avLst/>
          </a:prstGeom>
          <a:solidFill>
            <a:srgbClr val="003BB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84" name="Ristkülik 383"/>
          <p:cNvSpPr/>
          <p:nvPr/>
        </p:nvSpPr>
        <p:spPr>
          <a:xfrm>
            <a:off x="10839571" y="1776948"/>
            <a:ext cx="98535" cy="132695"/>
          </a:xfrm>
          <a:prstGeom prst="rect">
            <a:avLst/>
          </a:prstGeom>
          <a:solidFill>
            <a:srgbClr val="003BB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85" name="Ristkülik 384"/>
          <p:cNvSpPr/>
          <p:nvPr/>
        </p:nvSpPr>
        <p:spPr>
          <a:xfrm>
            <a:off x="10580755" y="2234239"/>
            <a:ext cx="85396" cy="146041"/>
          </a:xfrm>
          <a:prstGeom prst="rect">
            <a:avLst/>
          </a:prstGeom>
          <a:solidFill>
            <a:srgbClr val="003BB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86" name="Ristkülik 385"/>
          <p:cNvSpPr/>
          <p:nvPr/>
        </p:nvSpPr>
        <p:spPr>
          <a:xfrm>
            <a:off x="10580755" y="1989575"/>
            <a:ext cx="85396" cy="146041"/>
          </a:xfrm>
          <a:prstGeom prst="rect">
            <a:avLst/>
          </a:prstGeom>
          <a:solidFill>
            <a:srgbClr val="003BB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87" name="Ristkülik 386"/>
          <p:cNvSpPr/>
          <p:nvPr/>
        </p:nvSpPr>
        <p:spPr>
          <a:xfrm>
            <a:off x="10580755" y="2477755"/>
            <a:ext cx="85396" cy="146041"/>
          </a:xfrm>
          <a:prstGeom prst="rect">
            <a:avLst/>
          </a:prstGeom>
          <a:solidFill>
            <a:srgbClr val="003BB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88" name="Ristkülik 387"/>
          <p:cNvSpPr/>
          <p:nvPr/>
        </p:nvSpPr>
        <p:spPr>
          <a:xfrm>
            <a:off x="10741038" y="2234239"/>
            <a:ext cx="85396" cy="146041"/>
          </a:xfrm>
          <a:prstGeom prst="rect">
            <a:avLst/>
          </a:prstGeom>
          <a:solidFill>
            <a:srgbClr val="003BB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89" name="Ristkülik 388"/>
          <p:cNvSpPr/>
          <p:nvPr/>
        </p:nvSpPr>
        <p:spPr>
          <a:xfrm>
            <a:off x="10901321" y="2234238"/>
            <a:ext cx="85396" cy="146041"/>
          </a:xfrm>
          <a:prstGeom prst="rect">
            <a:avLst/>
          </a:prstGeom>
          <a:solidFill>
            <a:srgbClr val="003BB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90" name="Ristkülik 389"/>
          <p:cNvSpPr/>
          <p:nvPr/>
        </p:nvSpPr>
        <p:spPr>
          <a:xfrm>
            <a:off x="10742351" y="1996559"/>
            <a:ext cx="85396" cy="146041"/>
          </a:xfrm>
          <a:prstGeom prst="rect">
            <a:avLst/>
          </a:prstGeom>
          <a:solidFill>
            <a:srgbClr val="003BB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91" name="Ristkülik 390"/>
          <p:cNvSpPr/>
          <p:nvPr/>
        </p:nvSpPr>
        <p:spPr>
          <a:xfrm>
            <a:off x="10901321" y="1989574"/>
            <a:ext cx="85396" cy="146041"/>
          </a:xfrm>
          <a:prstGeom prst="rect">
            <a:avLst/>
          </a:prstGeom>
          <a:solidFill>
            <a:srgbClr val="003BB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92" name="Ristkülik 391"/>
          <p:cNvSpPr/>
          <p:nvPr/>
        </p:nvSpPr>
        <p:spPr>
          <a:xfrm>
            <a:off x="10906638" y="2471269"/>
            <a:ext cx="85396" cy="146041"/>
          </a:xfrm>
          <a:prstGeom prst="rect">
            <a:avLst/>
          </a:prstGeom>
          <a:solidFill>
            <a:srgbClr val="003BB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93" name="Ristkülik 392"/>
          <p:cNvSpPr/>
          <p:nvPr/>
        </p:nvSpPr>
        <p:spPr>
          <a:xfrm>
            <a:off x="10814785" y="2135615"/>
            <a:ext cx="536028" cy="819807"/>
          </a:xfrm>
          <a:prstGeom prst="rect">
            <a:avLst/>
          </a:prstGeom>
          <a:solidFill>
            <a:srgbClr val="003BB0"/>
          </a:solidFill>
          <a:ln>
            <a:solidFill>
              <a:srgbClr val="003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94" name="Ristkülik 393"/>
          <p:cNvSpPr/>
          <p:nvPr/>
        </p:nvSpPr>
        <p:spPr>
          <a:xfrm>
            <a:off x="10890985" y="1909643"/>
            <a:ext cx="383628" cy="819807"/>
          </a:xfrm>
          <a:prstGeom prst="rect">
            <a:avLst/>
          </a:prstGeom>
          <a:solidFill>
            <a:srgbClr val="003BB0"/>
          </a:solidFill>
          <a:ln>
            <a:solidFill>
              <a:srgbClr val="003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95" name="Ristkülik 394"/>
          <p:cNvSpPr/>
          <p:nvPr/>
        </p:nvSpPr>
        <p:spPr>
          <a:xfrm>
            <a:off x="10965871" y="1799283"/>
            <a:ext cx="231228" cy="746235"/>
          </a:xfrm>
          <a:prstGeom prst="rect">
            <a:avLst/>
          </a:prstGeom>
          <a:solidFill>
            <a:srgbClr val="003BB0"/>
          </a:solidFill>
          <a:ln>
            <a:solidFill>
              <a:srgbClr val="003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96" name="Ristkülik 395"/>
          <p:cNvSpPr/>
          <p:nvPr/>
        </p:nvSpPr>
        <p:spPr>
          <a:xfrm>
            <a:off x="11023678" y="2709745"/>
            <a:ext cx="115614" cy="2259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97" name="Ristkülik 396"/>
          <p:cNvSpPr/>
          <p:nvPr/>
        </p:nvSpPr>
        <p:spPr>
          <a:xfrm>
            <a:off x="10954046" y="1971389"/>
            <a:ext cx="98535" cy="132695"/>
          </a:xfrm>
          <a:prstGeom prst="rect">
            <a:avLst/>
          </a:prstGeom>
          <a:solidFill>
            <a:srgbClr val="003BB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98" name="Ristkülik 397"/>
          <p:cNvSpPr/>
          <p:nvPr/>
        </p:nvSpPr>
        <p:spPr>
          <a:xfrm>
            <a:off x="11127467" y="1971388"/>
            <a:ext cx="98535" cy="132695"/>
          </a:xfrm>
          <a:prstGeom prst="rect">
            <a:avLst/>
          </a:prstGeom>
          <a:solidFill>
            <a:srgbClr val="003BB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99" name="Ristkülik 398"/>
          <p:cNvSpPr/>
          <p:nvPr/>
        </p:nvSpPr>
        <p:spPr>
          <a:xfrm>
            <a:off x="10868651" y="2428679"/>
            <a:ext cx="85396" cy="146041"/>
          </a:xfrm>
          <a:prstGeom prst="rect">
            <a:avLst/>
          </a:prstGeom>
          <a:solidFill>
            <a:srgbClr val="003BB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00" name="Ristkülik 399"/>
          <p:cNvSpPr/>
          <p:nvPr/>
        </p:nvSpPr>
        <p:spPr>
          <a:xfrm>
            <a:off x="10868651" y="2184015"/>
            <a:ext cx="85396" cy="146041"/>
          </a:xfrm>
          <a:prstGeom prst="rect">
            <a:avLst/>
          </a:prstGeom>
          <a:solidFill>
            <a:srgbClr val="003BB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01" name="Ristkülik 400"/>
          <p:cNvSpPr/>
          <p:nvPr/>
        </p:nvSpPr>
        <p:spPr>
          <a:xfrm>
            <a:off x="10868651" y="2672195"/>
            <a:ext cx="85396" cy="146041"/>
          </a:xfrm>
          <a:prstGeom prst="rect">
            <a:avLst/>
          </a:prstGeom>
          <a:solidFill>
            <a:srgbClr val="003BB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02" name="Ristkülik 401"/>
          <p:cNvSpPr/>
          <p:nvPr/>
        </p:nvSpPr>
        <p:spPr>
          <a:xfrm>
            <a:off x="11028934" y="2428679"/>
            <a:ext cx="85396" cy="146041"/>
          </a:xfrm>
          <a:prstGeom prst="rect">
            <a:avLst/>
          </a:prstGeom>
          <a:solidFill>
            <a:srgbClr val="003BB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03" name="Ristkülik 402"/>
          <p:cNvSpPr/>
          <p:nvPr/>
        </p:nvSpPr>
        <p:spPr>
          <a:xfrm>
            <a:off x="11189217" y="2428678"/>
            <a:ext cx="85396" cy="146041"/>
          </a:xfrm>
          <a:prstGeom prst="rect">
            <a:avLst/>
          </a:prstGeom>
          <a:solidFill>
            <a:srgbClr val="003BB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04" name="Ristkülik 403"/>
          <p:cNvSpPr/>
          <p:nvPr/>
        </p:nvSpPr>
        <p:spPr>
          <a:xfrm>
            <a:off x="11030247" y="2190999"/>
            <a:ext cx="85396" cy="146041"/>
          </a:xfrm>
          <a:prstGeom prst="rect">
            <a:avLst/>
          </a:prstGeom>
          <a:solidFill>
            <a:srgbClr val="003BB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05" name="Ristkülik 404"/>
          <p:cNvSpPr/>
          <p:nvPr/>
        </p:nvSpPr>
        <p:spPr>
          <a:xfrm>
            <a:off x="11189217" y="2184014"/>
            <a:ext cx="85396" cy="146041"/>
          </a:xfrm>
          <a:prstGeom prst="rect">
            <a:avLst/>
          </a:prstGeom>
          <a:solidFill>
            <a:srgbClr val="003BB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06" name="Ristkülik 405"/>
          <p:cNvSpPr/>
          <p:nvPr/>
        </p:nvSpPr>
        <p:spPr>
          <a:xfrm>
            <a:off x="11194534" y="2665709"/>
            <a:ext cx="85396" cy="146041"/>
          </a:xfrm>
          <a:prstGeom prst="rect">
            <a:avLst/>
          </a:prstGeom>
          <a:solidFill>
            <a:srgbClr val="003BB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35" name="Ristkülik 434"/>
          <p:cNvSpPr/>
          <p:nvPr/>
        </p:nvSpPr>
        <p:spPr>
          <a:xfrm>
            <a:off x="11127715" y="1982334"/>
            <a:ext cx="98535" cy="132695"/>
          </a:xfrm>
          <a:prstGeom prst="rect">
            <a:avLst/>
          </a:prstGeom>
          <a:solidFill>
            <a:srgbClr val="003BB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36" name="Ristkülik 435"/>
          <p:cNvSpPr/>
          <p:nvPr/>
        </p:nvSpPr>
        <p:spPr>
          <a:xfrm>
            <a:off x="11189465" y="2439624"/>
            <a:ext cx="85396" cy="146041"/>
          </a:xfrm>
          <a:prstGeom prst="rect">
            <a:avLst/>
          </a:prstGeom>
          <a:solidFill>
            <a:srgbClr val="003BB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37" name="Ristkülik 436"/>
          <p:cNvSpPr/>
          <p:nvPr/>
        </p:nvSpPr>
        <p:spPr>
          <a:xfrm>
            <a:off x="11189465" y="2194960"/>
            <a:ext cx="85396" cy="146041"/>
          </a:xfrm>
          <a:prstGeom prst="rect">
            <a:avLst/>
          </a:prstGeom>
          <a:solidFill>
            <a:srgbClr val="003BB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38" name="Ristkülik 437"/>
          <p:cNvSpPr/>
          <p:nvPr/>
        </p:nvSpPr>
        <p:spPr>
          <a:xfrm>
            <a:off x="11194782" y="2676655"/>
            <a:ext cx="85396" cy="146041"/>
          </a:xfrm>
          <a:prstGeom prst="rect">
            <a:avLst/>
          </a:prstGeom>
          <a:solidFill>
            <a:srgbClr val="003BB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39" name="Ristkülik 438"/>
          <p:cNvSpPr/>
          <p:nvPr/>
        </p:nvSpPr>
        <p:spPr>
          <a:xfrm>
            <a:off x="11102929" y="2341001"/>
            <a:ext cx="536028" cy="819807"/>
          </a:xfrm>
          <a:prstGeom prst="rect">
            <a:avLst/>
          </a:prstGeom>
          <a:solidFill>
            <a:srgbClr val="003BB0"/>
          </a:solidFill>
          <a:ln>
            <a:solidFill>
              <a:srgbClr val="003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40" name="Ristkülik 439"/>
          <p:cNvSpPr/>
          <p:nvPr/>
        </p:nvSpPr>
        <p:spPr>
          <a:xfrm>
            <a:off x="11179129" y="2115029"/>
            <a:ext cx="383628" cy="819807"/>
          </a:xfrm>
          <a:prstGeom prst="rect">
            <a:avLst/>
          </a:prstGeom>
          <a:solidFill>
            <a:srgbClr val="003BB0"/>
          </a:solidFill>
          <a:ln>
            <a:solidFill>
              <a:srgbClr val="003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41" name="Ristkülik 440"/>
          <p:cNvSpPr/>
          <p:nvPr/>
        </p:nvSpPr>
        <p:spPr>
          <a:xfrm>
            <a:off x="11254015" y="2004669"/>
            <a:ext cx="231228" cy="746235"/>
          </a:xfrm>
          <a:prstGeom prst="rect">
            <a:avLst/>
          </a:prstGeom>
          <a:solidFill>
            <a:srgbClr val="003BB0"/>
          </a:solidFill>
          <a:ln>
            <a:solidFill>
              <a:srgbClr val="003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42" name="Ristkülik 441"/>
          <p:cNvSpPr/>
          <p:nvPr/>
        </p:nvSpPr>
        <p:spPr>
          <a:xfrm>
            <a:off x="11311822" y="2915131"/>
            <a:ext cx="115614" cy="2259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43" name="Ristkülik 442"/>
          <p:cNvSpPr/>
          <p:nvPr/>
        </p:nvSpPr>
        <p:spPr>
          <a:xfrm>
            <a:off x="11242190" y="2176775"/>
            <a:ext cx="98535" cy="132695"/>
          </a:xfrm>
          <a:prstGeom prst="rect">
            <a:avLst/>
          </a:prstGeom>
          <a:solidFill>
            <a:srgbClr val="003BB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44" name="Ristkülik 443"/>
          <p:cNvSpPr/>
          <p:nvPr/>
        </p:nvSpPr>
        <p:spPr>
          <a:xfrm>
            <a:off x="11415611" y="2176774"/>
            <a:ext cx="98535" cy="132695"/>
          </a:xfrm>
          <a:prstGeom prst="rect">
            <a:avLst/>
          </a:prstGeom>
          <a:solidFill>
            <a:srgbClr val="003BB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45" name="Ristkülik 444"/>
          <p:cNvSpPr/>
          <p:nvPr/>
        </p:nvSpPr>
        <p:spPr>
          <a:xfrm>
            <a:off x="11156795" y="2634065"/>
            <a:ext cx="85396" cy="146041"/>
          </a:xfrm>
          <a:prstGeom prst="rect">
            <a:avLst/>
          </a:prstGeom>
          <a:solidFill>
            <a:srgbClr val="003BB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46" name="Ristkülik 445"/>
          <p:cNvSpPr/>
          <p:nvPr/>
        </p:nvSpPr>
        <p:spPr>
          <a:xfrm>
            <a:off x="11156795" y="2389401"/>
            <a:ext cx="85396" cy="146041"/>
          </a:xfrm>
          <a:prstGeom prst="rect">
            <a:avLst/>
          </a:prstGeom>
          <a:solidFill>
            <a:srgbClr val="003BB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47" name="Ristkülik 446"/>
          <p:cNvSpPr/>
          <p:nvPr/>
        </p:nvSpPr>
        <p:spPr>
          <a:xfrm>
            <a:off x="11156795" y="2877581"/>
            <a:ext cx="85396" cy="146041"/>
          </a:xfrm>
          <a:prstGeom prst="rect">
            <a:avLst/>
          </a:prstGeom>
          <a:solidFill>
            <a:srgbClr val="003BB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48" name="Ristkülik 447"/>
          <p:cNvSpPr/>
          <p:nvPr/>
        </p:nvSpPr>
        <p:spPr>
          <a:xfrm>
            <a:off x="11317078" y="2634065"/>
            <a:ext cx="85396" cy="146041"/>
          </a:xfrm>
          <a:prstGeom prst="rect">
            <a:avLst/>
          </a:prstGeom>
          <a:solidFill>
            <a:srgbClr val="003BB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49" name="Ristkülik 448"/>
          <p:cNvSpPr/>
          <p:nvPr/>
        </p:nvSpPr>
        <p:spPr>
          <a:xfrm>
            <a:off x="11477361" y="2634064"/>
            <a:ext cx="85396" cy="146041"/>
          </a:xfrm>
          <a:prstGeom prst="rect">
            <a:avLst/>
          </a:prstGeom>
          <a:solidFill>
            <a:srgbClr val="003BB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50" name="Ristkülik 449"/>
          <p:cNvSpPr/>
          <p:nvPr/>
        </p:nvSpPr>
        <p:spPr>
          <a:xfrm>
            <a:off x="11318391" y="2396385"/>
            <a:ext cx="85396" cy="146041"/>
          </a:xfrm>
          <a:prstGeom prst="rect">
            <a:avLst/>
          </a:prstGeom>
          <a:solidFill>
            <a:srgbClr val="003BB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51" name="Ristkülik 450"/>
          <p:cNvSpPr/>
          <p:nvPr/>
        </p:nvSpPr>
        <p:spPr>
          <a:xfrm>
            <a:off x="11477361" y="2389400"/>
            <a:ext cx="85396" cy="146041"/>
          </a:xfrm>
          <a:prstGeom prst="rect">
            <a:avLst/>
          </a:prstGeom>
          <a:solidFill>
            <a:srgbClr val="003BB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52" name="Ristkülik 451"/>
          <p:cNvSpPr/>
          <p:nvPr/>
        </p:nvSpPr>
        <p:spPr>
          <a:xfrm>
            <a:off x="11482678" y="2871095"/>
            <a:ext cx="85396" cy="146041"/>
          </a:xfrm>
          <a:prstGeom prst="rect">
            <a:avLst/>
          </a:prstGeom>
          <a:solidFill>
            <a:srgbClr val="003BB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53" name="TextBox 452"/>
          <p:cNvSpPr txBox="1"/>
          <p:nvPr/>
        </p:nvSpPr>
        <p:spPr>
          <a:xfrm>
            <a:off x="10601048" y="1170243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dirty="0" smtClean="0">
                <a:solidFill>
                  <a:srgbClr val="002060"/>
                </a:solidFill>
              </a:rPr>
              <a:t>RK</a:t>
            </a:r>
            <a:endParaRPr lang="et-EE" dirty="0">
              <a:solidFill>
                <a:srgbClr val="002060"/>
              </a:solidFill>
            </a:endParaRPr>
          </a:p>
        </p:txBody>
      </p:sp>
      <p:sp>
        <p:nvSpPr>
          <p:cNvPr id="454" name="TextBox 453"/>
          <p:cNvSpPr txBox="1"/>
          <p:nvPr/>
        </p:nvSpPr>
        <p:spPr>
          <a:xfrm>
            <a:off x="10917026" y="137622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dirty="0" smtClean="0">
                <a:solidFill>
                  <a:srgbClr val="002060"/>
                </a:solidFill>
              </a:rPr>
              <a:t>RA</a:t>
            </a:r>
            <a:endParaRPr lang="et-EE" dirty="0">
              <a:solidFill>
                <a:srgbClr val="002060"/>
              </a:solidFill>
            </a:endParaRPr>
          </a:p>
        </p:txBody>
      </p:sp>
      <p:sp>
        <p:nvSpPr>
          <p:cNvPr id="455" name="TextBox 454"/>
          <p:cNvSpPr txBox="1"/>
          <p:nvPr/>
        </p:nvSpPr>
        <p:spPr>
          <a:xfrm>
            <a:off x="11220772" y="166593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t-EE"/>
            </a:defPPr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t-EE" dirty="0"/>
              <a:t>PR</a:t>
            </a:r>
          </a:p>
        </p:txBody>
      </p:sp>
      <p:sp>
        <p:nvSpPr>
          <p:cNvPr id="456" name="Ristkülik 455"/>
          <p:cNvSpPr/>
          <p:nvPr/>
        </p:nvSpPr>
        <p:spPr>
          <a:xfrm>
            <a:off x="8457107" y="5944650"/>
            <a:ext cx="384942" cy="35730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57" name="Võrdkülgne kolmnurk 456"/>
          <p:cNvSpPr/>
          <p:nvPr/>
        </p:nvSpPr>
        <p:spPr>
          <a:xfrm>
            <a:off x="8457108" y="5718677"/>
            <a:ext cx="384941" cy="225972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58" name="Ristkülik 457"/>
          <p:cNvSpPr/>
          <p:nvPr/>
        </p:nvSpPr>
        <p:spPr>
          <a:xfrm>
            <a:off x="8606880" y="6123304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59" name="Ristkülik 458"/>
          <p:cNvSpPr/>
          <p:nvPr/>
        </p:nvSpPr>
        <p:spPr>
          <a:xfrm>
            <a:off x="8545191" y="5968947"/>
            <a:ext cx="61689" cy="11760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60" name="Ristkülik 459"/>
          <p:cNvSpPr/>
          <p:nvPr/>
        </p:nvSpPr>
        <p:spPr>
          <a:xfrm>
            <a:off x="8692276" y="5975204"/>
            <a:ext cx="61689" cy="11760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61" name="Ristkülik 460"/>
          <p:cNvSpPr/>
          <p:nvPr/>
        </p:nvSpPr>
        <p:spPr>
          <a:xfrm>
            <a:off x="8715923" y="6065432"/>
            <a:ext cx="384942" cy="35730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62" name="Võrdkülgne kolmnurk 461"/>
          <p:cNvSpPr/>
          <p:nvPr/>
        </p:nvSpPr>
        <p:spPr>
          <a:xfrm>
            <a:off x="8715924" y="5839459"/>
            <a:ext cx="384941" cy="225972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63" name="Ristkülik 462"/>
          <p:cNvSpPr/>
          <p:nvPr/>
        </p:nvSpPr>
        <p:spPr>
          <a:xfrm>
            <a:off x="8865696" y="6244086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64" name="Ristkülik 463"/>
          <p:cNvSpPr/>
          <p:nvPr/>
        </p:nvSpPr>
        <p:spPr>
          <a:xfrm>
            <a:off x="8804007" y="6089729"/>
            <a:ext cx="61689" cy="11760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65" name="Ristkülik 464"/>
          <p:cNvSpPr/>
          <p:nvPr/>
        </p:nvSpPr>
        <p:spPr>
          <a:xfrm>
            <a:off x="8951092" y="6095986"/>
            <a:ext cx="61689" cy="11760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66" name="Ristkülik 465"/>
          <p:cNvSpPr/>
          <p:nvPr/>
        </p:nvSpPr>
        <p:spPr>
          <a:xfrm>
            <a:off x="8993790" y="6168383"/>
            <a:ext cx="384942" cy="35730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67" name="Võrdkülgne kolmnurk 466"/>
          <p:cNvSpPr/>
          <p:nvPr/>
        </p:nvSpPr>
        <p:spPr>
          <a:xfrm>
            <a:off x="8993791" y="5942410"/>
            <a:ext cx="384941" cy="225972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68" name="Ristkülik 467"/>
          <p:cNvSpPr/>
          <p:nvPr/>
        </p:nvSpPr>
        <p:spPr>
          <a:xfrm>
            <a:off x="9143563" y="6347037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69" name="Ristkülik 468"/>
          <p:cNvSpPr/>
          <p:nvPr/>
        </p:nvSpPr>
        <p:spPr>
          <a:xfrm>
            <a:off x="9081874" y="6192680"/>
            <a:ext cx="61689" cy="11760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70" name="Ristkülik 469"/>
          <p:cNvSpPr/>
          <p:nvPr/>
        </p:nvSpPr>
        <p:spPr>
          <a:xfrm>
            <a:off x="9228959" y="6198937"/>
            <a:ext cx="61689" cy="11760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72" name="Võrdkülgne kolmnurk 471"/>
          <p:cNvSpPr/>
          <p:nvPr/>
        </p:nvSpPr>
        <p:spPr>
          <a:xfrm>
            <a:off x="8350032" y="6007640"/>
            <a:ext cx="384941" cy="225972"/>
          </a:xfrm>
          <a:prstGeom prst="triangl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77" name="Võrdkülgne kolmnurk 476"/>
          <p:cNvSpPr/>
          <p:nvPr/>
        </p:nvSpPr>
        <p:spPr>
          <a:xfrm>
            <a:off x="8608848" y="6128422"/>
            <a:ext cx="384941" cy="225972"/>
          </a:xfrm>
          <a:prstGeom prst="triangl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82" name="Võrdkülgne kolmnurk 481"/>
          <p:cNvSpPr/>
          <p:nvPr/>
        </p:nvSpPr>
        <p:spPr>
          <a:xfrm>
            <a:off x="8886715" y="6231373"/>
            <a:ext cx="384941" cy="225972"/>
          </a:xfrm>
          <a:prstGeom prst="triangl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71" name="Ristkülik 470"/>
          <p:cNvSpPr/>
          <p:nvPr/>
        </p:nvSpPr>
        <p:spPr>
          <a:xfrm>
            <a:off x="8350031" y="6233613"/>
            <a:ext cx="384942" cy="35730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73" name="Ristkülik 472"/>
          <p:cNvSpPr/>
          <p:nvPr/>
        </p:nvSpPr>
        <p:spPr>
          <a:xfrm>
            <a:off x="8499804" y="6412267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74" name="Ristkülik 473"/>
          <p:cNvSpPr/>
          <p:nvPr/>
        </p:nvSpPr>
        <p:spPr>
          <a:xfrm>
            <a:off x="8438115" y="6257910"/>
            <a:ext cx="61689" cy="11760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75" name="Ristkülik 474"/>
          <p:cNvSpPr/>
          <p:nvPr/>
        </p:nvSpPr>
        <p:spPr>
          <a:xfrm>
            <a:off x="8585200" y="6264167"/>
            <a:ext cx="61689" cy="11760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76" name="Ristkülik 475"/>
          <p:cNvSpPr/>
          <p:nvPr/>
        </p:nvSpPr>
        <p:spPr>
          <a:xfrm>
            <a:off x="8608847" y="6354395"/>
            <a:ext cx="384942" cy="35730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78" name="Ristkülik 477"/>
          <p:cNvSpPr/>
          <p:nvPr/>
        </p:nvSpPr>
        <p:spPr>
          <a:xfrm>
            <a:off x="8758620" y="6533049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79" name="Ristkülik 478"/>
          <p:cNvSpPr/>
          <p:nvPr/>
        </p:nvSpPr>
        <p:spPr>
          <a:xfrm>
            <a:off x="8696931" y="6378692"/>
            <a:ext cx="61689" cy="11760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80" name="Ristkülik 479"/>
          <p:cNvSpPr/>
          <p:nvPr/>
        </p:nvSpPr>
        <p:spPr>
          <a:xfrm>
            <a:off x="8844016" y="6384949"/>
            <a:ext cx="61689" cy="11760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81" name="Ristkülik 480"/>
          <p:cNvSpPr/>
          <p:nvPr/>
        </p:nvSpPr>
        <p:spPr>
          <a:xfrm>
            <a:off x="8886714" y="6457346"/>
            <a:ext cx="384942" cy="35730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83" name="Ristkülik 482"/>
          <p:cNvSpPr/>
          <p:nvPr/>
        </p:nvSpPr>
        <p:spPr>
          <a:xfrm>
            <a:off x="9036487" y="6636000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84" name="Ristkülik 483"/>
          <p:cNvSpPr/>
          <p:nvPr/>
        </p:nvSpPr>
        <p:spPr>
          <a:xfrm>
            <a:off x="8974798" y="6481643"/>
            <a:ext cx="61689" cy="11760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85" name="Ristkülik 484"/>
          <p:cNvSpPr/>
          <p:nvPr/>
        </p:nvSpPr>
        <p:spPr>
          <a:xfrm>
            <a:off x="9121883" y="6487900"/>
            <a:ext cx="61689" cy="11760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86" name="Ristkülik 485"/>
          <p:cNvSpPr/>
          <p:nvPr/>
        </p:nvSpPr>
        <p:spPr>
          <a:xfrm>
            <a:off x="8454418" y="4850794"/>
            <a:ext cx="384942" cy="35730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87" name="Võrdkülgne kolmnurk 486"/>
          <p:cNvSpPr/>
          <p:nvPr/>
        </p:nvSpPr>
        <p:spPr>
          <a:xfrm>
            <a:off x="8454419" y="4624821"/>
            <a:ext cx="384941" cy="225972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88" name="Ristkülik 487"/>
          <p:cNvSpPr/>
          <p:nvPr/>
        </p:nvSpPr>
        <p:spPr>
          <a:xfrm>
            <a:off x="8604191" y="5029448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89" name="Ristkülik 488"/>
          <p:cNvSpPr/>
          <p:nvPr/>
        </p:nvSpPr>
        <p:spPr>
          <a:xfrm>
            <a:off x="8542502" y="4875091"/>
            <a:ext cx="61689" cy="11760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90" name="Ristkülik 489"/>
          <p:cNvSpPr/>
          <p:nvPr/>
        </p:nvSpPr>
        <p:spPr>
          <a:xfrm>
            <a:off x="8689587" y="4881348"/>
            <a:ext cx="61689" cy="11760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91" name="Ristkülik 490"/>
          <p:cNvSpPr/>
          <p:nvPr/>
        </p:nvSpPr>
        <p:spPr>
          <a:xfrm>
            <a:off x="8713234" y="4971576"/>
            <a:ext cx="384942" cy="35730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92" name="Võrdkülgne kolmnurk 491"/>
          <p:cNvSpPr/>
          <p:nvPr/>
        </p:nvSpPr>
        <p:spPr>
          <a:xfrm>
            <a:off x="8713235" y="4745603"/>
            <a:ext cx="384941" cy="225972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93" name="Ristkülik 492"/>
          <p:cNvSpPr/>
          <p:nvPr/>
        </p:nvSpPr>
        <p:spPr>
          <a:xfrm>
            <a:off x="8863007" y="5150230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94" name="Ristkülik 493"/>
          <p:cNvSpPr/>
          <p:nvPr/>
        </p:nvSpPr>
        <p:spPr>
          <a:xfrm>
            <a:off x="8801318" y="4995873"/>
            <a:ext cx="61689" cy="11760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95" name="Ristkülik 494"/>
          <p:cNvSpPr/>
          <p:nvPr/>
        </p:nvSpPr>
        <p:spPr>
          <a:xfrm>
            <a:off x="8948403" y="5002130"/>
            <a:ext cx="61689" cy="11760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96" name="Ristkülik 495"/>
          <p:cNvSpPr/>
          <p:nvPr/>
        </p:nvSpPr>
        <p:spPr>
          <a:xfrm>
            <a:off x="8991101" y="5074527"/>
            <a:ext cx="384942" cy="35730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97" name="Võrdkülgne kolmnurk 496"/>
          <p:cNvSpPr/>
          <p:nvPr/>
        </p:nvSpPr>
        <p:spPr>
          <a:xfrm>
            <a:off x="8991102" y="4848554"/>
            <a:ext cx="384941" cy="225972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98" name="Ristkülik 497"/>
          <p:cNvSpPr/>
          <p:nvPr/>
        </p:nvSpPr>
        <p:spPr>
          <a:xfrm>
            <a:off x="9140874" y="5253181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99" name="Ristkülik 498"/>
          <p:cNvSpPr/>
          <p:nvPr/>
        </p:nvSpPr>
        <p:spPr>
          <a:xfrm>
            <a:off x="9079185" y="5098824"/>
            <a:ext cx="61689" cy="11760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500" name="Ristkülik 499"/>
          <p:cNvSpPr/>
          <p:nvPr/>
        </p:nvSpPr>
        <p:spPr>
          <a:xfrm>
            <a:off x="9226270" y="5105081"/>
            <a:ext cx="61689" cy="11760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501" name="Võrdkülgne kolmnurk 500"/>
          <p:cNvSpPr/>
          <p:nvPr/>
        </p:nvSpPr>
        <p:spPr>
          <a:xfrm>
            <a:off x="8347343" y="4913784"/>
            <a:ext cx="384941" cy="225972"/>
          </a:xfrm>
          <a:prstGeom prst="triangl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504" name="Ristkülik 503"/>
          <p:cNvSpPr/>
          <p:nvPr/>
        </p:nvSpPr>
        <p:spPr>
          <a:xfrm>
            <a:off x="8347342" y="5139757"/>
            <a:ext cx="384942" cy="35730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505" name="Ristkülik 504"/>
          <p:cNvSpPr/>
          <p:nvPr/>
        </p:nvSpPr>
        <p:spPr>
          <a:xfrm>
            <a:off x="8497115" y="5318411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506" name="Ristkülik 505"/>
          <p:cNvSpPr/>
          <p:nvPr/>
        </p:nvSpPr>
        <p:spPr>
          <a:xfrm>
            <a:off x="8435426" y="5164054"/>
            <a:ext cx="61689" cy="11760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507" name="Ristkülik 506"/>
          <p:cNvSpPr/>
          <p:nvPr/>
        </p:nvSpPr>
        <p:spPr>
          <a:xfrm>
            <a:off x="8582511" y="5170311"/>
            <a:ext cx="61689" cy="11760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502" name="Võrdkülgne kolmnurk 501"/>
          <p:cNvSpPr/>
          <p:nvPr/>
        </p:nvSpPr>
        <p:spPr>
          <a:xfrm>
            <a:off x="8606159" y="5034566"/>
            <a:ext cx="384941" cy="225972"/>
          </a:xfrm>
          <a:prstGeom prst="triangl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503" name="Võrdkülgne kolmnurk 502"/>
          <p:cNvSpPr/>
          <p:nvPr/>
        </p:nvSpPr>
        <p:spPr>
          <a:xfrm>
            <a:off x="8884026" y="5137517"/>
            <a:ext cx="384941" cy="225972"/>
          </a:xfrm>
          <a:prstGeom prst="triangl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508" name="Ristkülik 507"/>
          <p:cNvSpPr/>
          <p:nvPr/>
        </p:nvSpPr>
        <p:spPr>
          <a:xfrm>
            <a:off x="8606158" y="5260539"/>
            <a:ext cx="384942" cy="35730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509" name="Ristkülik 508"/>
          <p:cNvSpPr/>
          <p:nvPr/>
        </p:nvSpPr>
        <p:spPr>
          <a:xfrm>
            <a:off x="8755931" y="5439193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510" name="Ristkülik 509"/>
          <p:cNvSpPr/>
          <p:nvPr/>
        </p:nvSpPr>
        <p:spPr>
          <a:xfrm>
            <a:off x="8694242" y="5284836"/>
            <a:ext cx="61689" cy="11760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511" name="Ristkülik 510"/>
          <p:cNvSpPr/>
          <p:nvPr/>
        </p:nvSpPr>
        <p:spPr>
          <a:xfrm>
            <a:off x="8841327" y="5291093"/>
            <a:ext cx="61689" cy="11760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512" name="Ristkülik 511"/>
          <p:cNvSpPr/>
          <p:nvPr/>
        </p:nvSpPr>
        <p:spPr>
          <a:xfrm>
            <a:off x="8884025" y="5363490"/>
            <a:ext cx="384942" cy="35730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513" name="Ristkülik 512"/>
          <p:cNvSpPr/>
          <p:nvPr/>
        </p:nvSpPr>
        <p:spPr>
          <a:xfrm>
            <a:off x="9033798" y="5542144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514" name="Ristkülik 513"/>
          <p:cNvSpPr/>
          <p:nvPr/>
        </p:nvSpPr>
        <p:spPr>
          <a:xfrm>
            <a:off x="8972109" y="5387787"/>
            <a:ext cx="61689" cy="11760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515" name="Ristkülik 514"/>
          <p:cNvSpPr/>
          <p:nvPr/>
        </p:nvSpPr>
        <p:spPr>
          <a:xfrm>
            <a:off x="9119194" y="5394044"/>
            <a:ext cx="61689" cy="11760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516" name="Pealkiri 1"/>
          <p:cNvSpPr>
            <a:spLocks noGrp="1"/>
          </p:cNvSpPr>
          <p:nvPr>
            <p:ph type="title"/>
          </p:nvPr>
        </p:nvSpPr>
        <p:spPr>
          <a:xfrm>
            <a:off x="999651" y="75256"/>
            <a:ext cx="11599153" cy="1325563"/>
          </a:xfrm>
        </p:spPr>
        <p:txBody>
          <a:bodyPr/>
          <a:lstStyle/>
          <a:p>
            <a:r>
              <a:rPr lang="et-EE" dirty="0" smtClean="0"/>
              <a:t>Otsesed avalikud teenused</a:t>
            </a:r>
            <a:endParaRPr lang="et-EE" dirty="0"/>
          </a:p>
        </p:txBody>
      </p:sp>
      <p:sp>
        <p:nvSpPr>
          <p:cNvPr id="517" name="Ristkülik 516"/>
          <p:cNvSpPr/>
          <p:nvPr/>
        </p:nvSpPr>
        <p:spPr>
          <a:xfrm>
            <a:off x="1216562" y="1170243"/>
            <a:ext cx="11025782" cy="5834833"/>
          </a:xfrm>
          <a:prstGeom prst="rect">
            <a:avLst/>
          </a:prstGeom>
          <a:solidFill>
            <a:schemeClr val="bg1">
              <a:alpha val="9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 dirty="0"/>
          </a:p>
        </p:txBody>
      </p:sp>
      <p:sp>
        <p:nvSpPr>
          <p:cNvPr id="518" name="Ristkülik 517"/>
          <p:cNvSpPr/>
          <p:nvPr/>
        </p:nvSpPr>
        <p:spPr>
          <a:xfrm>
            <a:off x="-745" y="3188610"/>
            <a:ext cx="1236808" cy="3932186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519" name="Ümarnurkne ristkülik 518"/>
          <p:cNvSpPr/>
          <p:nvPr/>
        </p:nvSpPr>
        <p:spPr>
          <a:xfrm>
            <a:off x="9141116" y="1213423"/>
            <a:ext cx="2714553" cy="5644577"/>
          </a:xfrm>
          <a:prstGeom prst="round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pic>
        <p:nvPicPr>
          <p:cNvPr id="52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1677" y="3232618"/>
            <a:ext cx="888595" cy="814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4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9024" y="2277705"/>
            <a:ext cx="865136" cy="803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5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9191" y="1391525"/>
            <a:ext cx="893525" cy="744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6" name="Pilt 5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66493" y="5968947"/>
            <a:ext cx="816240" cy="796332"/>
          </a:xfrm>
          <a:prstGeom prst="rect">
            <a:avLst/>
          </a:prstGeom>
        </p:spPr>
      </p:pic>
      <p:pic>
        <p:nvPicPr>
          <p:cNvPr id="527" name="Pilt 5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61630" y="4123839"/>
            <a:ext cx="848820" cy="830650"/>
          </a:xfrm>
          <a:prstGeom prst="rect">
            <a:avLst/>
          </a:prstGeom>
        </p:spPr>
      </p:pic>
      <p:pic>
        <p:nvPicPr>
          <p:cNvPr id="528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7007" y="5045693"/>
            <a:ext cx="858347" cy="797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9" name="Ristkülik 528"/>
          <p:cNvSpPr/>
          <p:nvPr/>
        </p:nvSpPr>
        <p:spPr>
          <a:xfrm>
            <a:off x="7025911" y="282762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t-EE" u="sng" dirty="0">
                <a:solidFill>
                  <a:srgbClr val="0070C0"/>
                </a:solidFill>
              </a:rPr>
              <a:t>Ehtsad teenused:</a:t>
            </a:r>
          </a:p>
          <a:p>
            <a:pPr algn="ctr"/>
            <a:r>
              <a:rPr lang="et-EE" dirty="0">
                <a:solidFill>
                  <a:srgbClr val="0070C0"/>
                </a:solidFill>
              </a:rPr>
              <a:t>Tervishoid</a:t>
            </a:r>
          </a:p>
          <a:p>
            <a:pPr algn="ctr"/>
            <a:r>
              <a:rPr lang="et-EE" dirty="0">
                <a:solidFill>
                  <a:srgbClr val="0070C0"/>
                </a:solidFill>
              </a:rPr>
              <a:t>Pääste</a:t>
            </a:r>
          </a:p>
          <a:p>
            <a:pPr algn="ctr"/>
            <a:r>
              <a:rPr lang="et-EE" dirty="0">
                <a:solidFill>
                  <a:srgbClr val="0070C0"/>
                </a:solidFill>
              </a:rPr>
              <a:t>Haridus</a:t>
            </a:r>
          </a:p>
          <a:p>
            <a:pPr algn="ctr"/>
            <a:r>
              <a:rPr lang="et-EE" dirty="0">
                <a:solidFill>
                  <a:srgbClr val="0070C0"/>
                </a:solidFill>
              </a:rPr>
              <a:t>Sotsiaalhoolekanne</a:t>
            </a:r>
          </a:p>
          <a:p>
            <a:pPr algn="ctr"/>
            <a:r>
              <a:rPr lang="et-EE" dirty="0" err="1" smtClean="0">
                <a:solidFill>
                  <a:srgbClr val="0070C0"/>
                </a:solidFill>
              </a:rPr>
              <a:t>Sise</a:t>
            </a:r>
            <a:r>
              <a:rPr lang="et-EE" dirty="0" smtClean="0">
                <a:solidFill>
                  <a:srgbClr val="0070C0"/>
                </a:solidFill>
              </a:rPr>
              <a:t> julgeolek</a:t>
            </a:r>
            <a:endParaRPr lang="et-EE" dirty="0">
              <a:solidFill>
                <a:srgbClr val="0070C0"/>
              </a:solidFill>
            </a:endParaRPr>
          </a:p>
          <a:p>
            <a:pPr algn="ctr"/>
            <a:r>
              <a:rPr lang="et-EE" dirty="0">
                <a:solidFill>
                  <a:srgbClr val="0070C0"/>
                </a:solidFill>
              </a:rPr>
              <a:t>Riigikaitse</a:t>
            </a:r>
            <a:endParaRPr lang="en-GB" dirty="0">
              <a:solidFill>
                <a:srgbClr val="0070C0"/>
              </a:solidFill>
            </a:endParaRPr>
          </a:p>
          <a:p>
            <a:pPr algn="ctr"/>
            <a:r>
              <a:rPr lang="en-GB" dirty="0" smtClean="0">
                <a:solidFill>
                  <a:srgbClr val="0070C0"/>
                </a:solidFill>
              </a:rPr>
              <a:t>Elu</a:t>
            </a:r>
            <a:r>
              <a:rPr lang="et-EE" dirty="0" smtClean="0">
                <a:solidFill>
                  <a:srgbClr val="0070C0"/>
                </a:solidFill>
              </a:rPr>
              <a:t>tähtsad </a:t>
            </a:r>
            <a:endParaRPr lang="et-EE" dirty="0">
              <a:solidFill>
                <a:srgbClr val="0070C0"/>
              </a:solidFill>
            </a:endParaRPr>
          </a:p>
        </p:txBody>
      </p:sp>
      <p:pic>
        <p:nvPicPr>
          <p:cNvPr id="532" name="Pilt 53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36666" y="3424191"/>
            <a:ext cx="306117" cy="617252"/>
          </a:xfrm>
          <a:prstGeom prst="rect">
            <a:avLst/>
          </a:prstGeom>
        </p:spPr>
      </p:pic>
      <p:pic>
        <p:nvPicPr>
          <p:cNvPr id="533" name="Pilt 53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81437" y="4716856"/>
            <a:ext cx="449514" cy="510123"/>
          </a:xfrm>
          <a:prstGeom prst="rect">
            <a:avLst/>
          </a:prstGeom>
        </p:spPr>
      </p:pic>
      <p:pic>
        <p:nvPicPr>
          <p:cNvPr id="534" name="Pilt 53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20829" y="5412899"/>
            <a:ext cx="337790" cy="470167"/>
          </a:xfrm>
          <a:prstGeom prst="rect">
            <a:avLst/>
          </a:prstGeom>
        </p:spPr>
      </p:pic>
      <p:pic>
        <p:nvPicPr>
          <p:cNvPr id="535" name="Pilt 53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56687" y="2729345"/>
            <a:ext cx="710050" cy="459444"/>
          </a:xfrm>
          <a:prstGeom prst="rect">
            <a:avLst/>
          </a:prstGeom>
        </p:spPr>
      </p:pic>
      <p:pic>
        <p:nvPicPr>
          <p:cNvPr id="536" name="Pilt 53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422843" y="4245699"/>
            <a:ext cx="463635" cy="286785"/>
          </a:xfrm>
          <a:prstGeom prst="rect">
            <a:avLst/>
          </a:prstGeom>
        </p:spPr>
      </p:pic>
      <p:sp>
        <p:nvSpPr>
          <p:cNvPr id="537" name="TextBox 536"/>
          <p:cNvSpPr txBox="1"/>
          <p:nvPr/>
        </p:nvSpPr>
        <p:spPr>
          <a:xfrm>
            <a:off x="6995074" y="3361735"/>
            <a:ext cx="162267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t-EE" u="sng" dirty="0" smtClean="0">
                <a:solidFill>
                  <a:srgbClr val="00B050"/>
                </a:solidFill>
              </a:rPr>
              <a:t>Bürokraatia:</a:t>
            </a:r>
            <a:endParaRPr lang="et-EE" u="sng" dirty="0">
              <a:solidFill>
                <a:srgbClr val="00B050"/>
              </a:solidFill>
            </a:endParaRPr>
          </a:p>
          <a:p>
            <a:pPr algn="ctr"/>
            <a:r>
              <a:rPr lang="et-EE" sz="1600" dirty="0" smtClean="0">
                <a:solidFill>
                  <a:srgbClr val="00B050"/>
                </a:solidFill>
              </a:rPr>
              <a:t>Aruandulus,</a:t>
            </a:r>
          </a:p>
          <a:p>
            <a:pPr algn="ctr"/>
            <a:r>
              <a:rPr lang="et-EE" sz="1600" dirty="0" smtClean="0">
                <a:solidFill>
                  <a:srgbClr val="00B050"/>
                </a:solidFill>
              </a:rPr>
              <a:t>taotlused</a:t>
            </a:r>
          </a:p>
          <a:p>
            <a:pPr algn="ctr"/>
            <a:r>
              <a:rPr lang="et-EE" sz="1600" dirty="0" smtClean="0">
                <a:solidFill>
                  <a:srgbClr val="00B050"/>
                </a:solidFill>
              </a:rPr>
              <a:t> load,</a:t>
            </a:r>
          </a:p>
          <a:p>
            <a:pPr algn="ctr"/>
            <a:r>
              <a:rPr lang="et-EE" sz="1600" dirty="0" smtClean="0">
                <a:solidFill>
                  <a:srgbClr val="00B050"/>
                </a:solidFill>
              </a:rPr>
              <a:t> Järelevalve,</a:t>
            </a:r>
          </a:p>
          <a:p>
            <a:pPr algn="ctr"/>
            <a:r>
              <a:rPr lang="et-EE" sz="1600" dirty="0" smtClean="0">
                <a:solidFill>
                  <a:srgbClr val="00B050"/>
                </a:solidFill>
              </a:rPr>
              <a:t>Pöördumistele vastamised</a:t>
            </a:r>
          </a:p>
          <a:p>
            <a:pPr algn="ctr"/>
            <a:r>
              <a:rPr lang="et-EE" sz="1600" dirty="0" smtClean="0">
                <a:solidFill>
                  <a:srgbClr val="00B050"/>
                </a:solidFill>
              </a:rPr>
              <a:t>Jne</a:t>
            </a:r>
          </a:p>
          <a:p>
            <a:pPr algn="ctr"/>
            <a:endParaRPr lang="et-EE" dirty="0">
              <a:solidFill>
                <a:srgbClr val="0070C0"/>
              </a:solidFill>
            </a:endParaRPr>
          </a:p>
          <a:p>
            <a:endParaRPr lang="et-EE" dirty="0"/>
          </a:p>
        </p:txBody>
      </p:sp>
      <p:sp>
        <p:nvSpPr>
          <p:cNvPr id="547" name="Ristkülik 546"/>
          <p:cNvSpPr/>
          <p:nvPr/>
        </p:nvSpPr>
        <p:spPr>
          <a:xfrm>
            <a:off x="9068186" y="1001762"/>
            <a:ext cx="2894802" cy="5876314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548" name="Paremnool 547"/>
          <p:cNvSpPr/>
          <p:nvPr/>
        </p:nvSpPr>
        <p:spPr>
          <a:xfrm rot="10800000">
            <a:off x="2761915" y="2950154"/>
            <a:ext cx="614207" cy="495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cxnSp>
        <p:nvCxnSpPr>
          <p:cNvPr id="549" name="Sirgkonnektor 548"/>
          <p:cNvCxnSpPr/>
          <p:nvPr/>
        </p:nvCxnSpPr>
        <p:spPr>
          <a:xfrm>
            <a:off x="1216535" y="1447920"/>
            <a:ext cx="1807288" cy="267283"/>
          </a:xfrm>
          <a:prstGeom prst="line">
            <a:avLst/>
          </a:prstGeom>
          <a:ln>
            <a:solidFill>
              <a:srgbClr val="C00000">
                <a:alpha val="45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Sirgkonnektor 549"/>
          <p:cNvCxnSpPr/>
          <p:nvPr/>
        </p:nvCxnSpPr>
        <p:spPr>
          <a:xfrm>
            <a:off x="285388" y="3159955"/>
            <a:ext cx="2550927" cy="2603370"/>
          </a:xfrm>
          <a:prstGeom prst="line">
            <a:avLst/>
          </a:prstGeom>
          <a:ln>
            <a:solidFill>
              <a:srgbClr val="C00000">
                <a:alpha val="45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2" name="Pilt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438" y="4689663"/>
            <a:ext cx="10064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" name="Pilt 1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238" y="3654613"/>
            <a:ext cx="860425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4" name="Pilt 1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913" y="1895663"/>
            <a:ext cx="708025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5" name="Pilt 1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38" y="4854763"/>
            <a:ext cx="671513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6" name="Pilt 1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376" y="2019488"/>
            <a:ext cx="511175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7" name="Pilt 20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138" y="2889438"/>
            <a:ext cx="558800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8" name="Pilt 21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426" y="3772088"/>
            <a:ext cx="601662" cy="60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9" name="Ülesnool 558"/>
          <p:cNvSpPr/>
          <p:nvPr/>
        </p:nvSpPr>
        <p:spPr>
          <a:xfrm>
            <a:off x="4226497" y="4443176"/>
            <a:ext cx="325437" cy="427038"/>
          </a:xfrm>
          <a:prstGeom prst="upArrow">
            <a:avLst/>
          </a:prstGeom>
          <a:solidFill>
            <a:schemeClr val="bg1">
              <a:alpha val="91000"/>
            </a:schemeClr>
          </a:solidFill>
          <a:ln w="31750">
            <a:solidFill>
              <a:srgbClr val="091C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 dirty="0">
              <a:solidFill>
                <a:srgbClr val="091CA5"/>
              </a:solidFill>
            </a:endParaRPr>
          </a:p>
        </p:txBody>
      </p:sp>
      <p:sp>
        <p:nvSpPr>
          <p:cNvPr id="560" name="Ülesnool 559"/>
          <p:cNvSpPr/>
          <p:nvPr/>
        </p:nvSpPr>
        <p:spPr>
          <a:xfrm>
            <a:off x="4215384" y="3503376"/>
            <a:ext cx="325438" cy="427038"/>
          </a:xfrm>
          <a:prstGeom prst="upArrow">
            <a:avLst/>
          </a:prstGeom>
          <a:solidFill>
            <a:schemeClr val="bg1">
              <a:alpha val="91000"/>
            </a:schemeClr>
          </a:solidFill>
          <a:ln w="31750">
            <a:solidFill>
              <a:srgbClr val="091C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 dirty="0">
              <a:solidFill>
                <a:srgbClr val="091CA5"/>
              </a:solidFill>
            </a:endParaRPr>
          </a:p>
        </p:txBody>
      </p:sp>
      <p:sp>
        <p:nvSpPr>
          <p:cNvPr id="561" name="Ülesnool 560"/>
          <p:cNvSpPr/>
          <p:nvPr/>
        </p:nvSpPr>
        <p:spPr>
          <a:xfrm>
            <a:off x="4215384" y="2538176"/>
            <a:ext cx="325438" cy="427038"/>
          </a:xfrm>
          <a:prstGeom prst="upArrow">
            <a:avLst/>
          </a:prstGeom>
          <a:solidFill>
            <a:schemeClr val="bg1">
              <a:alpha val="91000"/>
            </a:schemeClr>
          </a:solidFill>
          <a:ln w="31750">
            <a:solidFill>
              <a:srgbClr val="091C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 dirty="0">
              <a:solidFill>
                <a:srgbClr val="091CA5"/>
              </a:solidFill>
            </a:endParaRPr>
          </a:p>
        </p:txBody>
      </p:sp>
      <p:sp>
        <p:nvSpPr>
          <p:cNvPr id="562" name="TextBox 561"/>
          <p:cNvSpPr txBox="1"/>
          <p:nvPr/>
        </p:nvSpPr>
        <p:spPr>
          <a:xfrm>
            <a:off x="3399388" y="2075174"/>
            <a:ext cx="1578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dirty="0" smtClean="0">
                <a:solidFill>
                  <a:srgbClr val="002060"/>
                </a:solidFill>
              </a:rPr>
              <a:t>Teenuse tarbija</a:t>
            </a:r>
            <a:endParaRPr lang="et-EE" dirty="0">
              <a:solidFill>
                <a:srgbClr val="002060"/>
              </a:solidFill>
            </a:endParaRPr>
          </a:p>
        </p:txBody>
      </p:sp>
      <p:sp>
        <p:nvSpPr>
          <p:cNvPr id="563" name="TextBox 562"/>
          <p:cNvSpPr txBox="1"/>
          <p:nvPr/>
        </p:nvSpPr>
        <p:spPr>
          <a:xfrm>
            <a:off x="3361651" y="3021602"/>
            <a:ext cx="161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dirty="0" smtClean="0">
                <a:solidFill>
                  <a:srgbClr val="002060"/>
                </a:solidFill>
              </a:rPr>
              <a:t>Teenuse </a:t>
            </a:r>
            <a:r>
              <a:rPr lang="et-EE" dirty="0" err="1" smtClean="0">
                <a:solidFill>
                  <a:srgbClr val="002060"/>
                </a:solidFill>
              </a:rPr>
              <a:t>osutaja</a:t>
            </a:r>
            <a:endParaRPr lang="et-EE" dirty="0">
              <a:solidFill>
                <a:srgbClr val="002060"/>
              </a:solidFill>
            </a:endParaRPr>
          </a:p>
        </p:txBody>
      </p:sp>
      <p:sp>
        <p:nvSpPr>
          <p:cNvPr id="564" name="TextBox 563"/>
          <p:cNvSpPr txBox="1"/>
          <p:nvPr/>
        </p:nvSpPr>
        <p:spPr>
          <a:xfrm>
            <a:off x="2912609" y="3990630"/>
            <a:ext cx="209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dirty="0" err="1" smtClean="0">
                <a:solidFill>
                  <a:srgbClr val="002060"/>
                </a:solidFill>
              </a:rPr>
              <a:t>Sise</a:t>
            </a:r>
            <a:r>
              <a:rPr lang="et-EE" dirty="0" smtClean="0">
                <a:solidFill>
                  <a:srgbClr val="002060"/>
                </a:solidFill>
              </a:rPr>
              <a:t>- teenuse </a:t>
            </a:r>
            <a:r>
              <a:rPr lang="et-EE" dirty="0" err="1" smtClean="0">
                <a:solidFill>
                  <a:srgbClr val="002060"/>
                </a:solidFill>
              </a:rPr>
              <a:t>osutaja</a:t>
            </a:r>
            <a:endParaRPr lang="et-EE" dirty="0">
              <a:solidFill>
                <a:srgbClr val="002060"/>
              </a:solidFill>
            </a:endParaRPr>
          </a:p>
        </p:txBody>
      </p:sp>
      <p:sp>
        <p:nvSpPr>
          <p:cNvPr id="565" name="TextBox 564"/>
          <p:cNvSpPr txBox="1"/>
          <p:nvPr/>
        </p:nvSpPr>
        <p:spPr>
          <a:xfrm>
            <a:off x="2726196" y="5034566"/>
            <a:ext cx="2203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dirty="0" smtClean="0">
                <a:solidFill>
                  <a:srgbClr val="002060"/>
                </a:solidFill>
              </a:rPr>
              <a:t>Partner (läbi hangete)</a:t>
            </a:r>
            <a:endParaRPr lang="et-EE" dirty="0">
              <a:solidFill>
                <a:srgbClr val="002060"/>
              </a:solidFill>
            </a:endParaRPr>
          </a:p>
        </p:txBody>
      </p:sp>
      <p:sp>
        <p:nvSpPr>
          <p:cNvPr id="566" name="Ristkülik 565"/>
          <p:cNvSpPr/>
          <p:nvPr/>
        </p:nvSpPr>
        <p:spPr>
          <a:xfrm>
            <a:off x="2799326" y="3464203"/>
            <a:ext cx="3961821" cy="284608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pic>
        <p:nvPicPr>
          <p:cNvPr id="551" name="Pilt 13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601" y="2854513"/>
            <a:ext cx="652462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7" name="Ümarnurkne ristkülik 566"/>
          <p:cNvSpPr/>
          <p:nvPr/>
        </p:nvSpPr>
        <p:spPr>
          <a:xfrm>
            <a:off x="2726619" y="1586868"/>
            <a:ext cx="4198699" cy="4488249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rgbClr val="091CA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>
              <a:solidFill>
                <a:srgbClr val="091CA5"/>
              </a:solidFill>
            </a:endParaRPr>
          </a:p>
        </p:txBody>
      </p:sp>
      <p:sp>
        <p:nvSpPr>
          <p:cNvPr id="521" name="Ümarnurkne ristkülik 520"/>
          <p:cNvSpPr/>
          <p:nvPr/>
        </p:nvSpPr>
        <p:spPr>
          <a:xfrm>
            <a:off x="194565" y="1379928"/>
            <a:ext cx="1055807" cy="1835265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522" name="Ristkülik 521"/>
          <p:cNvSpPr/>
          <p:nvPr/>
        </p:nvSpPr>
        <p:spPr>
          <a:xfrm>
            <a:off x="524443" y="2158320"/>
            <a:ext cx="536028" cy="81980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538" name="Ristkülik 537"/>
          <p:cNvSpPr/>
          <p:nvPr/>
        </p:nvSpPr>
        <p:spPr>
          <a:xfrm>
            <a:off x="600643" y="1932348"/>
            <a:ext cx="383628" cy="81980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568" name="Ristkülik 567"/>
          <p:cNvSpPr/>
          <p:nvPr/>
        </p:nvSpPr>
        <p:spPr>
          <a:xfrm>
            <a:off x="675529" y="1821988"/>
            <a:ext cx="231228" cy="746235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569" name="Ristkülik 568"/>
          <p:cNvSpPr/>
          <p:nvPr/>
        </p:nvSpPr>
        <p:spPr>
          <a:xfrm>
            <a:off x="733336" y="2732450"/>
            <a:ext cx="115614" cy="2259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570" name="Ristkülik 569"/>
          <p:cNvSpPr/>
          <p:nvPr/>
        </p:nvSpPr>
        <p:spPr>
          <a:xfrm>
            <a:off x="663704" y="1994094"/>
            <a:ext cx="98535" cy="1326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571" name="Ristkülik 570"/>
          <p:cNvSpPr/>
          <p:nvPr/>
        </p:nvSpPr>
        <p:spPr>
          <a:xfrm>
            <a:off x="837125" y="1994093"/>
            <a:ext cx="98535" cy="1326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572" name="Ristkülik 571"/>
          <p:cNvSpPr/>
          <p:nvPr/>
        </p:nvSpPr>
        <p:spPr>
          <a:xfrm>
            <a:off x="578309" y="2451384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573" name="Ristkülik 572"/>
          <p:cNvSpPr/>
          <p:nvPr/>
        </p:nvSpPr>
        <p:spPr>
          <a:xfrm>
            <a:off x="578309" y="2206720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574" name="Ristkülik 573"/>
          <p:cNvSpPr/>
          <p:nvPr/>
        </p:nvSpPr>
        <p:spPr>
          <a:xfrm>
            <a:off x="578309" y="2694900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575" name="Ristkülik 574"/>
          <p:cNvSpPr/>
          <p:nvPr/>
        </p:nvSpPr>
        <p:spPr>
          <a:xfrm>
            <a:off x="738592" y="2451384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576" name="Ristkülik 575"/>
          <p:cNvSpPr/>
          <p:nvPr/>
        </p:nvSpPr>
        <p:spPr>
          <a:xfrm>
            <a:off x="898875" y="2451383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577" name="Ristkülik 576"/>
          <p:cNvSpPr/>
          <p:nvPr/>
        </p:nvSpPr>
        <p:spPr>
          <a:xfrm>
            <a:off x="739905" y="2213704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578" name="Ristkülik 577"/>
          <p:cNvSpPr/>
          <p:nvPr/>
        </p:nvSpPr>
        <p:spPr>
          <a:xfrm>
            <a:off x="898875" y="2206719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579" name="Ristkülik 578"/>
          <p:cNvSpPr/>
          <p:nvPr/>
        </p:nvSpPr>
        <p:spPr>
          <a:xfrm>
            <a:off x="904192" y="2688414"/>
            <a:ext cx="85396" cy="14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580" name="TextBox 579"/>
          <p:cNvSpPr txBox="1"/>
          <p:nvPr/>
        </p:nvSpPr>
        <p:spPr>
          <a:xfrm>
            <a:off x="524423" y="1394276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dirty="0" smtClean="0">
                <a:solidFill>
                  <a:srgbClr val="002060"/>
                </a:solidFill>
              </a:rPr>
              <a:t>MKM</a:t>
            </a:r>
            <a:endParaRPr lang="et-EE" dirty="0">
              <a:solidFill>
                <a:srgbClr val="002060"/>
              </a:solidFill>
            </a:endParaRPr>
          </a:p>
        </p:txBody>
      </p:sp>
      <p:sp>
        <p:nvSpPr>
          <p:cNvPr id="520" name="Ümarnurkne ristkülik 519"/>
          <p:cNvSpPr/>
          <p:nvPr/>
        </p:nvSpPr>
        <p:spPr>
          <a:xfrm>
            <a:off x="6944460" y="2396385"/>
            <a:ext cx="1958556" cy="3730908"/>
          </a:xfrm>
          <a:prstGeom prst="roundRect">
            <a:avLst/>
          </a:prstGeom>
          <a:solidFill>
            <a:srgbClr val="00B050">
              <a:alpha val="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 dirty="0"/>
          </a:p>
        </p:txBody>
      </p:sp>
      <p:sp>
        <p:nvSpPr>
          <p:cNvPr id="530" name="Ülesnool 529"/>
          <p:cNvSpPr/>
          <p:nvPr/>
        </p:nvSpPr>
        <p:spPr>
          <a:xfrm rot="5400000">
            <a:off x="6718720" y="2177495"/>
            <a:ext cx="631223" cy="638489"/>
          </a:xfrm>
          <a:prstGeom prst="upArrow">
            <a:avLst/>
          </a:prstGeom>
          <a:solidFill>
            <a:schemeClr val="bg1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 dirty="0"/>
          </a:p>
        </p:txBody>
      </p:sp>
      <p:sp>
        <p:nvSpPr>
          <p:cNvPr id="581" name="TextBox 580"/>
          <p:cNvSpPr txBox="1"/>
          <p:nvPr/>
        </p:nvSpPr>
        <p:spPr>
          <a:xfrm>
            <a:off x="6962276" y="3386666"/>
            <a:ext cx="1473092" cy="20928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t-EE" u="sng" dirty="0" smtClean="0">
                <a:solidFill>
                  <a:srgbClr val="00B050"/>
                </a:solidFill>
              </a:rPr>
              <a:t>Bürokraatia:</a:t>
            </a:r>
            <a:endParaRPr lang="et-EE" u="sng" dirty="0">
              <a:solidFill>
                <a:srgbClr val="00B050"/>
              </a:solidFill>
            </a:endParaRPr>
          </a:p>
          <a:p>
            <a:pPr algn="ctr"/>
            <a:r>
              <a:rPr lang="et-EE" sz="1600" dirty="0" smtClean="0">
                <a:solidFill>
                  <a:srgbClr val="00B050"/>
                </a:solidFill>
              </a:rPr>
              <a:t>Aruandlus,</a:t>
            </a:r>
          </a:p>
          <a:p>
            <a:pPr algn="ctr"/>
            <a:r>
              <a:rPr lang="et-EE" sz="1600" dirty="0" smtClean="0">
                <a:solidFill>
                  <a:srgbClr val="00B050"/>
                </a:solidFill>
              </a:rPr>
              <a:t>taotlused</a:t>
            </a:r>
          </a:p>
          <a:p>
            <a:pPr algn="ctr"/>
            <a:r>
              <a:rPr lang="et-EE" sz="1600" dirty="0" smtClean="0">
                <a:solidFill>
                  <a:srgbClr val="00B050"/>
                </a:solidFill>
              </a:rPr>
              <a:t> load,</a:t>
            </a:r>
          </a:p>
          <a:p>
            <a:pPr algn="ctr"/>
            <a:r>
              <a:rPr lang="et-EE" sz="1600" dirty="0" smtClean="0">
                <a:solidFill>
                  <a:srgbClr val="00B050"/>
                </a:solidFill>
              </a:rPr>
              <a:t> Järelevalve,</a:t>
            </a:r>
          </a:p>
          <a:p>
            <a:pPr algn="ctr"/>
            <a:r>
              <a:rPr lang="et-EE" sz="1600" dirty="0" smtClean="0">
                <a:solidFill>
                  <a:srgbClr val="00B050"/>
                </a:solidFill>
              </a:rPr>
              <a:t>Pöördumistele vastamised</a:t>
            </a:r>
          </a:p>
          <a:p>
            <a:pPr algn="ctr"/>
            <a:r>
              <a:rPr lang="et-EE" sz="1600" dirty="0" smtClean="0">
                <a:solidFill>
                  <a:srgbClr val="00B050"/>
                </a:solidFill>
              </a:rPr>
              <a:t>Jne</a:t>
            </a:r>
            <a:endParaRPr lang="et-EE" dirty="0">
              <a:solidFill>
                <a:srgbClr val="0070C0"/>
              </a:solidFill>
            </a:endParaRPr>
          </a:p>
        </p:txBody>
      </p:sp>
      <p:sp>
        <p:nvSpPr>
          <p:cNvPr id="2" name="Ristkülik 1"/>
          <p:cNvSpPr/>
          <p:nvPr/>
        </p:nvSpPr>
        <p:spPr>
          <a:xfrm>
            <a:off x="2784050" y="2763988"/>
            <a:ext cx="637042" cy="8908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26952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Koostööpartner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t-EE" dirty="0"/>
          </a:p>
        </p:txBody>
      </p:sp>
      <p:pic>
        <p:nvPicPr>
          <p:cNvPr id="2052" name="Picture 4" descr="Andev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968" y="3186834"/>
            <a:ext cx="3406064" cy="990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87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Kus oleme?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t-EE" dirty="0" smtClean="0"/>
          </a:p>
          <a:p>
            <a:endParaRPr lang="et-EE" dirty="0"/>
          </a:p>
          <a:p>
            <a:endParaRPr lang="et-EE" dirty="0" smtClean="0"/>
          </a:p>
          <a:p>
            <a:endParaRPr lang="et-EE" dirty="0"/>
          </a:p>
          <a:p>
            <a:endParaRPr lang="et-EE" dirty="0" smtClean="0"/>
          </a:p>
          <a:p>
            <a:endParaRPr lang="et-EE" dirty="0"/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4592404"/>
              </p:ext>
            </p:extLst>
          </p:nvPr>
        </p:nvGraphicFramePr>
        <p:xfrm>
          <a:off x="1107066" y="2868468"/>
          <a:ext cx="9253107" cy="10281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" name="Worksheet" r:id="rId4" imgW="3514657" imgH="390615" progId="Excel.Sheet.12">
                  <p:embed/>
                </p:oleObj>
              </mc:Choice>
              <mc:Fallback>
                <p:oleObj name="Worksheet" r:id="rId4" imgW="3514657" imgH="39061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07066" y="2868468"/>
                        <a:ext cx="9253107" cy="10281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irgkonnektor 7"/>
          <p:cNvCxnSpPr/>
          <p:nvPr/>
        </p:nvCxnSpPr>
        <p:spPr>
          <a:xfrm flipH="1">
            <a:off x="8366322" y="2148731"/>
            <a:ext cx="0" cy="2867891"/>
          </a:xfrm>
          <a:prstGeom prst="line">
            <a:avLst/>
          </a:prstGeom>
          <a:ln w="825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96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alkiri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t-EE" dirty="0"/>
          </a:p>
        </p:txBody>
      </p:sp>
      <p:sp>
        <p:nvSpPr>
          <p:cNvPr id="5" name="Sisu kohatäid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t-EE"/>
          </a:p>
        </p:txBody>
      </p:sp>
      <p:pic>
        <p:nvPicPr>
          <p:cNvPr id="6" name="Pilt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75" y="942975"/>
            <a:ext cx="9772650" cy="4972050"/>
          </a:xfrm>
          <a:prstGeom prst="rect">
            <a:avLst/>
          </a:prstGeom>
        </p:spPr>
      </p:pic>
      <p:sp>
        <p:nvSpPr>
          <p:cNvPr id="7" name="Ovaal 6"/>
          <p:cNvSpPr/>
          <p:nvPr/>
        </p:nvSpPr>
        <p:spPr>
          <a:xfrm>
            <a:off x="9904746" y="1315704"/>
            <a:ext cx="842211" cy="441993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8" name="Ovaal 7"/>
          <p:cNvSpPr/>
          <p:nvPr/>
        </p:nvSpPr>
        <p:spPr>
          <a:xfrm>
            <a:off x="1767389" y="4620378"/>
            <a:ext cx="2251158" cy="441993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37519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Uuendused</a:t>
            </a:r>
            <a:endParaRPr lang="et-EE" dirty="0"/>
          </a:p>
        </p:txBody>
      </p:sp>
      <p:sp>
        <p:nvSpPr>
          <p:cNvPr id="3" name="Teksti kohatäid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t-EE"/>
          </a:p>
        </p:txBody>
      </p:sp>
      <p:pic>
        <p:nvPicPr>
          <p:cNvPr id="3074" name="Picture 2" descr="Pildiotsingu development tulem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549191"/>
            <a:ext cx="7772400" cy="582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stkülik 3"/>
          <p:cNvSpPr/>
          <p:nvPr/>
        </p:nvSpPr>
        <p:spPr>
          <a:xfrm>
            <a:off x="4518887" y="6405480"/>
            <a:ext cx="317586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t-EE" sz="1100" dirty="0" smtClean="0"/>
              <a:t>Allikas: </a:t>
            </a:r>
            <a:r>
              <a:rPr lang="et-EE" sz="1100" dirty="0" smtClean="0">
                <a:hlinkClick r:id="rId3"/>
              </a:rPr>
              <a:t>http</a:t>
            </a:r>
            <a:r>
              <a:rPr lang="et-EE" sz="1100" dirty="0">
                <a:hlinkClick r:id="rId3"/>
              </a:rPr>
              <a:t>://maximont.com/offsite-development</a:t>
            </a:r>
            <a:r>
              <a:rPr lang="et-EE" sz="1100" dirty="0" smtClean="0">
                <a:hlinkClick r:id="rId3"/>
              </a:rPr>
              <a:t>/</a:t>
            </a:r>
            <a:r>
              <a:rPr lang="et-EE" sz="1100" dirty="0" smtClean="0"/>
              <a:t> </a:t>
            </a:r>
            <a:endParaRPr lang="et-EE" sz="1100" dirty="0"/>
          </a:p>
        </p:txBody>
      </p:sp>
    </p:spTree>
    <p:extLst>
      <p:ext uri="{BB962C8B-B14F-4D97-AF65-F5344CB8AC3E}">
        <p14:creationId xmlns:p14="http://schemas.microsoft.com/office/powerpoint/2010/main" val="382671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'i kujundu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'i kujundu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</TotalTime>
  <Words>549</Words>
  <Application>Microsoft Office PowerPoint</Application>
  <PresentationFormat>Laiekraan</PresentationFormat>
  <Paragraphs>189</Paragraphs>
  <Slides>40</Slides>
  <Notes>3</Notes>
  <HiddenSlides>0</HiddenSlides>
  <MMClips>0</MMClips>
  <ScaleCrop>false</ScaleCrop>
  <HeadingPairs>
    <vt:vector size="8" baseType="variant">
      <vt:variant>
        <vt:lpstr>Kasutatud fondid</vt:lpstr>
      </vt:variant>
      <vt:variant>
        <vt:i4>4</vt:i4>
      </vt:variant>
      <vt:variant>
        <vt:lpstr>Kujundus</vt:lpstr>
      </vt:variant>
      <vt:variant>
        <vt:i4>1</vt:i4>
      </vt:variant>
      <vt:variant>
        <vt:lpstr>Manustatud OLE-serverid</vt:lpstr>
      </vt:variant>
      <vt:variant>
        <vt:i4>1</vt:i4>
      </vt:variant>
      <vt:variant>
        <vt:lpstr>Slaidipealkirjad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Wingdings</vt:lpstr>
      <vt:lpstr>Office'i kujundus</vt:lpstr>
      <vt:lpstr>Worksheet</vt:lpstr>
      <vt:lpstr>Teenuste kataloog versioon 2.0</vt:lpstr>
      <vt:lpstr>Päevakava</vt:lpstr>
      <vt:lpstr>Eesmärk</vt:lpstr>
      <vt:lpstr>Ehtsad avalikud teenused</vt:lpstr>
      <vt:lpstr>Otsesed avalikud teenused</vt:lpstr>
      <vt:lpstr>Koostööpartner</vt:lpstr>
      <vt:lpstr>Kus oleme?</vt:lpstr>
      <vt:lpstr>PowerPointi esitlus</vt:lpstr>
      <vt:lpstr>Uuendused</vt:lpstr>
      <vt:lpstr>Avaleht (www.riigiteenused.ee)</vt:lpstr>
      <vt:lpstr>Eksport/import</vt:lpstr>
      <vt:lpstr>Uued filtrid</vt:lpstr>
      <vt:lpstr>Teenuste muutmine/lisamine</vt:lpstr>
      <vt:lpstr>Tõlkimine</vt:lpstr>
      <vt:lpstr>Ühe kanali jaoks mitu linki (pole soovituslik kasutada)</vt:lpstr>
      <vt:lpstr>Sotsiaalmeedia kanal</vt:lpstr>
      <vt:lpstr>Regulatsioon</vt:lpstr>
      <vt:lpstr>Klassifikaatorid hierarhilised</vt:lpstr>
      <vt:lpstr>Teenuse maksumus kanalipõhine</vt:lpstr>
      <vt:lpstr>Ajakulu 2ks</vt:lpstr>
      <vt:lpstr>Kirjelduste versioneerimine</vt:lpstr>
      <vt:lpstr>Teenuse kirjelduse URLi saab enne avalikustamist jagada</vt:lpstr>
      <vt:lpstr>Avaandmed JSON-LD formaadis</vt:lpstr>
      <vt:lpstr>Uued väljad (RIHA, jne, hädaolukorra, meede jne)</vt:lpstr>
      <vt:lpstr>Materjali kohta teeme juhendid</vt:lpstr>
      <vt:lpstr>Küsimusi?</vt:lpstr>
      <vt:lpstr>Kohvipaus</vt:lpstr>
      <vt:lpstr>Tulevik</vt:lpstr>
      <vt:lpstr>Järgmine aasta</vt:lpstr>
      <vt:lpstr>PowerPointi esitlus</vt:lpstr>
      <vt:lpstr>PowerPointi esitlus</vt:lpstr>
      <vt:lpstr>PowerPointi esitlus</vt:lpstr>
      <vt:lpstr>Oluliste teenuste mõõtmine</vt:lpstr>
      <vt:lpstr>Teenuse töörühm</vt:lpstr>
      <vt:lpstr>Feelingstreami piloot</vt:lpstr>
      <vt:lpstr>Koostöö soomlastega</vt:lpstr>
      <vt:lpstr>Finantseering</vt:lpstr>
      <vt:lpstr>Mida ootame teilt?</vt:lpstr>
      <vt:lpstr>ITAO5</vt:lpstr>
      <vt:lpstr>Tänan!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PowerPointi esitlus</dc:title>
  <dc:creator>Risto Hinno</dc:creator>
  <cp:lastModifiedBy>Risto Hinno</cp:lastModifiedBy>
  <cp:revision>156</cp:revision>
  <dcterms:created xsi:type="dcterms:W3CDTF">2016-11-24T07:04:33Z</dcterms:created>
  <dcterms:modified xsi:type="dcterms:W3CDTF">2016-11-29T12:38:23Z</dcterms:modified>
</cp:coreProperties>
</file>