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محمد خالد احمد مقبول" initials="محمد" lastIdx="1" clrIdx="0">
    <p:extLst>
      <p:ext uri="{19B8F6BF-5375-455C-9EA6-DF929625EA0E}">
        <p15:presenceInfo xmlns:p15="http://schemas.microsoft.com/office/powerpoint/2012/main" userId="محمد خالد احمد مقبو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B4853-4EAC-41EB-B0AD-146A927C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n-US" sz="41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3,b coordinate &amp; deployment </a:t>
            </a:r>
            <a:br>
              <a:rPr lang="en-US" sz="4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SA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1175-A7A0-42FF-9765-82BB48078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809354"/>
            <a:ext cx="5188624" cy="336284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Often groups of individuals work together as a team to solve a problem.</a:t>
            </a:r>
          </a:p>
          <a:p>
            <a:pPr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coordination between the various team members is essential to achieving an effective solution in the allotted time.</a:t>
            </a:r>
          </a:p>
          <a:p>
            <a:pPr algn="l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Using the deployment planner will help guide the team through the solution by assigning different team members either primary or secondary responsibilities to each of the tasks.</a:t>
            </a:r>
          </a:p>
          <a:p>
            <a:pPr algn="l"/>
            <a:endParaRPr lang="ar-SA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BED415B-DA9F-41A6-A423-45C72AC18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72" r="23528" b="-1"/>
          <a:stretch/>
        </p:blipFill>
        <p:spPr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</p:spPr>
      </p:pic>
      <p:sp>
        <p:nvSpPr>
          <p:cNvPr id="38" name="Freeform: Shape 27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9" name="Group 29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0" name="Oval 31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89077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Rockwell</vt:lpstr>
      <vt:lpstr>Rockwell Condensed</vt:lpstr>
      <vt:lpstr>Wingdings</vt:lpstr>
      <vt:lpstr>Wood Type</vt:lpstr>
      <vt:lpstr>3,b coordinate &amp; deployment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3,b coordinate &amp; deployment  </dc:title>
  <dc:creator>محمد خالد احمد مقبول</dc:creator>
  <cp:lastModifiedBy>محمد خالد احمد مقبول</cp:lastModifiedBy>
  <cp:revision>2</cp:revision>
  <dcterms:created xsi:type="dcterms:W3CDTF">2020-10-19T19:34:48Z</dcterms:created>
  <dcterms:modified xsi:type="dcterms:W3CDTF">2020-10-19T20:01:28Z</dcterms:modified>
</cp:coreProperties>
</file>