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10/5/2020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10/5/2020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10/5/2020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10/5/2020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1"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r" defTabSz="914400" rtl="1"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3B14-A24A-4577-A1EC-B66693FF9021}"/>
              </a:ext>
            </a:extLst>
          </p:cNvPr>
          <p:cNvSpPr>
            <a:spLocks noGrp="1"/>
          </p:cNvSpPr>
          <p:nvPr>
            <p:ph type="ctrTitle"/>
          </p:nvPr>
        </p:nvSpPr>
        <p:spPr>
          <a:xfrm>
            <a:off x="1051560" y="1432222"/>
            <a:ext cx="9966960" cy="2615903"/>
          </a:xfrm>
        </p:spPr>
        <p:txBody>
          <a:bodyPr/>
          <a:lstStyle/>
          <a:p>
            <a:pPr algn="ct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7200" dirty="0">
                <a:latin typeface="Calibri" panose="020F0502020204030204" pitchFamily="34" charset="0"/>
                <a:ea typeface="Calibri" panose="020F0502020204030204" pitchFamily="34" charset="0"/>
                <a:cs typeface="Arial" panose="020B0604020202020204" pitchFamily="34" charset="0"/>
              </a:rPr>
              <a:t>Other people view's </a:t>
            </a:r>
            <a:endParaRPr lang="ar-SA" dirty="0"/>
          </a:p>
        </p:txBody>
      </p:sp>
      <p:sp>
        <p:nvSpPr>
          <p:cNvPr id="3" name="Subtitle 2">
            <a:extLst>
              <a:ext uri="{FF2B5EF4-FFF2-40B4-BE49-F238E27FC236}">
                <a16:creationId xmlns:a16="http://schemas.microsoft.com/office/drawing/2014/main" id="{1744E7EC-EEFC-4E87-8E48-671F4DF38CB7}"/>
              </a:ext>
            </a:extLst>
          </p:cNvPr>
          <p:cNvSpPr>
            <a:spLocks noGrp="1"/>
          </p:cNvSpPr>
          <p:nvPr>
            <p:ph type="subTitle" idx="1"/>
          </p:nvPr>
        </p:nvSpPr>
        <p:spPr/>
        <p:txBody>
          <a:bodyPr>
            <a:normAutofit fontScale="92500" lnSpcReduction="10000"/>
          </a:bodyPr>
          <a:lstStyle/>
          <a:p>
            <a:r>
              <a:rPr lang="en-US" sz="2800" dirty="0"/>
              <a:t>When dealing with a problem involving the thoughts and feelings of others, the opinions of others are a useful thinking tool.</a:t>
            </a:r>
            <a:endParaRPr lang="ar-SA" sz="2800" dirty="0"/>
          </a:p>
        </p:txBody>
      </p:sp>
    </p:spTree>
    <p:extLst>
      <p:ext uri="{BB962C8B-B14F-4D97-AF65-F5344CB8AC3E}">
        <p14:creationId xmlns:p14="http://schemas.microsoft.com/office/powerpoint/2010/main" val="3447835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0C26-AD19-4CEB-AB3E-B6A9CCD33076}"/>
              </a:ext>
            </a:extLst>
          </p:cNvPr>
          <p:cNvSpPr>
            <a:spLocks noGrp="1"/>
          </p:cNvSpPr>
          <p:nvPr>
            <p:ph type="ctrTitle"/>
          </p:nvPr>
        </p:nvSpPr>
        <p:spPr/>
        <p:txBody>
          <a:bodyPr/>
          <a:lstStyle/>
          <a:p>
            <a:pPr algn="ct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7200" dirty="0">
                <a:latin typeface="Calibri" panose="020F0502020204030204" pitchFamily="34" charset="0"/>
                <a:ea typeface="Calibri" panose="020F0502020204030204" pitchFamily="34" charset="0"/>
                <a:cs typeface="Arial" panose="020B0604020202020204" pitchFamily="34" charset="0"/>
              </a:rPr>
              <a:t>Example of other people view's </a:t>
            </a:r>
            <a:endParaRPr lang="ar-SA" dirty="0"/>
          </a:p>
        </p:txBody>
      </p:sp>
      <p:sp>
        <p:nvSpPr>
          <p:cNvPr id="3" name="Subtitle 2">
            <a:extLst>
              <a:ext uri="{FF2B5EF4-FFF2-40B4-BE49-F238E27FC236}">
                <a16:creationId xmlns:a16="http://schemas.microsoft.com/office/drawing/2014/main" id="{B4F854F8-3317-428F-BD02-BED59FAE40E7}"/>
              </a:ext>
            </a:extLst>
          </p:cNvPr>
          <p:cNvSpPr>
            <a:spLocks noGrp="1"/>
          </p:cNvSpPr>
          <p:nvPr>
            <p:ph type="subTitle" idx="1"/>
          </p:nvPr>
        </p:nvSpPr>
        <p:spPr>
          <a:xfrm>
            <a:off x="1173480" y="4468031"/>
            <a:ext cx="7891272" cy="1840230"/>
          </a:xfrm>
        </p:spPr>
        <p:txBody>
          <a:bodyPr>
            <a:normAutofit/>
          </a:bodyPr>
          <a:lstStyle/>
          <a:p>
            <a:r>
              <a:rPr lang="en-US" dirty="0"/>
              <a:t>Short and tall basketball players, short players wanted to be professional and make money, but basketball is known for its enjoyment in tall players, and tall players do not want to change the game, but short stature wants to make a place for themselves in </a:t>
            </a:r>
            <a:r>
              <a:rPr lang="en-US"/>
              <a:t>this game .</a:t>
            </a:r>
            <a:endParaRPr lang="ar-SA" dirty="0"/>
          </a:p>
        </p:txBody>
      </p:sp>
    </p:spTree>
    <p:extLst>
      <p:ext uri="{BB962C8B-B14F-4D97-AF65-F5344CB8AC3E}">
        <p14:creationId xmlns:p14="http://schemas.microsoft.com/office/powerpoint/2010/main" val="2997343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12</TotalTime>
  <Words>85</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vt:lpstr>
      <vt:lpstr>Rockwell</vt:lpstr>
      <vt:lpstr>Rockwell Condensed</vt:lpstr>
      <vt:lpstr>Wingdings</vt:lpstr>
      <vt:lpstr>Wood Type</vt:lpstr>
      <vt:lpstr> Other people view's </vt:lpstr>
      <vt:lpstr> Example of other people view's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Other people view's </dc:title>
  <dc:creator>محمد خالد احمد مقبول</dc:creator>
  <cp:lastModifiedBy>محمد خالد احمد مقبول</cp:lastModifiedBy>
  <cp:revision>2</cp:revision>
  <dcterms:created xsi:type="dcterms:W3CDTF">2020-10-05T17:56:46Z</dcterms:created>
  <dcterms:modified xsi:type="dcterms:W3CDTF">2020-10-05T18:09:16Z</dcterms:modified>
</cp:coreProperties>
</file>