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r" defTabSz="914400" rtl="1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D1B760F-F858-49AA-A31B-516314D8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735" y="3655030"/>
            <a:ext cx="5518066" cy="2660045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identify available information</a:t>
            </a:r>
            <a:b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learn fundamentals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br>
              <a:rPr lang="ar-S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missing information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hypothesis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more information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define the real problem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lang="ar-SA" sz="24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BE17404-7DD7-41ED-9772-19A7F3D2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968" y="2494817"/>
            <a:ext cx="5357600" cy="1160213"/>
          </a:xfrm>
        </p:spPr>
        <p:txBody>
          <a:bodyPr>
            <a:normAutofit fontScale="70000" lnSpcReduction="20000"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Exploring the problem 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case of the dead fish </a:t>
            </a:r>
          </a:p>
          <a:p>
            <a:endParaRPr lang="ar-SA" sz="3600" dirty="0"/>
          </a:p>
        </p:txBody>
      </p:sp>
    </p:spTree>
    <p:extLst>
      <p:ext uri="{BB962C8B-B14F-4D97-AF65-F5344CB8AC3E}">
        <p14:creationId xmlns:p14="http://schemas.microsoft.com/office/powerpoint/2010/main" val="32911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5FE656-1886-47FF-BE87-28D6C3C3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De-bottlenecking a process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A980210-D47A-4E7F-9B18-5B581FF2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11030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There was a chemical factory making its product quickly, and they found a problem with the heat coolant, so the solution to the problem was that they were making a bigger chiller.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98084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604691-D33B-4768-9C37-ADA57833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Hitting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where they are not</a:t>
            </a:r>
            <a:endParaRPr lang="ar-SA" sz="4800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EFC7527-DA34-4D62-811C-4E462831C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state </a:t>
            </a:r>
            <a:endParaRPr lang="ar-SA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01C1E40-F724-499B-9318-D1FEDD2146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dirty="0"/>
              <a:t>Many bullets projectiles penetrating aircraft .</a:t>
            </a:r>
          </a:p>
          <a:p>
            <a:pPr algn="l"/>
            <a:r>
              <a:rPr lang="en-US" dirty="0"/>
              <a:t>Many bullets projectiles penetrating aircraft in critical and noncritical areas.  </a:t>
            </a:r>
            <a:endParaRPr lang="ar-SA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483BE583-C62D-4330-8477-0587775A1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Desired state </a:t>
            </a:r>
            <a:endParaRPr lang="ar-SA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E375682-DA98-4E20-9E4F-6C24485D07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/>
            <a:r>
              <a:rPr lang="en-US" dirty="0"/>
              <a:t>Fewer planes being shot down .</a:t>
            </a:r>
          </a:p>
          <a:p>
            <a:pPr algn="l"/>
            <a:r>
              <a:rPr lang="en-US" dirty="0"/>
              <a:t>Fewer bullet holes .</a:t>
            </a:r>
          </a:p>
          <a:p>
            <a:pPr algn="l"/>
            <a:r>
              <a:rPr lang="en-US" dirty="0"/>
              <a:t>Fewer bullets projectiles penetrating critical area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935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97C3BED-F02F-4F22-B343-D701465E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present state\desired state technique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7A0A441-0650-44A9-A878-536ED742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1581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 When writing the desired case form you should avoid some vague words such as:</a:t>
            </a:r>
          </a:p>
          <a:p>
            <a:pPr algn="l"/>
            <a:r>
              <a:rPr lang="en-US" dirty="0"/>
              <a:t>- best </a:t>
            </a:r>
          </a:p>
          <a:p>
            <a:pPr algn="l"/>
            <a:r>
              <a:rPr lang="en-US" dirty="0"/>
              <a:t>- minimum </a:t>
            </a:r>
          </a:p>
          <a:p>
            <a:pPr algn="l"/>
            <a:r>
              <a:rPr lang="en-US" dirty="0"/>
              <a:t>- cheapest </a:t>
            </a:r>
          </a:p>
          <a:p>
            <a:pPr algn="l"/>
            <a:r>
              <a:rPr lang="en-US" dirty="0"/>
              <a:t> should be quantitative wherever possible such as :</a:t>
            </a:r>
          </a:p>
          <a:p>
            <a:pPr algn="l"/>
            <a:r>
              <a:rPr lang="en-US" dirty="0"/>
              <a:t>The children's playground must be completed by July 1, 1994 at a cost of less than $ 100,000" instead of "the playground must be completed in a reasonable time at the lowest cost.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0398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اديسون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AB969C470318479FC0F60CF5C99FB5" ma:contentTypeVersion="4" ma:contentTypeDescription="Create a new document." ma:contentTypeScope="" ma:versionID="d206b90e2cf88e2b81b62d4a2ad7df92">
  <xsd:schema xmlns:xsd="http://www.w3.org/2001/XMLSchema" xmlns:xs="http://www.w3.org/2001/XMLSchema" xmlns:p="http://schemas.microsoft.com/office/2006/metadata/properties" xmlns:ns3="7dd27d93-c43c-4090-a28d-b5da3b3f9417" targetNamespace="http://schemas.microsoft.com/office/2006/metadata/properties" ma:root="true" ma:fieldsID="0658898103085803ff0e3d830b68566e" ns3:_="">
    <xsd:import namespace="7dd27d93-c43c-4090-a28d-b5da3b3f94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27d93-c43c-4090-a28d-b5da3b3f9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835A88-EAD1-4776-BC1C-EA6B6C3C70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d27d93-c43c-4090-a28d-b5da3b3f94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CE13A9-95C5-4215-B80C-23F08772A5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0F1186-F3A4-46B7-8707-B69B801A159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7dd27d93-c43c-4090-a28d-b5da3b3f941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{13779638-F047-46AD-9DF3-80B8A4C59EB5}tf16401375</Template>
  <TotalTime>96</TotalTime>
  <Words>199</Words>
  <Application>Microsoft Office PowerPoint</Application>
  <PresentationFormat>شاشة عريضة</PresentationFormat>
  <Paragraphs>20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ماديسون</vt:lpstr>
      <vt:lpstr>- identify available information  - learn fundamentals    - missing information  - hypothesis  - more information  - define the real problem    </vt:lpstr>
      <vt:lpstr>De-bottlenecking a process </vt:lpstr>
      <vt:lpstr>Hitting Em where they are not</vt:lpstr>
      <vt:lpstr>Using the present state\desired state technique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محمد خالد احمد مقبول</dc:creator>
  <cp:lastModifiedBy>محمد خالد احمد مقبول</cp:lastModifiedBy>
  <cp:revision>8</cp:revision>
  <dcterms:created xsi:type="dcterms:W3CDTF">2020-09-21T14:35:47Z</dcterms:created>
  <dcterms:modified xsi:type="dcterms:W3CDTF">2020-09-21T16:12:07Z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0x0101007EAB969C470318479FC0F60CF5C99FB5</vt:lpwstr>
  </property>
</Properties>
</file>