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10/21/2020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02FE5-485B-4742-8C86-B772E8B71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6.4 Follow up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5303-A9EC-47CE-BDFE-43660C697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 that problem solvers must have in order to cope with the inevitable changes that occur during projects.  Finally, in the follow-up phase, we not only monitor our progress in terms of deadlines but also regarding the fulfillment of solution goals that are actually solving the problem</a:t>
            </a:r>
            <a:endParaRPr lang="ar-SA" sz="3200" dirty="0"/>
          </a:p>
        </p:txBody>
      </p:sp>
    </p:spTree>
    <p:extLst>
      <p:ext uri="{BB962C8B-B14F-4D97-AF65-F5344CB8AC3E}">
        <p14:creationId xmlns:p14="http://schemas.microsoft.com/office/powerpoint/2010/main" val="218171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C50C-44E4-4792-B571-B8DF70AD6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PROBLEM STATEMENTS THAT CHANGE WITH TIME</a:t>
            </a:r>
            <a:r>
              <a:rPr lang="ar-SA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6.5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5CB98-712A-42D5-9EE6-D324D422A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Sometimes it may feel as if you are shooting at a moving target, as the desired goals change over the course of the project. A change in the problem statement could be the result of changing market conditions, the introduction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ofa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competing product or services, reduced financing, or other factors. </a:t>
            </a:r>
            <a:endParaRPr lang="ar-SA" sz="3200" dirty="0"/>
          </a:p>
        </p:txBody>
      </p:sp>
    </p:spTree>
    <p:extLst>
      <p:ext uri="{BB962C8B-B14F-4D97-AF65-F5344CB8AC3E}">
        <p14:creationId xmlns:p14="http://schemas.microsoft.com/office/powerpoint/2010/main" val="337933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BAB50-9ADA-44D2-97AD-E6228638D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EXPERIMENTAL PROJECTS To</a:t>
            </a:r>
            <a:r>
              <a:rPr lang="ar-SA" sz="3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6.6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ar-SA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2885C-984E-4405-BD4F-74FC46C07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solve a problem, you sometimes need more information than you have available. In fact, the specific information you need may not even exist (or you can't find it in a timely fashion). </a:t>
            </a:r>
            <a:endParaRPr lang="ar-SA" sz="3200" dirty="0"/>
          </a:p>
        </p:txBody>
      </p:sp>
    </p:spTree>
    <p:extLst>
      <p:ext uri="{BB962C8B-B14F-4D97-AF65-F5344CB8AC3E}">
        <p14:creationId xmlns:p14="http://schemas.microsoft.com/office/powerpoint/2010/main" val="1711017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</TotalTime>
  <Words>158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Rockwell</vt:lpstr>
      <vt:lpstr>Rockwell Condensed</vt:lpstr>
      <vt:lpstr>Wingdings</vt:lpstr>
      <vt:lpstr>Wood Type</vt:lpstr>
      <vt:lpstr>6.4 Follow up </vt:lpstr>
      <vt:lpstr>PROBLEM STATEMENTS THAT CHANGE WITH TIME6.5 </vt:lpstr>
      <vt:lpstr>EXPERIMENTAL PROJECTS To6.6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6.4 Follow up </dc:title>
  <dc:creator>محمد خالد احمد مقبول</dc:creator>
  <cp:lastModifiedBy>محمد خالد احمد مقبول</cp:lastModifiedBy>
  <cp:revision>1</cp:revision>
  <dcterms:created xsi:type="dcterms:W3CDTF">2020-10-21T20:01:30Z</dcterms:created>
  <dcterms:modified xsi:type="dcterms:W3CDTF">2020-10-21T20:08:21Z</dcterms:modified>
</cp:coreProperties>
</file>