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  <p:sldMasterId id="2147483951" r:id="rId2"/>
  </p:sldMasterIdLst>
  <p:notesMasterIdLst>
    <p:notesMasterId r:id="rId37"/>
  </p:notesMasterIdLst>
  <p:handoutMasterIdLst>
    <p:handoutMasterId r:id="rId38"/>
  </p:handoutMasterIdLst>
  <p:sldIdLst>
    <p:sldId id="347" r:id="rId3"/>
    <p:sldId id="341" r:id="rId4"/>
    <p:sldId id="343" r:id="rId5"/>
    <p:sldId id="357" r:id="rId6"/>
    <p:sldId id="355" r:id="rId7"/>
    <p:sldId id="359" r:id="rId8"/>
    <p:sldId id="363" r:id="rId9"/>
    <p:sldId id="375" r:id="rId10"/>
    <p:sldId id="383" r:id="rId11"/>
    <p:sldId id="382" r:id="rId12"/>
    <p:sldId id="372" r:id="rId13"/>
    <p:sldId id="381" r:id="rId14"/>
    <p:sldId id="374" r:id="rId15"/>
    <p:sldId id="386" r:id="rId16"/>
    <p:sldId id="379" r:id="rId17"/>
    <p:sldId id="400" r:id="rId18"/>
    <p:sldId id="380" r:id="rId19"/>
    <p:sldId id="368" r:id="rId20"/>
    <p:sldId id="378" r:id="rId21"/>
    <p:sldId id="373" r:id="rId22"/>
    <p:sldId id="377" r:id="rId23"/>
    <p:sldId id="388" r:id="rId24"/>
    <p:sldId id="387" r:id="rId25"/>
    <p:sldId id="389" r:id="rId26"/>
    <p:sldId id="391" r:id="rId27"/>
    <p:sldId id="392" r:id="rId28"/>
    <p:sldId id="393" r:id="rId29"/>
    <p:sldId id="394" r:id="rId30"/>
    <p:sldId id="397" r:id="rId31"/>
    <p:sldId id="398" r:id="rId32"/>
    <p:sldId id="395" r:id="rId33"/>
    <p:sldId id="399" r:id="rId34"/>
    <p:sldId id="385" r:id="rId35"/>
    <p:sldId id="354" r:id="rId36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393"/>
    <a:srgbClr val="AA0061"/>
    <a:srgbClr val="500778"/>
    <a:srgbClr val="753BBD"/>
    <a:srgbClr val="009639"/>
    <a:srgbClr val="007FA3"/>
    <a:srgbClr val="E93CAC"/>
    <a:srgbClr val="9E2A2F"/>
    <a:srgbClr val="A8001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B6EF7-C8E8-46E7-A58B-60464FA9B7E1}" v="48" dt="2019-05-21T10:45:39.151"/>
  </p1510:revLst>
</p1510:revInfo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478"/>
  </p:normalViewPr>
  <p:slideViewPr>
    <p:cSldViewPr snapToObjects="1">
      <p:cViewPr varScale="1">
        <p:scale>
          <a:sx n="119" d="100"/>
          <a:sy n="119" d="100"/>
        </p:scale>
        <p:origin x="13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42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l Klimek" userId="S::rafal.klimek@ivanti.com::54eca939-93ab-4b9d-b202-f81bff99e574" providerId="AD" clId="Web-{5F00808A-6CE1-437D-B8FA-9D3E76D84FFE}"/>
    <pc:docChg chg="addSld delSld modSld sldOrd">
      <pc:chgData name="Rafal Klimek" userId="S::rafal.klimek@ivanti.com::54eca939-93ab-4b9d-b202-f81bff99e574" providerId="AD" clId="Web-{5F00808A-6CE1-437D-B8FA-9D3E76D84FFE}" dt="2019-05-19T19:18:18.808" v="926"/>
      <pc:docMkLst>
        <pc:docMk/>
      </pc:docMkLst>
      <pc:sldChg chg="addSp delSp modSp ord">
        <pc:chgData name="Rafal Klimek" userId="S::rafal.klimek@ivanti.com::54eca939-93ab-4b9d-b202-f81bff99e574" providerId="AD" clId="Web-{5F00808A-6CE1-437D-B8FA-9D3E76D84FFE}" dt="2019-05-19T17:10:09.678" v="40"/>
        <pc:sldMkLst>
          <pc:docMk/>
          <pc:sldMk cId="1982259731" sldId="368"/>
        </pc:sldMkLst>
        <pc:spChg chg="mod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2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04:19.365" v="33"/>
          <ac:spMkLst>
            <pc:docMk/>
            <pc:sldMk cId="1982259731" sldId="368"/>
            <ac:spMk id="75" creationId="{823AC064-BC96-4F32-8AE1-B2FD38754823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84" creationId="{823AC064-BC96-4F32-8AE1-B2FD38754823}"/>
          </ac:spMkLst>
        </pc:spChg>
        <pc:spChg chg="add">
          <ac:chgData name="Rafal Klimek" userId="S::rafal.klimek@ivanti.com::54eca939-93ab-4b9d-b202-f81bff99e574" providerId="AD" clId="Web-{5F00808A-6CE1-437D-B8FA-9D3E76D84FFE}" dt="2019-05-19T17:10:09.678" v="40"/>
          <ac:spMkLst>
            <pc:docMk/>
            <pc:sldMk cId="1982259731" sldId="368"/>
            <ac:spMk id="93" creationId="{823AC064-BC96-4F32-8AE1-B2FD38754823}"/>
          </ac:spMkLst>
        </pc:spChg>
        <pc:spChg chg="del">
          <ac:chgData name="Rafal Klimek" userId="S::rafal.klimek@ivanti.com::54eca939-93ab-4b9d-b202-f81bff99e574" providerId="AD" clId="Web-{5F00808A-6CE1-437D-B8FA-9D3E76D84FFE}" dt="2019-05-19T17:02:04.100" v="30"/>
          <ac:spMkLst>
            <pc:docMk/>
            <pc:sldMk cId="1982259731" sldId="368"/>
            <ac:spMk id="1028" creationId="{823AC064-BC96-4F32-8AE1-B2FD38754823}"/>
          </ac:spMkLst>
        </pc:spChg>
        <pc:picChg chg="del">
          <ac:chgData name="Rafal Klimek" userId="S::rafal.klimek@ivanti.com::54eca939-93ab-4b9d-b202-f81bff99e574" providerId="AD" clId="Web-{5F00808A-6CE1-437D-B8FA-9D3E76D84FFE}" dt="2019-05-19T17:01:22.756" v="22"/>
          <ac:picMkLst>
            <pc:docMk/>
            <pc:sldMk cId="1982259731" sldId="368"/>
            <ac:picMk id="3" creationId="{9FD4F616-247D-439E-B9E6-BC63386C3A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4.131" v="34"/>
          <ac:picMkLst>
            <pc:docMk/>
            <pc:sldMk cId="1982259731" sldId="368"/>
            <ac:picMk id="4" creationId="{63002E34-A7C8-47A7-A6F7-B73C5DEA824B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4:06.225" v="31"/>
          <ac:picMkLst>
            <pc:docMk/>
            <pc:sldMk cId="1982259731" sldId="368"/>
            <ac:picMk id="6" creationId="{95F756AF-9AC4-4B62-BD18-51B34E83C0C3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09:48.006" v="35"/>
          <ac:picMkLst>
            <pc:docMk/>
            <pc:sldMk cId="1982259731" sldId="368"/>
            <ac:picMk id="8" creationId="{E899969D-3266-46BC-B810-CE88A0074808}"/>
          </ac:picMkLst>
        </pc:picChg>
        <pc:picChg chg="add mod or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0" creationId="{63E9A276-6747-4E4F-8E9B-C80681848A7B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0:09.678" v="40"/>
          <ac:picMkLst>
            <pc:docMk/>
            <pc:sldMk cId="1982259731" sldId="368"/>
            <ac:picMk id="12" creationId="{34A87509-27B4-4EC0-B36A-70C82306911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01:23.381" v="23"/>
          <ac:picMkLst>
            <pc:docMk/>
            <pc:sldMk cId="1982259731" sldId="368"/>
            <ac:picMk id="1026" creationId="{3217BC79-B254-4D80-BF48-B939B68D050F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7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04:19.365" v="33"/>
          <ac:cxnSpMkLst>
            <pc:docMk/>
            <pc:sldMk cId="1982259731" sldId="368"/>
            <ac:cxnSpMk id="79" creationId="{DB146403-F3D6-484B-B2ED-97F9565D0370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6" creationId="{7E7C77BC-7138-40B1-A15B-20F57A494629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88" creationId="{DB146403-F3D6-484B-B2ED-97F9565D0370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5" creationId="{7E7C77BC-7138-40B1-A15B-20F57A494629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10:09.678" v="40"/>
          <ac:cxnSpMkLst>
            <pc:docMk/>
            <pc:sldMk cId="1982259731" sldId="368"/>
            <ac:cxnSpMk id="97" creationId="{DB146403-F3D6-484B-B2ED-97F9565D0370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7" creationId="{7E7C77BC-7138-40B1-A15B-20F57A494629}"/>
          </ac:cxnSpMkLst>
        </pc:cxnChg>
        <pc:cxnChg chg="del">
          <ac:chgData name="Rafal Klimek" userId="S::rafal.klimek@ivanti.com::54eca939-93ab-4b9d-b202-f81bff99e574" providerId="AD" clId="Web-{5F00808A-6CE1-437D-B8FA-9D3E76D84FFE}" dt="2019-05-19T17:02:04.100" v="30"/>
          <ac:cxnSpMkLst>
            <pc:docMk/>
            <pc:sldMk cId="1982259731" sldId="368"/>
            <ac:cxnSpMk id="139" creationId="{DB146403-F3D6-484B-B2ED-97F9565D0370}"/>
          </ac:cxnSpMkLst>
        </pc:cxnChg>
      </pc:sldChg>
      <pc:sldChg chg="addSp delSp modSp ord">
        <pc:chgData name="Rafal Klimek" userId="S::rafal.klimek@ivanti.com::54eca939-93ab-4b9d-b202-f81bff99e574" providerId="AD" clId="Web-{5F00808A-6CE1-437D-B8FA-9D3E76D84FFE}" dt="2019-05-19T16:59:44.803" v="12" actId="20577"/>
        <pc:sldMkLst>
          <pc:docMk/>
          <pc:sldMk cId="1665275804" sldId="372"/>
        </pc:sldMkLst>
        <pc:spChg chg="mod">
          <ac:chgData name="Rafal Klimek" userId="S::rafal.klimek@ivanti.com::54eca939-93ab-4b9d-b202-f81bff99e574" providerId="AD" clId="Web-{5F00808A-6CE1-437D-B8FA-9D3E76D84FFE}" dt="2019-05-19T16:59:44.803" v="12" actId="20577"/>
          <ac:spMkLst>
            <pc:docMk/>
            <pc:sldMk cId="1665275804" sldId="372"/>
            <ac:spMk id="4" creationId="{00000000-0000-0000-0000-000000000000}"/>
          </ac:spMkLst>
        </pc:spChg>
        <pc:picChg chg="add del mod">
          <ac:chgData name="Rafal Klimek" userId="S::rafal.klimek@ivanti.com::54eca939-93ab-4b9d-b202-f81bff99e574" providerId="AD" clId="Web-{5F00808A-6CE1-437D-B8FA-9D3E76D84FFE}" dt="2019-05-19T16:59:11.256" v="2"/>
          <ac:picMkLst>
            <pc:docMk/>
            <pc:sldMk cId="1665275804" sldId="372"/>
            <ac:picMk id="2" creationId="{5BBBEDA1-BC29-4D87-81A6-52D0204B8003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6:59:29.974" v="8" actId="1076"/>
          <ac:picMkLst>
            <pc:docMk/>
            <pc:sldMk cId="1665275804" sldId="372"/>
            <ac:picMk id="5" creationId="{11BA35E0-9B57-4A54-B2E4-1DCC1A5AF66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6:59:15.599" v="4"/>
          <ac:picMkLst>
            <pc:docMk/>
            <pc:sldMk cId="1665275804" sldId="372"/>
            <ac:picMk id="12290" creationId="{C786244C-029D-4DB2-851A-0713264DAD3F}"/>
          </ac:picMkLst>
        </pc:picChg>
      </pc:sldChg>
      <pc:sldChg chg="addSp delSp modSp">
        <pc:chgData name="Rafal Klimek" userId="S::rafal.klimek@ivanti.com::54eca939-93ab-4b9d-b202-f81bff99e574" providerId="AD" clId="Web-{5F00808A-6CE1-437D-B8FA-9D3E76D84FFE}" dt="2019-05-19T17:16:44.898" v="69" actId="1076"/>
        <pc:sldMkLst>
          <pc:docMk/>
          <pc:sldMk cId="3777324422" sldId="374"/>
        </pc:sldMkLst>
        <pc:picChg chg="add del mod">
          <ac:chgData name="Rafal Klimek" userId="S::rafal.klimek@ivanti.com::54eca939-93ab-4b9d-b202-f81bff99e574" providerId="AD" clId="Web-{5F00808A-6CE1-437D-B8FA-9D3E76D84FFE}" dt="2019-05-19T17:15:46.523" v="53"/>
          <ac:picMkLst>
            <pc:docMk/>
            <pc:sldMk cId="3777324422" sldId="374"/>
            <ac:picMk id="2" creationId="{87FB93AF-7906-48D5-84FF-2220005B8BE7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13:13.710" v="41"/>
          <ac:picMkLst>
            <pc:docMk/>
            <pc:sldMk cId="3777324422" sldId="374"/>
            <ac:picMk id="3" creationId="{60D17224-1171-460D-A7D8-34452208994A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4.898" v="69" actId="1076"/>
          <ac:picMkLst>
            <pc:docMk/>
            <pc:sldMk cId="3777324422" sldId="374"/>
            <ac:picMk id="6" creationId="{891A9455-4569-4690-9EBE-C456811939C9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7:00:08.006" v="15"/>
        <pc:sldMkLst>
          <pc:docMk/>
          <pc:sldMk cId="2623313098" sldId="385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7:16:40.914" v="68" actId="1076"/>
        <pc:sldMkLst>
          <pc:docMk/>
          <pc:sldMk cId="1619363185" sldId="386"/>
        </pc:sldMkLst>
        <pc:picChg chg="del">
          <ac:chgData name="Rafal Klimek" userId="S::rafal.klimek@ivanti.com::54eca939-93ab-4b9d-b202-f81bff99e574" providerId="AD" clId="Web-{5F00808A-6CE1-437D-B8FA-9D3E76D84FFE}" dt="2019-05-19T17:13:52.460" v="48"/>
          <ac:picMkLst>
            <pc:docMk/>
            <pc:sldMk cId="1619363185" sldId="386"/>
            <ac:picMk id="2" creationId="{87FB93AF-7906-48D5-84FF-2220005B8BE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16:08.726" v="59"/>
          <ac:picMkLst>
            <pc:docMk/>
            <pc:sldMk cId="1619363185" sldId="386"/>
            <ac:picMk id="3" creationId="{52AA27BD-B45A-4C75-BF48-8CDF9A329FC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16:40.914" v="68" actId="1076"/>
          <ac:picMkLst>
            <pc:docMk/>
            <pc:sldMk cId="1619363185" sldId="386"/>
            <ac:picMk id="6" creationId="{A3B570F9-5BF3-4946-A5CE-40324EAB4937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7:51:46.416" v="170" actId="20577"/>
        <pc:sldMkLst>
          <pc:docMk/>
          <pc:sldMk cId="3354074133" sldId="387"/>
        </pc:sldMkLst>
        <pc:spChg chg="mod">
          <ac:chgData name="Rafal Klimek" userId="S::rafal.klimek@ivanti.com::54eca939-93ab-4b9d-b202-f81bff99e574" providerId="AD" clId="Web-{5F00808A-6CE1-437D-B8FA-9D3E76D84FFE}" dt="2019-05-19T17:51:46.416" v="170" actId="20577"/>
          <ac:spMkLst>
            <pc:docMk/>
            <pc:sldMk cId="3354074133" sldId="387"/>
            <ac:spMk id="4" creationId="{00000000-0000-0000-0000-00000000000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21.496" v="84"/>
          <ac:spMkLst>
            <pc:docMk/>
            <pc:sldMk cId="3354074133" sldId="387"/>
            <ac:spMk id="71" creationId="{A4AC5506-6312-4701-8D3C-40187889A947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16.135" v="82"/>
          <ac:spMkLst>
            <pc:docMk/>
            <pc:sldMk cId="3354074133" sldId="387"/>
            <ac:spMk id="73" creationId="{765F4110-C0FC-4D61-ACD2-A7C950EAE908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5" creationId="{9D545981-1F24-46A6-8AFC-3740CC57742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76" creationId="{9BD0A92D-399A-41B4-B955-6B72A41B74A9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7" creationId="{252F09FA-59B0-41E4-9F79-D0EB15CBAD5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79" creationId="{4FB98A08-FC4C-4C6C-8CAE-410223C6DD1D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0" creationId="{9FA51AA9-DFBD-4CB2-9C70-26DAC24A34C0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1" creationId="{66D4C1A7-0A94-46CF-9056-E836CBFB706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49:08.244" v="78"/>
          <ac:spMkLst>
            <pc:docMk/>
            <pc:sldMk cId="3354074133" sldId="387"/>
            <ac:spMk id="82" creationId="{D5905D0D-FE5E-454B-A340-4DE821C09E8B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84" creationId="{12022B2F-C34E-42AC-A514-49AF306FA932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1" creationId="{19D99C6D-7A48-4C44-8FC9-7D3B40F96BC8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3" creationId="{4D4B3CE1-814B-492A-975F-8415D7438DEC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5" creationId="{65E71A95-A7E8-4EE9-91DE-3D023CFC25C0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7" creationId="{4FAB0BE2-0B95-4CF4-9290-79BA27CE67B6}"/>
          </ac:spMkLst>
        </pc:spChg>
        <pc:spChg chg="add">
          <ac:chgData name="Rafal Klimek" userId="S::rafal.klimek@ivanti.com::54eca939-93ab-4b9d-b202-f81bff99e574" providerId="AD" clId="Web-{5F00808A-6CE1-437D-B8FA-9D3E76D84FFE}" dt="2019-05-19T17:51:15.557" v="169"/>
          <ac:spMkLst>
            <pc:docMk/>
            <pc:sldMk cId="3354074133" sldId="387"/>
            <ac:spMk id="99" creationId="{14F664FF-A2DF-4E50-B145-B20B85E8DB4F}"/>
          </ac:spMkLst>
        </pc:spChg>
        <pc:picChg chg="add del mod ord">
          <ac:chgData name="Rafal Klimek" userId="S::rafal.klimek@ivanti.com::54eca939-93ab-4b9d-b202-f81bff99e574" providerId="AD" clId="Web-{5F00808A-6CE1-437D-B8FA-9D3E76D84FFE}" dt="2019-05-19T17:51:07.541" v="167"/>
          <ac:picMkLst>
            <pc:docMk/>
            <pc:sldMk cId="3354074133" sldId="387"/>
            <ac:picMk id="2" creationId="{66646262-511D-4FE8-A36B-2FD1CE06EC15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5" creationId="{A9B4DC43-F348-493E-86FC-B72C58687C5F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7:51:15.557" v="169"/>
          <ac:picMkLst>
            <pc:docMk/>
            <pc:sldMk cId="3354074133" sldId="387"/>
            <ac:picMk id="7" creationId="{111DA4A8-135F-4391-A98F-05EE2B11FA52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7:49:08.244" v="78"/>
          <ac:picMkLst>
            <pc:docMk/>
            <pc:sldMk cId="3354074133" sldId="387"/>
            <ac:picMk id="78" creationId="{D6A49DF9-534D-4905-8F46-02AB63EB6F34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48:10.432" v="72"/>
          <ac:picMkLst>
            <pc:docMk/>
            <pc:sldMk cId="3354074133" sldId="387"/>
            <ac:picMk id="7170" creationId="{C0EA7454-D6DC-47BD-83B2-14E6611BB591}"/>
          </ac:picMkLst>
        </pc:picChg>
        <pc:cxnChg chg="add del">
          <ac:chgData name="Rafal Klimek" userId="S::rafal.klimek@ivanti.com::54eca939-93ab-4b9d-b202-f81bff99e574" providerId="AD" clId="Web-{5F00808A-6CE1-437D-B8FA-9D3E76D84FFE}" dt="2019-05-19T17:49:16.135" v="82"/>
          <ac:cxnSpMkLst>
            <pc:docMk/>
            <pc:sldMk cId="3354074133" sldId="387"/>
            <ac:cxnSpMk id="74" creationId="{CC94CBDB-A76C-499E-95AB-C0A049E3154E}"/>
          </ac:cxnSpMkLst>
        </pc:cxnChg>
        <pc:cxnChg chg="add del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86" creationId="{84A66149-2431-4D78-A158-60F086A12471}"/>
          </ac:cxnSpMkLst>
        </pc:cxnChg>
        <pc:cxnChg chg="add">
          <ac:chgData name="Rafal Klimek" userId="S::rafal.klimek@ivanti.com::54eca939-93ab-4b9d-b202-f81bff99e574" providerId="AD" clId="Web-{5F00808A-6CE1-437D-B8FA-9D3E76D84FFE}" dt="2019-05-19T17:51:15.557" v="169"/>
          <ac:cxnSpMkLst>
            <pc:docMk/>
            <pc:sldMk cId="3354074133" sldId="387"/>
            <ac:cxnSpMk id="101" creationId="{EF0B239D-AE40-48F7-90BB-102E2390BA9C}"/>
          </ac:cxnSpMkLst>
        </pc:cxnChg>
      </pc:sldChg>
      <pc:sldChg chg="addSp delSp modSp add ord replId">
        <pc:chgData name="Rafal Klimek" userId="S::rafal.klimek@ivanti.com::54eca939-93ab-4b9d-b202-f81bff99e574" providerId="AD" clId="Web-{5F00808A-6CE1-437D-B8FA-9D3E76D84FFE}" dt="2019-05-19T18:18:59.309" v="337" actId="20577"/>
        <pc:sldMkLst>
          <pc:docMk/>
          <pc:sldMk cId="774381702" sldId="388"/>
        </pc:sldMkLst>
        <pc:spChg chg="mod">
          <ac:chgData name="Rafal Klimek" userId="S::rafal.klimek@ivanti.com::54eca939-93ab-4b9d-b202-f81bff99e574" providerId="AD" clId="Web-{5F00808A-6CE1-437D-B8FA-9D3E76D84FFE}" dt="2019-05-19T18:18:59.309" v="337" actId="20577"/>
          <ac:spMkLst>
            <pc:docMk/>
            <pc:sldMk cId="774381702" sldId="388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8" creationId="{0BC9EFE1-D8CB-4668-9980-DB108327A794}"/>
          </ac:spMkLst>
        </pc:spChg>
        <pc:spChg chg="del">
          <ac:chgData name="Rafal Klimek" userId="S::rafal.klimek@ivanti.com::54eca939-93ab-4b9d-b202-f81bff99e574" providerId="AD" clId="Web-{5F00808A-6CE1-437D-B8FA-9D3E76D84FFE}" dt="2019-05-19T17:55:35.932" v="180"/>
          <ac:spMkLst>
            <pc:docMk/>
            <pc:sldMk cId="774381702" sldId="388"/>
            <ac:spMk id="12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1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4:11.699" v="226"/>
          <ac:spMkLst>
            <pc:docMk/>
            <pc:sldMk cId="774381702" sldId="388"/>
            <ac:spMk id="21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3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6:42.793" v="229"/>
          <ac:spMkLst>
            <pc:docMk/>
            <pc:sldMk cId="774381702" sldId="388"/>
            <ac:spMk id="25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26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27" creationId="{0BC9EFE1-D8CB-4668-9980-DB108327A794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3:33.918" v="223"/>
          <ac:spMkLst>
            <pc:docMk/>
            <pc:sldMk cId="774381702" sldId="388"/>
            <ac:spMk id="30" creationId="{77DA6D33-2D62-458C-BF5D-DBF612FD557E}"/>
          </ac:spMkLst>
        </pc:spChg>
        <pc:spChg chg="add del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4" creationId="{77DA6D33-2D62-458C-BF5D-DBF612FD557E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39" creationId="{0BC9EFE1-D8CB-4668-9980-DB108327A794}"/>
          </ac:spMkLst>
        </pc:spChg>
        <pc:spChg chg="add">
          <ac:chgData name="Rafal Klimek" userId="S::rafal.klimek@ivanti.com::54eca939-93ab-4b9d-b202-f81bff99e574" providerId="AD" clId="Web-{5F00808A-6CE1-437D-B8FA-9D3E76D84FFE}" dt="2019-05-19T18:17:22.778" v="233"/>
          <ac:spMkLst>
            <pc:docMk/>
            <pc:sldMk cId="774381702" sldId="388"/>
            <ac:spMk id="43" creationId="{77DA6D33-2D62-458C-BF5D-DBF612FD557E}"/>
          </ac:spMkLst>
        </pc:spChg>
        <pc:picChg chg="del">
          <ac:chgData name="Rafal Klimek" userId="S::rafal.klimek@ivanti.com::54eca939-93ab-4b9d-b202-f81bff99e574" providerId="AD" clId="Web-{5F00808A-6CE1-437D-B8FA-9D3E76D84FFE}" dt="2019-05-19T17:55:26.745" v="176"/>
          <ac:picMkLst>
            <pc:docMk/>
            <pc:sldMk cId="774381702" sldId="388"/>
            <ac:picMk id="3" creationId="{1CED8616-4F84-42EA-B650-036702D078C7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7:55:31.979" v="178"/>
          <ac:picMkLst>
            <pc:docMk/>
            <pc:sldMk cId="774381702" sldId="388"/>
            <ac:picMk id="4" creationId="{6D0D6A0B-CC2F-4D58-8C57-9CBAA3FD4045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4.652" v="219"/>
          <ac:picMkLst>
            <pc:docMk/>
            <pc:sldMk cId="774381702" sldId="388"/>
            <ac:picMk id="6" creationId="{B692D052-2725-4299-8A11-2A4F03A8FC49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27.637" v="220"/>
          <ac:picMkLst>
            <pc:docMk/>
            <pc:sldMk cId="774381702" sldId="388"/>
            <ac:picMk id="9" creationId="{621A52D1-CF4B-48BD-B52C-BDA74FE64959}"/>
          </ac:picMkLst>
        </pc:picChg>
        <pc:picChg chg="del">
          <ac:chgData name="Rafal Klimek" userId="S::rafal.klimek@ivanti.com::54eca939-93ab-4b9d-b202-f81bff99e574" providerId="AD" clId="Web-{5F00808A-6CE1-437D-B8FA-9D3E76D84FFE}" dt="2019-05-19T17:55:35.932" v="180"/>
          <ac:picMkLst>
            <pc:docMk/>
            <pc:sldMk cId="774381702" sldId="388"/>
            <ac:picMk id="10" creationId="{7CBAE1BD-B8E4-4029-8AA2-C77E4FED9864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3:36.293" v="224"/>
          <ac:picMkLst>
            <pc:docMk/>
            <pc:sldMk cId="774381702" sldId="388"/>
            <ac:picMk id="13" creationId="{83AFB9BF-DD7E-48D4-954D-022CAEA05B0D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5:28.215" v="227"/>
          <ac:picMkLst>
            <pc:docMk/>
            <pc:sldMk cId="774381702" sldId="388"/>
            <ac:picMk id="15" creationId="{D4B78449-6EF8-4E49-A7FB-B6042A2E747A}"/>
          </ac:picMkLst>
        </pc:picChg>
        <pc:picChg chg="add del mod">
          <ac:chgData name="Rafal Klimek" userId="S::rafal.klimek@ivanti.com::54eca939-93ab-4b9d-b202-f81bff99e574" providerId="AD" clId="Web-{5F00808A-6CE1-437D-B8FA-9D3E76D84FFE}" dt="2019-05-19T18:17:18.684" v="230"/>
          <ac:picMkLst>
            <pc:docMk/>
            <pc:sldMk cId="774381702" sldId="388"/>
            <ac:picMk id="18" creationId="{AF04ABC8-6FEA-4B65-8A11-316E0E12E038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4:11.699" v="226"/>
          <ac:picMkLst>
            <pc:docMk/>
            <pc:sldMk cId="774381702" sldId="388"/>
            <ac:picMk id="19" creationId="{7CBAE1BD-B8E4-4029-8AA2-C77E4FED9864}"/>
          </ac:picMkLst>
        </pc:picChg>
        <pc:picChg chg="add mo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22" creationId="{10B6927B-300D-43BC-9730-F8BA8E16ED50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6:42.793" v="229"/>
          <ac:picMkLst>
            <pc:docMk/>
            <pc:sldMk cId="774381702" sldId="388"/>
            <ac:picMk id="24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3:33.918" v="223"/>
          <ac:picMkLst>
            <pc:docMk/>
            <pc:sldMk cId="774381702" sldId="388"/>
            <ac:picMk id="28" creationId="{7CBAE1BD-B8E4-4029-8AA2-C77E4FED9864}"/>
          </ac:picMkLst>
        </pc:picChg>
        <pc:picChg chg="add del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32" creationId="{7CBAE1BD-B8E4-4029-8AA2-C77E4FED9864}"/>
          </ac:picMkLst>
        </pc:picChg>
        <pc:picChg chg="add">
          <ac:chgData name="Rafal Klimek" userId="S::rafal.klimek@ivanti.com::54eca939-93ab-4b9d-b202-f81bff99e574" providerId="AD" clId="Web-{5F00808A-6CE1-437D-B8FA-9D3E76D84FFE}" dt="2019-05-19T18:17:22.778" v="233"/>
          <ac:picMkLst>
            <pc:docMk/>
            <pc:sldMk cId="774381702" sldId="388"/>
            <ac:picMk id="41" creationId="{7CBAE1BD-B8E4-4029-8AA2-C77E4FED9864}"/>
          </ac:picMkLst>
        </pc:picChg>
      </pc:sldChg>
      <pc:sldChg chg="add replId">
        <pc:chgData name="Rafal Klimek" userId="S::rafal.klimek@ivanti.com::54eca939-93ab-4b9d-b202-f81bff99e574" providerId="AD" clId="Web-{5F00808A-6CE1-437D-B8FA-9D3E76D84FFE}" dt="2019-05-19T18:12:21.621" v="216"/>
        <pc:sldMkLst>
          <pc:docMk/>
          <pc:sldMk cId="2703745729" sldId="389"/>
        </pc:sldMkLst>
      </pc:sldChg>
      <pc:sldChg chg="addSp delSp modSp add replId">
        <pc:chgData name="Rafal Klimek" userId="S::rafal.klimek@ivanti.com::54eca939-93ab-4b9d-b202-f81bff99e574" providerId="AD" clId="Web-{5F00808A-6CE1-437D-B8FA-9D3E76D84FFE}" dt="2019-05-19T18:34:34.764" v="507"/>
        <pc:sldMkLst>
          <pc:docMk/>
          <pc:sldMk cId="3428933072" sldId="391"/>
        </pc:sldMkLst>
        <pc:spChg chg="mod">
          <ac:chgData name="Rafal Klimek" userId="S::rafal.klimek@ivanti.com::54eca939-93ab-4b9d-b202-f81bff99e574" providerId="AD" clId="Web-{5F00808A-6CE1-437D-B8FA-9D3E76D84FFE}" dt="2019-05-19T18:34:21.404" v="503" actId="1076"/>
          <ac:spMkLst>
            <pc:docMk/>
            <pc:sldMk cId="3428933072" sldId="391"/>
            <ac:spMk id="2" creationId="{00000000-0000-0000-0000-000000000000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34:34.764" v="507"/>
          <ac:spMkLst>
            <pc:docMk/>
            <pc:sldMk cId="3428933072" sldId="391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22.514" v="697" actId="20577"/>
        <pc:sldMkLst>
          <pc:docMk/>
          <pc:sldMk cId="3096361905" sldId="392"/>
        </pc:sldMkLst>
        <pc:spChg chg="mod">
          <ac:chgData name="Rafal Klimek" userId="S::rafal.klimek@ivanti.com::54eca939-93ab-4b9d-b202-f81bff99e574" providerId="AD" clId="Web-{5F00808A-6CE1-437D-B8FA-9D3E76D84FFE}" dt="2019-05-19T18:37:22.514" v="697" actId="20577"/>
          <ac:spMkLst>
            <pc:docMk/>
            <pc:sldMk cId="3096361905" sldId="392"/>
            <ac:spMk id="4" creationId="{8407EB12-22F9-4529-AA58-F0EB6266369D}"/>
          </ac:spMkLst>
        </pc:spChg>
      </pc:sldChg>
      <pc:sldChg chg="delSp modSp add replId">
        <pc:chgData name="Rafal Klimek" userId="S::rafal.klimek@ivanti.com::54eca939-93ab-4b9d-b202-f81bff99e574" providerId="AD" clId="Web-{5F00808A-6CE1-437D-B8FA-9D3E76D84FFE}" dt="2019-05-19T18:36:56.920" v="642"/>
        <pc:sldMkLst>
          <pc:docMk/>
          <pc:sldMk cId="3238367779" sldId="393"/>
        </pc:sldMkLst>
        <pc:spChg chg="mod">
          <ac:chgData name="Rafal Klimek" userId="S::rafal.klimek@ivanti.com::54eca939-93ab-4b9d-b202-f81bff99e574" providerId="AD" clId="Web-{5F00808A-6CE1-437D-B8FA-9D3E76D84FFE}" dt="2019-05-19T18:36:44.154" v="638" actId="20577"/>
          <ac:spMkLst>
            <pc:docMk/>
            <pc:sldMk cId="3238367779" sldId="393"/>
            <ac:spMk id="2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6:56.920" v="642"/>
          <ac:spMkLst>
            <pc:docMk/>
            <pc:sldMk cId="3238367779" sldId="393"/>
            <ac:spMk id="4" creationId="{8407EB12-22F9-4529-AA58-F0EB6266369D}"/>
          </ac:spMkLst>
        </pc:spChg>
      </pc:sldChg>
      <pc:sldChg chg="modSp add replId">
        <pc:chgData name="Rafal Klimek" userId="S::rafal.klimek@ivanti.com::54eca939-93ab-4b9d-b202-f81bff99e574" providerId="AD" clId="Web-{5F00808A-6CE1-437D-B8FA-9D3E76D84FFE}" dt="2019-05-19T18:37:31.998" v="705" actId="20577"/>
        <pc:sldMkLst>
          <pc:docMk/>
          <pc:sldMk cId="2361656674" sldId="394"/>
        </pc:sldMkLst>
        <pc:spChg chg="mod">
          <ac:chgData name="Rafal Klimek" userId="S::rafal.klimek@ivanti.com::54eca939-93ab-4b9d-b202-f81bff99e574" providerId="AD" clId="Web-{5F00808A-6CE1-437D-B8FA-9D3E76D84FFE}" dt="2019-05-19T18:37:31.998" v="705" actId="20577"/>
          <ac:spMkLst>
            <pc:docMk/>
            <pc:sldMk cId="2361656674" sldId="394"/>
            <ac:spMk id="4" creationId="{8407EB12-22F9-4529-AA58-F0EB6266369D}"/>
          </ac:spMkLst>
        </pc:spChg>
      </pc:sldChg>
      <pc:sldChg chg="addSp delSp modSp add ord replId">
        <pc:chgData name="Rafal Klimek" userId="S::rafal.klimek@ivanti.com::54eca939-93ab-4b9d-b202-f81bff99e574" providerId="AD" clId="Web-{5F00808A-6CE1-437D-B8FA-9D3E76D84FFE}" dt="2019-05-19T18:38:54.951" v="752" actId="20577"/>
        <pc:sldMkLst>
          <pc:docMk/>
          <pc:sldMk cId="4019670850" sldId="395"/>
        </pc:sldMkLst>
        <pc:spChg chg="mod">
          <ac:chgData name="Rafal Klimek" userId="S::rafal.klimek@ivanti.com::54eca939-93ab-4b9d-b202-f81bff99e574" providerId="AD" clId="Web-{5F00808A-6CE1-437D-B8FA-9D3E76D84FFE}" dt="2019-05-19T18:38:54.951" v="752" actId="20577"/>
          <ac:spMkLst>
            <pc:docMk/>
            <pc:sldMk cId="4019670850" sldId="395"/>
            <ac:spMk id="4" creationId="{00000000-0000-0000-0000-000000000000}"/>
          </ac:spMkLst>
        </pc:spChg>
        <pc:spChg chg="del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1" creationId="{A4AC5506-6312-4701-8D3C-40187889A947}"/>
          </ac:spMkLst>
        </pc:spChg>
        <pc:spChg chg="add">
          <ac:chgData name="Rafal Klimek" userId="S::rafal.klimek@ivanti.com::54eca939-93ab-4b9d-b202-f81bff99e574" providerId="AD" clId="Web-{5F00808A-6CE1-437D-B8FA-9D3E76D84FFE}" dt="2019-05-19T18:38:41.608" v="715"/>
          <ac:spMkLst>
            <pc:docMk/>
            <pc:sldMk cId="4019670850" sldId="395"/>
            <ac:spMk id="76" creationId="{A4AC5506-6312-4701-8D3C-40187889A947}"/>
          </ac:spMkLst>
        </pc:spChg>
        <pc:picChg chg="add mod">
          <ac:chgData name="Rafal Klimek" userId="S::rafal.klimek@ivanti.com::54eca939-93ab-4b9d-b202-f81bff99e574" providerId="AD" clId="Web-{5F00808A-6CE1-437D-B8FA-9D3E76D84FFE}" dt="2019-05-19T18:38:41.608" v="715"/>
          <ac:picMkLst>
            <pc:docMk/>
            <pc:sldMk cId="4019670850" sldId="395"/>
            <ac:picMk id="2" creationId="{A020C49D-4E6A-48ED-915C-3489D1A08A7B}"/>
          </ac:picMkLst>
        </pc:picChg>
        <pc:picChg chg="del">
          <ac:chgData name="Rafal Klimek" userId="S::rafal.klimek@ivanti.com::54eca939-93ab-4b9d-b202-f81bff99e574" providerId="AD" clId="Web-{5F00808A-6CE1-437D-B8FA-9D3E76D84FFE}" dt="2019-05-19T18:38:33.592" v="713"/>
          <ac:picMkLst>
            <pc:docMk/>
            <pc:sldMk cId="4019670850" sldId="395"/>
            <ac:picMk id="7170" creationId="{C0EA7454-D6DC-47BD-83B2-14E6611BB591}"/>
          </ac:picMkLst>
        </pc:picChg>
      </pc:sldChg>
      <pc:sldChg chg="addSp delSp modSp add replId">
        <pc:chgData name="Rafal Klimek" userId="S::rafal.klimek@ivanti.com::54eca939-93ab-4b9d-b202-f81bff99e574" providerId="AD" clId="Web-{5F00808A-6CE1-437D-B8FA-9D3E76D84FFE}" dt="2019-05-19T18:49:12.109" v="918"/>
        <pc:sldMkLst>
          <pc:docMk/>
          <pc:sldMk cId="2327459723" sldId="397"/>
        </pc:sldMkLst>
        <pc:spChg chg="add del mod">
          <ac:chgData name="Rafal Klimek" userId="S::rafal.klimek@ivanti.com::54eca939-93ab-4b9d-b202-f81bff99e574" providerId="AD" clId="Web-{5F00808A-6CE1-437D-B8FA-9D3E76D84FFE}" dt="2019-05-19T18:46:49.530" v="854"/>
          <ac:spMkLst>
            <pc:docMk/>
            <pc:sldMk cId="2327459723" sldId="397"/>
            <ac:spMk id="2" creationId="{7132C0F4-B937-4D06-9B42-5A75FC6EF29E}"/>
          </ac:spMkLst>
        </pc:spChg>
        <pc:spChg chg="add del mod">
          <ac:chgData name="Rafal Klimek" userId="S::rafal.klimek@ivanti.com::54eca939-93ab-4b9d-b202-f81bff99e574" providerId="AD" clId="Web-{5F00808A-6CE1-437D-B8FA-9D3E76D84FFE}" dt="2019-05-19T18:49:12.109" v="918"/>
          <ac:spMkLst>
            <pc:docMk/>
            <pc:sldMk cId="2327459723" sldId="397"/>
            <ac:spMk id="3" creationId="{B53DF47D-8422-417A-B533-6053F225C95D}"/>
          </ac:spMkLst>
        </pc:spChg>
        <pc:spChg chg="mod">
          <ac:chgData name="Rafal Klimek" userId="S::rafal.klimek@ivanti.com::54eca939-93ab-4b9d-b202-f81bff99e574" providerId="AD" clId="Web-{5F00808A-6CE1-437D-B8FA-9D3E76D84FFE}" dt="2019-05-19T18:48:53.062" v="915" actId="20577"/>
          <ac:spMkLst>
            <pc:docMk/>
            <pc:sldMk cId="2327459723" sldId="397"/>
            <ac:spMk id="5" creationId="{91ED15E0-0BC3-0B4E-8D89-08801A3D7EAB}"/>
          </ac:spMkLst>
        </pc:spChg>
      </pc:sldChg>
      <pc:sldChg chg="add replId">
        <pc:chgData name="Rafal Klimek" userId="S::rafal.klimek@ivanti.com::54eca939-93ab-4b9d-b202-f81bff99e574" providerId="AD" clId="Web-{5F00808A-6CE1-437D-B8FA-9D3E76D84FFE}" dt="2019-05-19T18:49:07.515" v="917"/>
        <pc:sldMkLst>
          <pc:docMk/>
          <pc:sldMk cId="1365143960" sldId="398"/>
        </pc:sldMkLst>
      </pc:sldChg>
    </pc:docChg>
  </pc:docChgLst>
  <pc:docChgLst>
    <pc:chgData name="Rafal Klimek" userId="54eca939-93ab-4b9d-b202-f81bff99e574" providerId="ADAL" clId="{906B6EF7-C8E8-46E7-A58B-60464FA9B7E1}"/>
    <pc:docChg chg="undo custSel addSld modSld">
      <pc:chgData name="Rafal Klimek" userId="54eca939-93ab-4b9d-b202-f81bff99e574" providerId="ADAL" clId="{906B6EF7-C8E8-46E7-A58B-60464FA9B7E1}" dt="2019-05-21T10:45:39.150" v="53" actId="1076"/>
      <pc:docMkLst>
        <pc:docMk/>
      </pc:docMkLst>
      <pc:sldChg chg="modSp">
        <pc:chgData name="Rafal Klimek" userId="54eca939-93ab-4b9d-b202-f81bff99e574" providerId="ADAL" clId="{906B6EF7-C8E8-46E7-A58B-60464FA9B7E1}" dt="2019-05-21T10:24:43.179" v="26" actId="20577"/>
        <pc:sldMkLst>
          <pc:docMk/>
          <pc:sldMk cId="3458168110" sldId="357"/>
        </pc:sldMkLst>
        <pc:graphicFrameChg chg="mod">
          <ac:chgData name="Rafal Klimek" userId="54eca939-93ab-4b9d-b202-f81bff99e574" providerId="ADAL" clId="{906B6EF7-C8E8-46E7-A58B-60464FA9B7E1}" dt="2019-05-21T10:24:43.179" v="26" actId="20577"/>
          <ac:graphicFrameMkLst>
            <pc:docMk/>
            <pc:sldMk cId="3458168110" sldId="357"/>
            <ac:graphicFrameMk id="7" creationId="{41B24647-765A-414F-B95E-733BD68585FB}"/>
          </ac:graphicFrameMkLst>
        </pc:graphicFrameChg>
      </pc:sldChg>
      <pc:sldChg chg="modSp">
        <pc:chgData name="Rafal Klimek" userId="54eca939-93ab-4b9d-b202-f81bff99e574" providerId="ADAL" clId="{906B6EF7-C8E8-46E7-A58B-60464FA9B7E1}" dt="2019-05-21T10:38:43.966" v="46" actId="20577"/>
        <pc:sldMkLst>
          <pc:docMk/>
          <pc:sldMk cId="169115193" sldId="373"/>
        </pc:sldMkLst>
        <pc:spChg chg="mod">
          <ac:chgData name="Rafal Klimek" userId="54eca939-93ab-4b9d-b202-f81bff99e574" providerId="ADAL" clId="{906B6EF7-C8E8-46E7-A58B-60464FA9B7E1}" dt="2019-05-21T10:38:43.966" v="46" actId="20577"/>
          <ac:spMkLst>
            <pc:docMk/>
            <pc:sldMk cId="169115193" sldId="373"/>
            <ac:spMk id="2" creationId="{EE2E43DB-87EF-4725-8322-7300C42CD6F2}"/>
          </ac:spMkLst>
        </pc:spChg>
      </pc:sldChg>
      <pc:sldChg chg="modSp">
        <pc:chgData name="Rafal Klimek" userId="54eca939-93ab-4b9d-b202-f81bff99e574" providerId="ADAL" clId="{906B6EF7-C8E8-46E7-A58B-60464FA9B7E1}" dt="2019-05-20T11:41:44.261" v="8" actId="1076"/>
        <pc:sldMkLst>
          <pc:docMk/>
          <pc:sldMk cId="2623313098" sldId="385"/>
        </pc:sldMkLst>
        <pc:spChg chg="mod">
          <ac:chgData name="Rafal Klimek" userId="54eca939-93ab-4b9d-b202-f81bff99e574" providerId="ADAL" clId="{906B6EF7-C8E8-46E7-A58B-60464FA9B7E1}" dt="2019-05-20T11:41:44.261" v="8" actId="1076"/>
          <ac:spMkLst>
            <pc:docMk/>
            <pc:sldMk cId="2623313098" sldId="385"/>
            <ac:spMk id="2" creationId="{00000000-0000-0000-0000-000000000000}"/>
          </ac:spMkLst>
        </pc:spChg>
      </pc:sldChg>
      <pc:sldChg chg="modSp">
        <pc:chgData name="Rafal Klimek" userId="54eca939-93ab-4b9d-b202-f81bff99e574" providerId="ADAL" clId="{906B6EF7-C8E8-46E7-A58B-60464FA9B7E1}" dt="2019-05-21T10:41:41.870" v="48" actId="1076"/>
        <pc:sldMkLst>
          <pc:docMk/>
          <pc:sldMk cId="1365143960" sldId="398"/>
        </pc:sldMkLst>
        <pc:spChg chg="mod">
          <ac:chgData name="Rafal Klimek" userId="54eca939-93ab-4b9d-b202-f81bff99e574" providerId="ADAL" clId="{906B6EF7-C8E8-46E7-A58B-60464FA9B7E1}" dt="2019-05-21T10:41:41.870" v="48" actId="1076"/>
          <ac:spMkLst>
            <pc:docMk/>
            <pc:sldMk cId="1365143960" sldId="398"/>
            <ac:spMk id="3" creationId="{B53DF47D-8422-417A-B533-6053F225C95D}"/>
          </ac:spMkLst>
        </pc:spChg>
      </pc:sldChg>
      <pc:sldChg chg="addSp delSp modSp add">
        <pc:chgData name="Rafal Klimek" userId="54eca939-93ab-4b9d-b202-f81bff99e574" providerId="ADAL" clId="{906B6EF7-C8E8-46E7-A58B-60464FA9B7E1}" dt="2019-05-21T08:44:59.605" v="14" actId="1076"/>
        <pc:sldMkLst>
          <pc:docMk/>
          <pc:sldMk cId="3000726143" sldId="399"/>
        </pc:sldMkLst>
        <pc:picChg chg="del">
          <ac:chgData name="Rafal Klimek" userId="54eca939-93ab-4b9d-b202-f81bff99e574" providerId="ADAL" clId="{906B6EF7-C8E8-46E7-A58B-60464FA9B7E1}" dt="2019-05-20T11:31:53.010" v="1" actId="478"/>
          <ac:picMkLst>
            <pc:docMk/>
            <pc:sldMk cId="3000726143" sldId="399"/>
            <ac:picMk id="2" creationId="{A020C49D-4E6A-48ED-915C-3489D1A08A7B}"/>
          </ac:picMkLst>
        </pc:picChg>
        <pc:picChg chg="add del mod">
          <ac:chgData name="Rafal Klimek" userId="54eca939-93ab-4b9d-b202-f81bff99e574" providerId="ADAL" clId="{906B6EF7-C8E8-46E7-A58B-60464FA9B7E1}" dt="2019-05-21T08:44:46.765" v="11" actId="478"/>
          <ac:picMkLst>
            <pc:docMk/>
            <pc:sldMk cId="3000726143" sldId="399"/>
            <ac:picMk id="5" creationId="{31DF9A02-A2C3-42A3-9922-DC3FBF799DB2}"/>
          </ac:picMkLst>
        </pc:picChg>
        <pc:picChg chg="add mod">
          <ac:chgData name="Rafal Klimek" userId="54eca939-93ab-4b9d-b202-f81bff99e574" providerId="ADAL" clId="{906B6EF7-C8E8-46E7-A58B-60464FA9B7E1}" dt="2019-05-21T08:44:59.605" v="14" actId="1076"/>
          <ac:picMkLst>
            <pc:docMk/>
            <pc:sldMk cId="3000726143" sldId="399"/>
            <ac:picMk id="1026" creationId="{6C3BD879-8B74-44CC-97C1-52DBEB980486}"/>
          </ac:picMkLst>
        </pc:picChg>
      </pc:sldChg>
      <pc:sldChg chg="addSp delSp modSp add">
        <pc:chgData name="Rafal Klimek" userId="54eca939-93ab-4b9d-b202-f81bff99e574" providerId="ADAL" clId="{906B6EF7-C8E8-46E7-A58B-60464FA9B7E1}" dt="2019-05-21T10:45:39.150" v="53" actId="1076"/>
        <pc:sldMkLst>
          <pc:docMk/>
          <pc:sldMk cId="2497480594" sldId="400"/>
        </pc:sldMkLst>
        <pc:spChg chg="del">
          <ac:chgData name="Rafal Klimek" userId="54eca939-93ab-4b9d-b202-f81bff99e574" providerId="ADAL" clId="{906B6EF7-C8E8-46E7-A58B-60464FA9B7E1}" dt="2019-05-21T10:45:31.981" v="50" actId="478"/>
          <ac:spMkLst>
            <pc:docMk/>
            <pc:sldMk cId="2497480594" sldId="400"/>
            <ac:spMk id="2" creationId="{EE2E43DB-87EF-4725-8322-7300C42CD6F2}"/>
          </ac:spMkLst>
        </pc:spChg>
        <pc:picChg chg="add mod">
          <ac:chgData name="Rafal Klimek" userId="54eca939-93ab-4b9d-b202-f81bff99e574" providerId="ADAL" clId="{906B6EF7-C8E8-46E7-A58B-60464FA9B7E1}" dt="2019-05-21T10:45:39.150" v="53" actId="1076"/>
          <ac:picMkLst>
            <pc:docMk/>
            <pc:sldMk cId="2497480594" sldId="400"/>
            <ac:picMk id="1026" creationId="{36611290-EAAA-4751-83C2-39045F3F63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l.klimek\Documents\Clean_Architecture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Sheet1!$E$6:$E$13</c:f>
              <c:numCache>
                <c:formatCode>General</c:formatCode>
                <c:ptCount val="8"/>
                <c:pt idx="0">
                  <c:v>3000</c:v>
                </c:pt>
                <c:pt idx="1">
                  <c:v>5000</c:v>
                </c:pt>
                <c:pt idx="2">
                  <c:v>5700</c:v>
                </c:pt>
                <c:pt idx="3">
                  <c:v>6200</c:v>
                </c:pt>
                <c:pt idx="4">
                  <c:v>6700</c:v>
                </c:pt>
                <c:pt idx="5">
                  <c:v>7000</c:v>
                </c:pt>
                <c:pt idx="6">
                  <c:v>7100</c:v>
                </c:pt>
                <c:pt idx="7">
                  <c:v>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C-406B-8B7A-4365B86E8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6895832"/>
        <c:axId val="236454968"/>
      </c:barChart>
      <c:catAx>
        <c:axId val="23689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54968"/>
        <c:crosses val="autoZero"/>
        <c:auto val="1"/>
        <c:lblAlgn val="ctr"/>
        <c:lblOffset val="100"/>
        <c:noMultiLvlLbl val="0"/>
      </c:catAx>
      <c:valAx>
        <c:axId val="23645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Lines of Code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9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Sheet1!$F$19:$F$26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45</c:v>
                </c:pt>
                <c:pt idx="3">
                  <c:v>85</c:v>
                </c:pt>
                <c:pt idx="4">
                  <c:v>120</c:v>
                </c:pt>
                <c:pt idx="5">
                  <c:v>170</c:v>
                </c:pt>
                <c:pt idx="6">
                  <c:v>270</c:v>
                </c:pt>
                <c:pt idx="7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8-4A47-8A4C-CF02E477D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6454488"/>
        <c:axId val="646454816"/>
      </c:barChart>
      <c:catAx>
        <c:axId val="646454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Number of Release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816"/>
        <c:crosses val="autoZero"/>
        <c:auto val="1"/>
        <c:lblAlgn val="ctr"/>
        <c:lblOffset val="100"/>
        <c:noMultiLvlLbl val="0"/>
      </c:catAx>
      <c:valAx>
        <c:axId val="64645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Cost</a:t>
                </a:r>
                <a:r>
                  <a:rPr lang="pl-PL" dirty="0"/>
                  <a:t> of</a:t>
                </a:r>
                <a:r>
                  <a:rPr lang="pl-PL" baseline="0" dirty="0"/>
                  <a:t> </a:t>
                </a:r>
                <a:r>
                  <a:rPr lang="pl-PL" baseline="0" dirty="0" err="1"/>
                  <a:t>line</a:t>
                </a:r>
                <a:r>
                  <a:rPr lang="pl-PL" baseline="0" dirty="0"/>
                  <a:t> of </a:t>
                </a:r>
                <a:r>
                  <a:rPr lang="pl-PL" baseline="0" dirty="0" err="1"/>
                  <a:t>code</a:t>
                </a:r>
                <a:r>
                  <a:rPr lang="pl-PL" baseline="0" dirty="0"/>
                  <a:t> (DOLLARS)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454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21A7F-C3E7-8B4A-B9BC-F5BD07FD4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5173-BCC4-5147-845B-6130F853A6D1}" type="datetimeFigureOut">
              <a:rPr lang="en-US" smtClean="0"/>
              <a:t>5/21/2019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1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58850"/>
            <a:ext cx="8420100" cy="3844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50" y="313251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4A16C8-25BA-6E48-8602-B981A36E06BD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61F374-7405-AF4B-A3F1-CBB7F580DB85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60A937-4CE8-5A40-98DA-D3E12B0D0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1D96A3-CA84-CF45-9585-C5137873AEF3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7EAA4-7DB3-4D49-8DE1-3DEACC01C0EC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D2B8DD0-69CF-3743-B9B3-EB56D9A25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E201FF-CF97-544B-9C30-048495C380A4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D2D6FD-2596-D642-9CAD-9958FE57CB1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7F2736-0E6A-804A-B2E5-F52FB278E2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1FCF-167D-154B-8C01-0A9B8486AB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3F8A2-73DA-0947-B4D4-A30925772FB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B181C7-D522-DF40-BC42-D1FD76B2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C82EE4-E22D-6142-80BE-0BECBC8CBD3D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69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D2AE72-053D-484D-8D66-7886BB8789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AA2D1-4F73-E745-BC04-F5C31F616B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EAC4BA-4D67-214E-98AE-EEC8AB4AB4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D6F90CC-DD5B-F747-A81A-9926EB171C7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F7072D-E7C4-DE42-9631-9C6FD2ACE9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FC4E9-CDAB-9948-AE81-E76137B7F34A}"/>
              </a:ext>
            </a:extLst>
          </p:cNvPr>
          <p:cNvCxnSpPr/>
          <p:nvPr userDrawn="1"/>
        </p:nvCxnSpPr>
        <p:spPr>
          <a:xfrm>
            <a:off x="228600" y="-95250"/>
            <a:ext cx="0" cy="533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93905"/>
      </p:ext>
    </p:extLst>
  </p:cSld>
  <p:clrMapOvr>
    <a:masterClrMapping/>
  </p:clrMapOvr>
  <p:transition spd="slow">
    <p:push dir="u"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46A8E-466C-2E47-A568-8DEC19D8CDF1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69BF48-F99C-7447-B16A-9EADA6B21834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830166-B46E-E741-85F0-87D7B72E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2">
    <p:bg>
      <p:bgPr>
        <a:gradFill>
          <a:gsLst>
            <a:gs pos="0">
              <a:schemeClr val="accent2"/>
            </a:gs>
            <a:gs pos="42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2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B8516-2592-2B4C-A9E8-CC45139BD4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615753"/>
            <a:ext cx="7772400" cy="9559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No. 3 Presentation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7BC-5C71-1949-9E30-6C814AC6FD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647950"/>
            <a:ext cx="7772400" cy="60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6993C-D589-8245-AC78-ED49FB6E2A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0">
              <a:schemeClr val="accent5"/>
            </a:gs>
            <a:gs pos="71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No. 1 Section Title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4D80-5D82-A941-9043-43F8AD08D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192" y="4160542"/>
            <a:ext cx="240008" cy="2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9A4-E415-AC45-8CD8-17088197C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815546"/>
            <a:ext cx="7772400" cy="2746803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Quote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30DBF-E906-2346-8FE3-2076ED5785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7400" y="3755900"/>
            <a:ext cx="5029200" cy="6096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BB0DB-E452-CC4B-9619-8CB9AF3F9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372" y="57150"/>
            <a:ext cx="119856" cy="1198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02E12-12EF-CE4F-85DE-8A13E70803D8}"/>
              </a:ext>
            </a:extLst>
          </p:cNvPr>
          <p:cNvCxnSpPr>
            <a:cxnSpLocks/>
          </p:cNvCxnSpPr>
          <p:nvPr userDrawn="1"/>
        </p:nvCxnSpPr>
        <p:spPr>
          <a:xfrm>
            <a:off x="228600" y="0"/>
            <a:ext cx="0" cy="5143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2FE361-D8C7-E74D-8D98-77BDBFE55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85950"/>
            <a:ext cx="7772400" cy="1371599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46155-29A7-5147-9346-FFFCED2D96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7" y="3988559"/>
            <a:ext cx="1170183" cy="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420100" cy="38862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F7A72-800B-2B4C-A6DF-B1FA6E71D408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A7EBC3-2B11-1440-852C-FF612F98959E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4B930CE-C343-8D41-9A91-CC42974E0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449548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69CB15-AFEE-F34A-B4BB-27A9423BE1FE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0B56D-630D-434C-8B17-326E433781A1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199802-C686-DF46-9D09-ED54FFC81C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Te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4F76505-3E8C-D34E-8E89-734B93D7BD84}"/>
              </a:ext>
            </a:extLst>
          </p:cNvPr>
          <p:cNvSpPr/>
          <p:nvPr userDrawn="1"/>
        </p:nvSpPr>
        <p:spPr>
          <a:xfrm>
            <a:off x="228600" y="1200150"/>
            <a:ext cx="1371600" cy="3598862"/>
          </a:xfrm>
          <a:custGeom>
            <a:avLst/>
            <a:gdLst>
              <a:gd name="connsiteX0" fmla="*/ 881448 w 881448"/>
              <a:gd name="connsiteY0" fmla="*/ 0 h 3361038"/>
              <a:gd name="connsiteX1" fmla="*/ 881448 w 881448"/>
              <a:gd name="connsiteY1" fmla="*/ 3361038 h 3361038"/>
              <a:gd name="connsiteX2" fmla="*/ 0 w 881448"/>
              <a:gd name="connsiteY2" fmla="*/ 3361038 h 336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448" h="3361038">
                <a:moveTo>
                  <a:pt x="881448" y="0"/>
                </a:moveTo>
                <a:lnTo>
                  <a:pt x="881448" y="3361038"/>
                </a:lnTo>
                <a:lnTo>
                  <a:pt x="0" y="3361038"/>
                </a:lnTo>
              </a:path>
            </a:pathLst>
          </a:custGeom>
          <a:noFill/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0C91-394F-8948-9A55-D6AA7D197C0A}"/>
              </a:ext>
            </a:extLst>
          </p:cNvPr>
          <p:cNvGrpSpPr/>
          <p:nvPr userDrawn="1"/>
        </p:nvGrpSpPr>
        <p:grpSpPr>
          <a:xfrm>
            <a:off x="0" y="-7814"/>
            <a:ext cx="228600" cy="5151314"/>
            <a:chOff x="0" y="-7814"/>
            <a:chExt cx="228600" cy="51513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FC07B-706A-AE4D-B204-2F8861A5F1AA}"/>
                </a:ext>
              </a:extLst>
            </p:cNvPr>
            <p:cNvSpPr/>
            <p:nvPr userDrawn="1"/>
          </p:nvSpPr>
          <p:spPr>
            <a:xfrm>
              <a:off x="0" y="-7814"/>
              <a:ext cx="228600" cy="5151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710F78-CB33-BD46-A5CD-BDF76B78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54372" y="57150"/>
              <a:ext cx="119856" cy="119856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30F4AE7-BBD1-C642-B60A-D98CE60EDE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275" y="954087"/>
            <a:ext cx="7505700" cy="3844925"/>
          </a:xfrm>
        </p:spPr>
        <p:txBody>
          <a:bodyPr/>
          <a:lstStyle>
            <a:lvl1pPr marL="342900" indent="-342900">
              <a:lnSpc>
                <a:spcPct val="150000"/>
              </a:lnSpc>
              <a:buSzPct val="125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  <a:p>
            <a:pPr lvl="0"/>
            <a:r>
              <a:rPr lang="en-US" dirty="0"/>
              <a:t>Agenda Item 7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9582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E0D15-5ABF-6943-B725-E67198D8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DAB3-7E8F-DA4D-807A-DF150FA0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67" y="1394875"/>
            <a:ext cx="7755933" cy="300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51" r:id="rId3"/>
    <p:sldLayoutId id="2147484349" r:id="rId4"/>
    <p:sldLayoutId id="2147484356" r:id="rId5"/>
    <p:sldLayoutId id="2147484360" r:id="rId6"/>
    <p:sldLayoutId id="21474843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8" userDrawn="1">
          <p15:clr>
            <a:srgbClr val="F26B43"/>
          </p15:clr>
        </p15:guide>
        <p15:guide id="2" orient="horz" pos="2052" userDrawn="1">
          <p15:clr>
            <a:srgbClr val="F26B43"/>
          </p15:clr>
        </p15:guide>
        <p15:guide id="3" orient="horz" pos="468" userDrawn="1">
          <p15:clr>
            <a:srgbClr val="F26B43"/>
          </p15:clr>
        </p15:guide>
        <p15:guide id="4" orient="horz" pos="2772" userDrawn="1">
          <p15:clr>
            <a:srgbClr val="F26B43"/>
          </p15:clr>
        </p15:guide>
        <p15:guide id="5" pos="1584" userDrawn="1">
          <p15:clr>
            <a:srgbClr val="F26B43"/>
          </p15:clr>
        </p15:guide>
        <p15:guide id="7" pos="5616" userDrawn="1">
          <p15:clr>
            <a:srgbClr val="F26B43"/>
          </p15:clr>
        </p15:guide>
        <p15:guide id="8" pos="244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4560" userDrawn="1">
          <p15:clr>
            <a:srgbClr val="F26B43"/>
          </p15:clr>
        </p15:guide>
        <p15:guide id="12" pos="3312" userDrawn="1">
          <p15:clr>
            <a:srgbClr val="F26B43"/>
          </p15:clr>
        </p15:guide>
        <p15:guide id="13" pos="720" userDrawn="1">
          <p15:clr>
            <a:srgbClr val="F26B43"/>
          </p15:clr>
        </p15:guide>
        <p15:guide id="14" pos="432" userDrawn="1">
          <p15:clr>
            <a:srgbClr val="F26B43"/>
          </p15:clr>
        </p15:guide>
        <p15:guide id="15" pos="4176" userDrawn="1">
          <p15:clr>
            <a:srgbClr val="F26B43"/>
          </p15:clr>
        </p15:guide>
        <p15:guide id="16" pos="5040" userDrawn="1">
          <p15:clr>
            <a:srgbClr val="F26B43"/>
          </p15:clr>
        </p15:guide>
        <p15:guide id="17" pos="5328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59" r:id="rId2"/>
    <p:sldLayoutId id="2147484338" r:id="rId3"/>
    <p:sldLayoutId id="2147484296" r:id="rId4"/>
    <p:sldLayoutId id="2147484303" r:id="rId5"/>
    <p:sldLayoutId id="2147484302" r:id="rId6"/>
    <p:sldLayoutId id="2147484297" r:id="rId7"/>
    <p:sldLayoutId id="2147484357" r:id="rId8"/>
    <p:sldLayoutId id="2147484332" r:id="rId9"/>
    <p:sldLayoutId id="2147484355" r:id="rId10"/>
    <p:sldLayoutId id="2147484306" r:id="rId11"/>
  </p:sldLayoutIdLst>
  <p:transition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66344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49224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98A9-85B6-694E-94DB-E8A513C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Concept</a:t>
            </a:r>
            <a:r>
              <a:rPr lang="pl-PL" dirty="0"/>
              <a:t> of </a:t>
            </a:r>
            <a:r>
              <a:rPr lang="pl-PL" dirty="0" err="1"/>
              <a:t>Clean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F64B-9A2D-4C4A-A1AB-E772491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Rafal Klimek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8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10262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classes in a package are reused together. If you reuse one of the classes in a package, you reuse them all.</a:t>
            </a:r>
          </a:p>
        </p:txBody>
      </p:sp>
    </p:spTree>
    <p:extLst>
      <p:ext uri="{BB962C8B-B14F-4D97-AF65-F5344CB8AC3E}">
        <p14:creationId xmlns:p14="http://schemas.microsoft.com/office/powerpoint/2010/main" val="4664441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Tension Diagram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BA35E0-9B57-4A54-B2E4-1DCC1A5A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52" y="1149802"/>
            <a:ext cx="4504671" cy="38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58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Acyclic Dependencies 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dependency structure between packages must not contain cyclic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100195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1A9455-4569-4690-9EBE-C4568119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5" y="1915441"/>
            <a:ext cx="8254651" cy="23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44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Acyclic Dependencies Principle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B570F9-5BF3-4946-A5CE-40324EAB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1" y="1984970"/>
            <a:ext cx="8197099" cy="22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31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Stable Dependencies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4096011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dependencies between packages should be in the direction of the stability of the packages. A package should only depend upon packages that are more stable than it is. </a:t>
            </a:r>
          </a:p>
        </p:txBody>
      </p:sp>
    </p:spTree>
    <p:extLst>
      <p:ext uri="{BB962C8B-B14F-4D97-AF65-F5344CB8AC3E}">
        <p14:creationId xmlns:p14="http://schemas.microsoft.com/office/powerpoint/2010/main" val="25807999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stable dependencies">
            <a:extLst>
              <a:ext uri="{FF2B5EF4-FFF2-40B4-BE49-F238E27FC236}">
                <a16:creationId xmlns:a16="http://schemas.microsoft.com/office/drawing/2014/main" id="{36611290-EAAA-4751-83C2-39045F3F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239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05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Dependencies</a:t>
            </a:r>
            <a:r>
              <a:rPr lang="pl-PL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𝑆𝑡𝑎𝑏𝑖𝑙𝑖𝑡𝑦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𝐹𝑎𝑛𝐼𝑛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𝐹𝑎𝑛𝑂𝑢𝑡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25760"/>
                <a:ext cx="4724400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314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Stable Dependencies Principle</a:t>
            </a:r>
            <a:r>
              <a:rPr lang="en-US" sz="4100" dirty="0">
                <a:solidFill>
                  <a:srgbClr val="FFFFFF"/>
                </a:solidFill>
              </a:rPr>
              <a:t> </a:t>
            </a:r>
            <a:endParaRPr lang="en-US" sz="4100">
              <a:solidFill>
                <a:srgbClr val="FFFF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>
            <a:extLst>
              <a:ext uri="{FF2B5EF4-FFF2-40B4-BE49-F238E27FC236}">
                <a16:creationId xmlns:a16="http://schemas.microsoft.com/office/drawing/2014/main" id="{34A87509-27B4-4EC0-B36A-70C82306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" y="1820113"/>
            <a:ext cx="3340644" cy="2998228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>
            <a:extLst>
              <a:ext uri="{FF2B5EF4-FFF2-40B4-BE49-F238E27FC236}">
                <a16:creationId xmlns:a16="http://schemas.microsoft.com/office/drawing/2014/main" id="{63E9A276-6747-4E4F-8E9B-C80681848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09" y="1820113"/>
            <a:ext cx="3527327" cy="2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Stable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Abstractions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971549"/>
            <a:ext cx="3979563" cy="355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Packages that are maximally stable should be maximally abstract. Unstable packages should be concrete. The abstractness of a package should be in proportion to its stability.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257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>
                <a:solidFill>
                  <a:srgbClr val="000000"/>
                </a:solidFill>
              </a:rPr>
              <a:t>Why should we care?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CB998-5E5C-4B16-B963-6D6FBA361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7446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693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</a:rPr>
              <a:t>Stable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Abstractions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/>
              <p:nvPr/>
            </p:nvSpPr>
            <p:spPr>
              <a:xfrm>
                <a:off x="502104" y="2325760"/>
                <a:ext cx="8139792" cy="825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𝐴𝑏𝑠𝑡𝑟𝑎𝑐𝑡𝑛𝑒𝑠𝑠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𝐴𝑏𝑠𝑡𝑟𝑎𝑐𝑡𝑖𝑜𝑛𝑠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𝐶𝑜𝑛𝑐𝑟𝑒𝑡𝑖𝑧𝑎𝑡𝑖𝑜𝑛𝑠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𝐴𝑏𝑠𝑡𝑟𝑎𝑐𝑡𝑖𝑜𝑛𝑠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2E43DB-87EF-4725-8322-7300C42C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4" y="2325760"/>
                <a:ext cx="8139792" cy="825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5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Stable Abstractions Principle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Znalezione obrazy dla zapytania Stable Abstractions Principle">
            <a:extLst>
              <a:ext uri="{FF2B5EF4-FFF2-40B4-BE49-F238E27FC236}">
                <a16:creationId xmlns:a16="http://schemas.microsoft.com/office/drawing/2014/main" id="{C0EA7454-D6DC-47BD-83B2-14E6611B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041227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719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4368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300" dirty="0">
                <a:solidFill>
                  <a:srgbClr val="000000"/>
                </a:solidFill>
              </a:rPr>
              <a:t>That's nice, how can we model our code then?</a:t>
            </a:r>
          </a:p>
        </p:txBody>
      </p:sp>
      <p:sp>
        <p:nvSpPr>
          <p:cNvPr id="4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8" descr="A person with his mouth open&#10;&#10;Description generated with high confidence">
            <a:extLst>
              <a:ext uri="{FF2B5EF4-FFF2-40B4-BE49-F238E27FC236}">
                <a16:creationId xmlns:a16="http://schemas.microsoft.com/office/drawing/2014/main" id="{10B6927B-300D-43BC-9730-F8BA8E16E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071" r="-1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7438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4464" y="360948"/>
            <a:ext cx="2776688" cy="2930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Martin Fowler's "Presentation Domain Data Layering"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5143500"/>
          </a:xfrm>
          <a:prstGeom prst="rect">
            <a:avLst/>
          </a:prstGeom>
          <a:solidFill>
            <a:srgbClr val="72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2703" y="360948"/>
            <a:ext cx="1817370" cy="139340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360948"/>
            <a:ext cx="1809285" cy="13934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9B4DC43-F348-493E-86FC-B72C5868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92" y="481577"/>
            <a:ext cx="1152144" cy="115214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1877795"/>
            <a:ext cx="3006599" cy="2912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11DA4A8-135F-4391-A98F-05EE2B11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96" y="1996743"/>
            <a:ext cx="1488356" cy="267462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1877795"/>
            <a:ext cx="1809285" cy="2912518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3344989"/>
            <a:ext cx="2468880" cy="0"/>
          </a:xfrm>
          <a:prstGeom prst="line">
            <a:avLst/>
          </a:prstGeom>
          <a:ln w="19050">
            <a:solidFill>
              <a:srgbClr val="7263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741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 dirty="0">
                <a:solidFill>
                  <a:srgbClr val="000000"/>
                </a:solidFill>
                <a:cs typeface="Arial"/>
              </a:rPr>
              <a:t>Martin, you fool!</a:t>
            </a:r>
            <a:endParaRPr lang="en-US" dirty="0"/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B692D052-2725-4299-8A11-2A4F03A8FC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207" r="4455" b="-1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0374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</p:spTree>
    <p:extLst>
      <p:ext uri="{BB962C8B-B14F-4D97-AF65-F5344CB8AC3E}">
        <p14:creationId xmlns:p14="http://schemas.microsoft.com/office/powerpoint/2010/main" val="342893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in your applications is the least likely to be changed?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ENTITIES !!!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36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6" y="742950"/>
            <a:ext cx="7772400" cy="1371599"/>
          </a:xfrm>
        </p:spPr>
        <p:txBody>
          <a:bodyPr/>
          <a:lstStyle/>
          <a:p>
            <a:r>
              <a:rPr lang="en-US" dirty="0"/>
              <a:t>What defines functionalities of your application?</a:t>
            </a:r>
            <a:endParaRPr lang="en-US" dirty="0"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07EB12-22F9-4529-AA58-F0EB6266369D}"/>
              </a:ext>
            </a:extLst>
          </p:cNvPr>
          <p:cNvSpPr txBox="1">
            <a:spLocks/>
          </p:cNvSpPr>
          <p:nvPr/>
        </p:nvSpPr>
        <p:spPr>
          <a:xfrm>
            <a:off x="631031" y="3074194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dirty="0">
                <a:cs typeface="Arial"/>
              </a:rPr>
              <a:t>USE CASES AND DOMAIN LOGIC !!!</a:t>
            </a:r>
          </a:p>
        </p:txBody>
      </p:sp>
    </p:spTree>
    <p:extLst>
      <p:ext uri="{BB962C8B-B14F-4D97-AF65-F5344CB8AC3E}">
        <p14:creationId xmlns:p14="http://schemas.microsoft.com/office/powerpoint/2010/main" val="236165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597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Lines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6" name="Chart 5" descr="sdf">
            <a:extLst>
              <a:ext uri="{FF2B5EF4-FFF2-40B4-BE49-F238E27FC236}">
                <a16:creationId xmlns:a16="http://schemas.microsoft.com/office/drawing/2014/main" id="{10E4D78F-0D43-4AB3-9DD5-30CF930E0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02869"/>
              </p:ext>
            </p:extLst>
          </p:nvPr>
        </p:nvGraphicFramePr>
        <p:xfrm>
          <a:off x="1447800" y="971550"/>
          <a:ext cx="6400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8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What about them?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Framework</a:t>
            </a:r>
            <a:endParaRPr lang="en-US" dirty="0"/>
          </a:p>
          <a:p>
            <a:r>
              <a:rPr lang="en-US" dirty="0">
                <a:ea typeface="MS PGothic"/>
              </a:rPr>
              <a:t>Database</a:t>
            </a:r>
            <a:endParaRPr lang="en-US" dirty="0"/>
          </a:p>
          <a:p>
            <a:r>
              <a:rPr lang="en-US" dirty="0">
                <a:ea typeface="MS PGothic"/>
              </a:rPr>
              <a:t>UI</a:t>
            </a:r>
          </a:p>
          <a:p>
            <a:r>
              <a:rPr lang="en-US" dirty="0">
                <a:ea typeface="MS PGothic"/>
              </a:rPr>
              <a:t>Microservices vs. monolith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DF47D-8422-417A-B533-6053F225C95D}"/>
              </a:ext>
            </a:extLst>
          </p:cNvPr>
          <p:cNvSpPr txBox="1"/>
          <p:nvPr/>
        </p:nvSpPr>
        <p:spPr>
          <a:xfrm>
            <a:off x="1752600" y="3693319"/>
            <a:ext cx="70342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/>
                <a:ea typeface="MS PGothic"/>
              </a:rPr>
              <a:t>IMPLEMENTATION DETAIL</a:t>
            </a:r>
            <a:r>
              <a:rPr lang="pl-PL" sz="4000" b="1" dirty="0">
                <a:solidFill>
                  <a:srgbClr val="C00000"/>
                </a:solidFill>
                <a:latin typeface="Arial"/>
                <a:ea typeface="MS PGothic"/>
              </a:rPr>
              <a:t>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020C49D-4E6A-48ED-915C-3489D1A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05" y="1256420"/>
            <a:ext cx="4828789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085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Hexagonal Architecture</a:t>
            </a:r>
            <a:endParaRPr lang="en-US" sz="2400" kern="12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1026" name="Picture 2" descr="Image result for hexagonal architecture">
            <a:extLst>
              <a:ext uri="{FF2B5EF4-FFF2-40B4-BE49-F238E27FC236}">
                <a16:creationId xmlns:a16="http://schemas.microsoft.com/office/drawing/2014/main" id="{6C3BD879-8B74-44CC-97C1-52DBEB98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3" y="1067422"/>
            <a:ext cx="6170613" cy="40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2614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63" y="325159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>
                <a:solidFill>
                  <a:srgbClr val="FFFFFF"/>
                </a:solidFill>
              </a:rPr>
              <a:t>Peripherique</a:t>
            </a:r>
            <a:r>
              <a:rPr lang="en-US" sz="4100" dirty="0">
                <a:solidFill>
                  <a:srgbClr val="FFFFFF"/>
                </a:solidFill>
              </a:rPr>
              <a:t> antipattern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Znalezione obrazy dla zapytania clean architecture">
            <a:extLst>
              <a:ext uri="{FF2B5EF4-FFF2-40B4-BE49-F238E27FC236}">
                <a16:creationId xmlns:a16="http://schemas.microsoft.com/office/drawing/2014/main" id="{9FD4F616-247D-439E-B9E6-BC63386C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530" y="1820113"/>
            <a:ext cx="2998228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3217BC79-B254-4D80-BF48-B939B68D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585" y="1820113"/>
            <a:ext cx="3656375" cy="2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F37E6-AC34-E14F-B1D1-698F7218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1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Cost</a:t>
            </a:r>
            <a:r>
              <a:rPr lang="pl-PL" dirty="0"/>
              <a:t> of Line of </a:t>
            </a:r>
            <a:r>
              <a:rPr lang="pl-PL" dirty="0" err="1"/>
              <a:t>Code</a:t>
            </a:r>
            <a:r>
              <a:rPr lang="pl-PL" dirty="0"/>
              <a:t> per </a:t>
            </a:r>
            <a:r>
              <a:rPr lang="pl-PL" dirty="0" err="1"/>
              <a:t>Release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B24647-765A-414F-B95E-733BD6858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0769"/>
              </p:ext>
            </p:extLst>
          </p:nvPr>
        </p:nvGraphicFramePr>
        <p:xfrm>
          <a:off x="1219200" y="971550"/>
          <a:ext cx="6858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81681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3300" dirty="0" err="1">
                <a:solidFill>
                  <a:srgbClr val="000000"/>
                </a:solidFill>
              </a:rPr>
              <a:t>What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can</a:t>
            </a:r>
            <a:r>
              <a:rPr lang="pl-PL" sz="3300" dirty="0">
                <a:solidFill>
                  <a:srgbClr val="000000"/>
                </a:solidFill>
              </a:rPr>
              <a:t> we do </a:t>
            </a:r>
            <a:r>
              <a:rPr lang="pl-PL" sz="3300" dirty="0" err="1">
                <a:solidFill>
                  <a:srgbClr val="000000"/>
                </a:solidFill>
              </a:rPr>
              <a:t>about</a:t>
            </a:r>
            <a:r>
              <a:rPr lang="pl-PL" sz="3300" dirty="0">
                <a:solidFill>
                  <a:srgbClr val="000000"/>
                </a:solidFill>
              </a:rPr>
              <a:t> </a:t>
            </a:r>
            <a:r>
              <a:rPr lang="pl-PL" sz="3300" dirty="0" err="1">
                <a:solidFill>
                  <a:srgbClr val="000000"/>
                </a:solidFill>
              </a:rPr>
              <a:t>it</a:t>
            </a:r>
            <a:r>
              <a:rPr lang="pl-PL" sz="3300" dirty="0">
                <a:solidFill>
                  <a:srgbClr val="000000"/>
                </a:solidFill>
              </a:rPr>
              <a:t>?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3DF52-6B22-4BA3-95FC-26B7F3C59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483" r="4805" b="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2738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0BAF4-5197-6D4D-9587-0AD3A23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according</a:t>
            </a:r>
            <a:r>
              <a:rPr lang="pl-PL" dirty="0"/>
              <a:t> to </a:t>
            </a:r>
            <a:r>
              <a:rPr lang="pl-PL" dirty="0" err="1"/>
              <a:t>rules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15E0-0BC3-0B4E-8D89-08801A3D7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SOLID</a:t>
            </a:r>
            <a:endParaRPr lang="en-US" dirty="0"/>
          </a:p>
          <a:p>
            <a:r>
              <a:rPr lang="pl-PL" dirty="0"/>
              <a:t>GRASP</a:t>
            </a:r>
            <a:endParaRPr lang="en-US" dirty="0"/>
          </a:p>
          <a:p>
            <a:r>
              <a:rPr lang="pl-PL" dirty="0"/>
              <a:t>DRY</a:t>
            </a:r>
            <a:endParaRPr lang="en-US" dirty="0"/>
          </a:p>
          <a:p>
            <a:r>
              <a:rPr lang="pl-PL" dirty="0"/>
              <a:t>KISS</a:t>
            </a:r>
          </a:p>
          <a:p>
            <a:r>
              <a:rPr lang="pl-PL" dirty="0"/>
              <a:t>YAGNI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66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" y="0"/>
            <a:ext cx="4703676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411" y="3200874"/>
            <a:ext cx="3604497" cy="1051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What are the rules for our components?</a:t>
            </a: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976"/>
            <a:ext cx="4108564" cy="470763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D8616-4F84-42EA-B650-036702D07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0922" r="-3" b="-3"/>
          <a:stretch/>
        </p:blipFill>
        <p:spPr>
          <a:xfrm>
            <a:off x="20" y="577527"/>
            <a:ext cx="3973993" cy="4573079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494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Reuse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Release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Equivalence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The unit of reuse is the unit of release. Effective reuse requires tracking of releases from a change control system. The package is the effective unit of reuse and release.</a:t>
            </a:r>
          </a:p>
        </p:txBody>
      </p:sp>
    </p:spTree>
    <p:extLst>
      <p:ext uri="{BB962C8B-B14F-4D97-AF65-F5344CB8AC3E}">
        <p14:creationId xmlns:p14="http://schemas.microsoft.com/office/powerpoint/2010/main" val="2942686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Common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Closure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Principle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C20EA-10F0-43CC-9332-4EC9346043FD}"/>
              </a:ext>
            </a:extLst>
          </p:cNvPr>
          <p:cNvSpPr txBox="1"/>
          <p:nvPr/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Classes within a released component should share common closure. That is, if one needs to be changed, they all are likely to need to be changed. What affects one, affects all.</a:t>
            </a:r>
          </a:p>
        </p:txBody>
      </p:sp>
    </p:spTree>
    <p:extLst>
      <p:ext uri="{BB962C8B-B14F-4D97-AF65-F5344CB8AC3E}">
        <p14:creationId xmlns:p14="http://schemas.microsoft.com/office/powerpoint/2010/main" val="3655412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Custom Design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vanti 2018 final 5pm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36E20"/>
      </a:accent2>
      <a:accent3>
        <a:srgbClr val="F99D16"/>
      </a:accent3>
      <a:accent4>
        <a:srgbClr val="9E958C"/>
      </a:accent4>
      <a:accent5>
        <a:srgbClr val="AE1F64"/>
      </a:accent5>
      <a:accent6>
        <a:srgbClr val="007EA5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392</Words>
  <Application>Microsoft Office PowerPoint</Application>
  <PresentationFormat>On-screen Show (16:9)</PresentationFormat>
  <Paragraphs>76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1_Custom Design</vt:lpstr>
      <vt:lpstr>Office Theme</vt:lpstr>
      <vt:lpstr>Concept of Clean Architecture</vt:lpstr>
      <vt:lpstr>Why should we care?</vt:lpstr>
      <vt:lpstr>Lines of Code per Release</vt:lpstr>
      <vt:lpstr>Cost of Line of Code per Release</vt:lpstr>
      <vt:lpstr>What can we do about it?</vt:lpstr>
      <vt:lpstr>Coding according to rules</vt:lpstr>
      <vt:lpstr>What are the rules for our components?</vt:lpstr>
      <vt:lpstr>Reuse/Release Equivalence Principle</vt:lpstr>
      <vt:lpstr>Common Closure Principle</vt:lpstr>
      <vt:lpstr>Common Reuse Principle</vt:lpstr>
      <vt:lpstr>Tension Diagram</vt:lpstr>
      <vt:lpstr>Acyclic Dependencies Principle</vt:lpstr>
      <vt:lpstr>Acyclic Dependencies Principle</vt:lpstr>
      <vt:lpstr>Acyclic Dependencies Principle</vt:lpstr>
      <vt:lpstr>Stable Dependencies Principle</vt:lpstr>
      <vt:lpstr>Stable Dependencies Principle</vt:lpstr>
      <vt:lpstr>Stable Dependencies Principle</vt:lpstr>
      <vt:lpstr>Stable Dependencies Principle </vt:lpstr>
      <vt:lpstr>Stable Abstractions Principle</vt:lpstr>
      <vt:lpstr>Stable Abstractions Principle</vt:lpstr>
      <vt:lpstr>Stable Abstractions Principle</vt:lpstr>
      <vt:lpstr>That's nice, how can we model our code then?</vt:lpstr>
      <vt:lpstr>Martin Fowler's "Presentation Domain Data Layering"</vt:lpstr>
      <vt:lpstr>Martin, you fool!</vt:lpstr>
      <vt:lpstr>What in your applications is the least likely to be changed?</vt:lpstr>
      <vt:lpstr>What in your applications is the least likely to be changed?</vt:lpstr>
      <vt:lpstr>What defines functionalities of your application?</vt:lpstr>
      <vt:lpstr>What defines functionalities of your application?</vt:lpstr>
      <vt:lpstr>What about them?</vt:lpstr>
      <vt:lpstr>What about them?</vt:lpstr>
      <vt:lpstr>Hexagonal Architecture</vt:lpstr>
      <vt:lpstr>Hexagonal Architecture</vt:lpstr>
      <vt:lpstr>Peripherique antipattern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Clean Architecture</dc:title>
  <dc:creator>Rafał Klimek</dc:creator>
  <cp:lastModifiedBy>Rafal Klimek</cp:lastModifiedBy>
  <cp:revision>247</cp:revision>
  <dcterms:created xsi:type="dcterms:W3CDTF">2019-05-16T13:48:36Z</dcterms:created>
  <dcterms:modified xsi:type="dcterms:W3CDTF">2019-05-21T13:03:43Z</dcterms:modified>
</cp:coreProperties>
</file>