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  <p:sldMasterId id="2147483951" r:id="rId2"/>
  </p:sldMasterIdLst>
  <p:notesMasterIdLst>
    <p:notesMasterId r:id="rId14"/>
  </p:notesMasterIdLst>
  <p:handoutMasterIdLst>
    <p:handoutMasterId r:id="rId15"/>
  </p:handoutMasterIdLst>
  <p:sldIdLst>
    <p:sldId id="347" r:id="rId3"/>
    <p:sldId id="355" r:id="rId4"/>
    <p:sldId id="341" r:id="rId5"/>
    <p:sldId id="363" r:id="rId6"/>
    <p:sldId id="351" r:id="rId7"/>
    <p:sldId id="359" r:id="rId8"/>
    <p:sldId id="361" r:id="rId9"/>
    <p:sldId id="343" r:id="rId10"/>
    <p:sldId id="358" r:id="rId11"/>
    <p:sldId id="360" r:id="rId12"/>
    <p:sldId id="354" r:id="rId13"/>
  </p:sldIdLst>
  <p:sldSz cx="9144000" cy="5143500" type="screen16x9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393"/>
    <a:srgbClr val="AA0061"/>
    <a:srgbClr val="500778"/>
    <a:srgbClr val="753BBD"/>
    <a:srgbClr val="009639"/>
    <a:srgbClr val="007FA3"/>
    <a:srgbClr val="E93CAC"/>
    <a:srgbClr val="9E2A2F"/>
    <a:srgbClr val="A8001A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86478"/>
  </p:normalViewPr>
  <p:slideViewPr>
    <p:cSldViewPr snapToObjects="1">
      <p:cViewPr varScale="1">
        <p:scale>
          <a:sx n="124" d="100"/>
          <a:sy n="124" d="100"/>
        </p:scale>
        <p:origin x="10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4" d="100"/>
          <a:sy n="114" d="100"/>
        </p:scale>
        <p:origin x="420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21A7F-C3E7-8B4A-B9BC-F5BD07FD4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D5173-BCC4-5147-845B-6130F853A6D1}" type="datetimeFigureOut">
              <a:rPr lang="en-US" smtClean="0"/>
              <a:t>5/29/2019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F7118EA-3217-7B4E-B769-8E8FCF020223}" type="datetimeFigureOut">
              <a:rPr lang="en-US"/>
              <a:pPr>
                <a:defRPr/>
              </a:pPr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B379BF-ABF8-234A-8DE5-788300FB5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1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6993C-D589-8245-AC78-ED49FB6E2A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50" y="313251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 dirty="0" err="1"/>
              <a:t>Quotet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3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4A16C8-25BA-6E48-8602-B981A36E06BD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61F374-7405-AF4B-A3F1-CBB7F580DB85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60A937-4CE8-5A40-98DA-D3E12B0D0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420100" cy="38862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F7A72-800B-2B4C-A6DF-B1FA6E71D408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A7EBC3-2B11-1440-852C-FF612F98959E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4B930CE-C343-8D41-9A91-CC42974E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/>
  </p:cSld>
  <p:clrMapOvr>
    <a:masterClrMapping/>
  </p:clrMapOvr>
  <p:transition spd="slow">
    <p:push dir="u"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0"/>
            <a:ext cx="4087298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971550"/>
            <a:ext cx="4114799" cy="3886201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5143500"/>
          </a:xfrm>
        </p:spPr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1D96A3-CA84-CF45-9585-C5137873AEF3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D7EAA4-7DB3-4D49-8DE1-3DEACC01C0EC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D2B8DD0-69CF-3743-B9B3-EB56D9A25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/>
  </p:cSld>
  <p:clrMapOvr>
    <a:masterClrMapping/>
  </p:clrMapOvr>
  <p:transition spd="slow">
    <p:push dir="u"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83922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366550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075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4074" y="3943350"/>
            <a:ext cx="8489425" cy="914400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E201FF-CF97-544B-9C30-048495C380A4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D2D6FD-2596-D642-9CAD-9958FE57CB14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F7F2736-0E6A-804A-B2E5-F52FB278E2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/>
  </p:cSld>
  <p:clrMapOvr>
    <a:masterClrMapping/>
  </p:clrMapOvr>
  <p:transition spd="slow">
    <p:push dir="u"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F1FCF-167D-154B-8C01-0A9B8486AB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13F8A2-73DA-0947-B4D4-A30925772FB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B181C7-D522-DF40-BC42-D1FD76B2B5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C82EE4-E22D-6142-80BE-0BECBC8CBD3D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692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D2AE72-053D-484D-8D66-7886BB8789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1AA2D1-4F73-E745-BC04-F5C31F616B4A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slow">
    <p:push dir="u"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EAC4BA-4D67-214E-98AE-EEC8AB4AB4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6F90CC-DD5B-F747-A81A-9926EB171C7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F7072D-E7C4-DE42-9631-9C6FD2ACE9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3FC4E9-CDAB-9948-AE81-E76137B7F34A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93905"/>
      </p:ext>
    </p:extLst>
  </p:cSld>
  <p:clrMapOvr>
    <a:masterClrMapping/>
  </p:clrMapOvr>
  <p:transition spd="slow">
    <p:push dir="u"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1646A8E-466C-2E47-A568-8DEC19D8CDF1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69BF48-F99C-7447-B16A-9EADA6B21834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5830166-B46E-E741-85F0-87D7B72E69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/>
  </p:cSld>
  <p:clrMapOvr>
    <a:masterClrMapping/>
  </p:clrMapOvr>
  <p:transition spd="slow">
    <p:push dir="u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2">
    <p:bg>
      <p:bgPr>
        <a:gradFill>
          <a:gsLst>
            <a:gs pos="0">
              <a:schemeClr val="accent2"/>
            </a:gs>
            <a:gs pos="42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2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B8516-2592-2B4C-A9E8-CC45139BD4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1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3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6993C-D589-8245-AC78-ED49FB6E2A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0">
              <a:schemeClr val="accent5"/>
            </a:gs>
            <a:gs pos="71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85950"/>
            <a:ext cx="7772400" cy="1371599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No. 1 Section Title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4D80-5D82-A941-9043-43F8AD08DD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8192" y="4160542"/>
            <a:ext cx="240008" cy="2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815546"/>
            <a:ext cx="7772400" cy="2746803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330DBF-E906-2346-8FE3-2076ED5785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7400" y="3755900"/>
            <a:ext cx="5029200" cy="6096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BB0DB-E452-CC4B-9619-8CB9AF3F91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A02E12-12EF-CE4F-85DE-8A13E70803D8}"/>
              </a:ext>
            </a:extLst>
          </p:cNvPr>
          <p:cNvCxnSpPr>
            <a:cxnSpLocks/>
          </p:cNvCxnSpPr>
          <p:nvPr userDrawn="1"/>
        </p:nvCxnSpPr>
        <p:spPr>
          <a:xfrm>
            <a:off x="228600" y="0"/>
            <a:ext cx="0" cy="5143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12FE361-D8C7-E74D-8D98-77BDBFE55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85950"/>
            <a:ext cx="7772400" cy="1371599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Thank You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046155-29A7-5147-9346-FFFCED2D96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69CB15-AFEE-F34A-B4BB-27A9423BE1FE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60B56D-630D-434C-8B17-326E433781A1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199802-C686-DF46-9D09-ED54FFC81C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/>
  </p:cSld>
  <p:clrMapOvr>
    <a:masterClrMapping/>
  </p:clrMapOvr>
  <p:transition spd="slow">
    <p:push dir="u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Te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4F76505-3E8C-D34E-8E89-734B93D7BD84}"/>
              </a:ext>
            </a:extLst>
          </p:cNvPr>
          <p:cNvSpPr/>
          <p:nvPr userDrawn="1"/>
        </p:nvSpPr>
        <p:spPr>
          <a:xfrm>
            <a:off x="228600" y="1200150"/>
            <a:ext cx="1371600" cy="3598862"/>
          </a:xfrm>
          <a:custGeom>
            <a:avLst/>
            <a:gdLst>
              <a:gd name="connsiteX0" fmla="*/ 881448 w 881448"/>
              <a:gd name="connsiteY0" fmla="*/ 0 h 3361038"/>
              <a:gd name="connsiteX1" fmla="*/ 881448 w 881448"/>
              <a:gd name="connsiteY1" fmla="*/ 3361038 h 3361038"/>
              <a:gd name="connsiteX2" fmla="*/ 0 w 881448"/>
              <a:gd name="connsiteY2" fmla="*/ 3361038 h 336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448" h="3361038">
                <a:moveTo>
                  <a:pt x="881448" y="0"/>
                </a:moveTo>
                <a:lnTo>
                  <a:pt x="881448" y="3361038"/>
                </a:lnTo>
                <a:lnTo>
                  <a:pt x="0" y="3361038"/>
                </a:lnTo>
              </a:path>
            </a:pathLst>
          </a:custGeom>
          <a:noFill/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0C91-394F-8948-9A55-D6AA7D197C0A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FC07B-706A-AE4D-B204-2F8861A5F1AA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710F78-CB33-BD46-A5CD-BDF76B78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30F4AE7-BBD1-C642-B60A-D98CE60EDE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8275" y="954087"/>
            <a:ext cx="7505700" cy="3844925"/>
          </a:xfrm>
        </p:spPr>
        <p:txBody>
          <a:bodyPr/>
          <a:lstStyle>
            <a:lvl1pPr marL="342900" indent="-342900">
              <a:lnSpc>
                <a:spcPct val="150000"/>
              </a:lnSpc>
              <a:buSzPct val="125000"/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  <a:p>
            <a:pPr lvl="0"/>
            <a:r>
              <a:rPr lang="en-US" dirty="0"/>
              <a:t>Agenda Item 7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9582"/>
      </p:ext>
    </p:extLst>
  </p:cSld>
  <p:clrMapOvr>
    <a:masterClrMapping/>
  </p:clrMapOvr>
  <p:transition spd="slow">
    <p:push dir="u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Te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58850"/>
            <a:ext cx="8420100" cy="3844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0C91-394F-8948-9A55-D6AA7D197C0A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FC07B-706A-AE4D-B204-2F8861A5F1AA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710F78-CB33-BD46-A5CD-BDF76B78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/>
  </p:cSld>
  <p:clrMapOvr>
    <a:masterClrMapping/>
  </p:clrMapOvr>
  <p:transition spd="slow">
    <p:push dir="u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E0D15-5ABF-6943-B725-E67198D8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5DAB3-7E8F-DA4D-807A-DF150FA0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67" y="1394875"/>
            <a:ext cx="7755933" cy="300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7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51" r:id="rId3"/>
    <p:sldLayoutId id="2147484349" r:id="rId4"/>
    <p:sldLayoutId id="2147484356" r:id="rId5"/>
    <p:sldLayoutId id="21474843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8" userDrawn="1">
          <p15:clr>
            <a:srgbClr val="F26B43"/>
          </p15:clr>
        </p15:guide>
        <p15:guide id="2" orient="horz" pos="2052" userDrawn="1">
          <p15:clr>
            <a:srgbClr val="F26B43"/>
          </p15:clr>
        </p15:guide>
        <p15:guide id="3" orient="horz" pos="468" userDrawn="1">
          <p15:clr>
            <a:srgbClr val="F26B43"/>
          </p15:clr>
        </p15:guide>
        <p15:guide id="4" orient="horz" pos="2772" userDrawn="1">
          <p15:clr>
            <a:srgbClr val="F26B43"/>
          </p15:clr>
        </p15:guide>
        <p15:guide id="5" pos="1584" userDrawn="1">
          <p15:clr>
            <a:srgbClr val="F26B43"/>
          </p15:clr>
        </p15:guide>
        <p15:guide id="7" pos="5616" userDrawn="1">
          <p15:clr>
            <a:srgbClr val="F26B43"/>
          </p15:clr>
        </p15:guide>
        <p15:guide id="8" pos="2448" userDrawn="1">
          <p15:clr>
            <a:srgbClr val="F26B43"/>
          </p15:clr>
        </p15:guide>
        <p15:guide id="10" pos="144" userDrawn="1">
          <p15:clr>
            <a:srgbClr val="F26B43"/>
          </p15:clr>
        </p15:guide>
        <p15:guide id="11" pos="4560" userDrawn="1">
          <p15:clr>
            <a:srgbClr val="F26B43"/>
          </p15:clr>
        </p15:guide>
        <p15:guide id="12" pos="3312" userDrawn="1">
          <p15:clr>
            <a:srgbClr val="F26B43"/>
          </p15:clr>
        </p15:guide>
        <p15:guide id="13" pos="720" userDrawn="1">
          <p15:clr>
            <a:srgbClr val="F26B43"/>
          </p15:clr>
        </p15:guide>
        <p15:guide id="14" pos="432" userDrawn="1">
          <p15:clr>
            <a:srgbClr val="F26B43"/>
          </p15:clr>
        </p15:guide>
        <p15:guide id="15" pos="4176" userDrawn="1">
          <p15:clr>
            <a:srgbClr val="F26B43"/>
          </p15:clr>
        </p15:guide>
        <p15:guide id="16" pos="5040" userDrawn="1">
          <p15:clr>
            <a:srgbClr val="F26B43"/>
          </p15:clr>
        </p15:guide>
        <p15:guide id="17" pos="5328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85751"/>
            <a:ext cx="82296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200151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59" r:id="rId2"/>
    <p:sldLayoutId id="2147484338" r:id="rId3"/>
    <p:sldLayoutId id="2147484296" r:id="rId4"/>
    <p:sldLayoutId id="2147484303" r:id="rId5"/>
    <p:sldLayoutId id="2147484302" r:id="rId6"/>
    <p:sldLayoutId id="2147484297" r:id="rId7"/>
    <p:sldLayoutId id="2147484357" r:id="rId8"/>
    <p:sldLayoutId id="2147484332" r:id="rId9"/>
    <p:sldLayoutId id="2147484355" r:id="rId10"/>
    <p:sldLayoutId id="2147484306" r:id="rId11"/>
  </p:sldLayoutIdLst>
  <p:transition>
    <p:fade/>
  </p:transition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66344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49224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3168" userDrawn="1">
          <p15:clr>
            <a:srgbClr val="F26B43"/>
          </p15:clr>
        </p15:guide>
        <p15:guide id="3" pos="3744" userDrawn="1">
          <p15:clr>
            <a:srgbClr val="F26B43"/>
          </p15:clr>
        </p15:guide>
        <p15:guide id="4" pos="4320" userDrawn="1">
          <p15:clr>
            <a:srgbClr val="F26B43"/>
          </p15:clr>
        </p15:guide>
        <p15:guide id="5" pos="489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pos="201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864" userDrawn="1">
          <p15:clr>
            <a:srgbClr val="F26B43"/>
          </p15:clr>
        </p15:guide>
        <p15:guide id="10" pos="2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756" userDrawn="1">
          <p15:clr>
            <a:srgbClr val="F26B43"/>
          </p15:clr>
        </p15:guide>
        <p15:guide id="13" orient="horz" pos="180" userDrawn="1">
          <p15:clr>
            <a:srgbClr val="F26B43"/>
          </p15:clr>
        </p15:guide>
        <p15:guide id="14" orient="horz" pos="1908" userDrawn="1">
          <p15:clr>
            <a:srgbClr val="F26B43"/>
          </p15:clr>
        </p15:guide>
        <p15:guide id="15" orient="horz" pos="2484" userDrawn="1">
          <p15:clr>
            <a:srgbClr val="F26B43"/>
          </p15:clr>
        </p15:guide>
        <p15:guide id="16" orient="horz" pos="3060" userDrawn="1">
          <p15:clr>
            <a:srgbClr val="F26B43"/>
          </p15:clr>
        </p15:guide>
        <p15:guide id="17" orient="horz" pos="468" userDrawn="1">
          <p15:clr>
            <a:srgbClr val="F26B43"/>
          </p15:clr>
        </p15:guide>
        <p15:guide id="18" orient="horz" pos="1044" userDrawn="1">
          <p15:clr>
            <a:srgbClr val="FDE53C"/>
          </p15:clr>
        </p15:guide>
        <p15:guide id="19" orient="horz" pos="1620" userDrawn="1">
          <p15:clr>
            <a:srgbClr val="FDE53C"/>
          </p15:clr>
        </p15:guide>
        <p15:guide id="20" pos="120" userDrawn="1">
          <p15:clr>
            <a:srgbClr val="F26B43"/>
          </p15:clr>
        </p15:guide>
        <p15:guide id="21" pos="5640" userDrawn="1">
          <p15:clr>
            <a:srgbClr val="F26B43"/>
          </p15:clr>
        </p15:guide>
        <p15:guide id="22" orient="horz" pos="612" userDrawn="1">
          <p15:clr>
            <a:srgbClr val="F26B43"/>
          </p15:clr>
        </p15:guide>
        <p15:guide id="23" pos="5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98A9-85B6-694E-94DB-E8A513C4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Practise</a:t>
            </a:r>
            <a:r>
              <a:rPr lang="pl-PL" dirty="0"/>
              <a:t> of </a:t>
            </a:r>
            <a:r>
              <a:rPr lang="pl-PL" dirty="0" err="1"/>
              <a:t>Clean</a:t>
            </a:r>
            <a:r>
              <a:rPr lang="pl-PL" dirty="0"/>
              <a:t>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F64B-9A2D-4C4A-A1AB-E7724915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Rafal Klimek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8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Adapter </a:t>
            </a:r>
            <a:r>
              <a:rPr lang="pl-PL" dirty="0" err="1"/>
              <a:t>Layer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err="1"/>
              <a:t>Entrypoints</a:t>
            </a:r>
            <a:endParaRPr lang="pl-PL" dirty="0"/>
          </a:p>
          <a:p>
            <a:pPr lvl="1"/>
            <a:r>
              <a:rPr lang="pl-PL" dirty="0" err="1"/>
              <a:t>Controllers</a:t>
            </a:r>
            <a:endParaRPr lang="pl-PL" dirty="0"/>
          </a:p>
          <a:p>
            <a:pPr lvl="1"/>
            <a:r>
              <a:rPr lang="pl-PL" dirty="0" err="1"/>
              <a:t>Presenters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Dataproviders</a:t>
            </a:r>
            <a:endParaRPr lang="pl-PL" dirty="0"/>
          </a:p>
          <a:p>
            <a:pPr lvl="1"/>
            <a:r>
              <a:rPr lang="pl-PL" dirty="0"/>
              <a:t>Readers/</a:t>
            </a:r>
            <a:r>
              <a:rPr lang="pl-PL" dirty="0" err="1"/>
              <a:t>Writers</a:t>
            </a:r>
            <a:endParaRPr lang="pl-PL" dirty="0"/>
          </a:p>
          <a:p>
            <a:pPr lvl="1"/>
            <a:r>
              <a:rPr lang="pl-PL" dirty="0"/>
              <a:t>Event </a:t>
            </a:r>
            <a:r>
              <a:rPr lang="pl-PL" dirty="0" err="1"/>
              <a:t>Emitters</a:t>
            </a:r>
            <a:endParaRPr lang="pl-PL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590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6F37E6-AC34-E14F-B1D1-698F7218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81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Hexagonial Architecture</a:t>
            </a:r>
          </a:p>
        </p:txBody>
      </p:sp>
      <p:pic>
        <p:nvPicPr>
          <p:cNvPr id="5" name="Picture 2" descr="Image result for hexagonal architecture">
            <a:extLst>
              <a:ext uri="{FF2B5EF4-FFF2-40B4-BE49-F238E27FC236}">
                <a16:creationId xmlns:a16="http://schemas.microsoft.com/office/drawing/2014/main" id="{BBD70FD6-6859-48F5-8B04-4A100017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9598" y="1159025"/>
            <a:ext cx="5804804" cy="384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334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1000">
              <a:schemeClr val="accent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71550"/>
            <a:ext cx="7772400" cy="1371599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the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thing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newbie</a:t>
            </a:r>
            <a:r>
              <a:rPr lang="pl-PL" dirty="0"/>
              <a:t> </a:t>
            </a:r>
            <a:r>
              <a:rPr lang="pl-PL" dirty="0" err="1"/>
              <a:t>notice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opening</a:t>
            </a:r>
            <a:r>
              <a:rPr lang="pl-PL" dirty="0"/>
              <a:t> the </a:t>
            </a:r>
            <a:r>
              <a:rPr lang="pl-PL" dirty="0" err="1"/>
              <a:t>solution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1000">
              <a:schemeClr val="accent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71550"/>
            <a:ext cx="7772400" cy="1371599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the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thing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newbie</a:t>
            </a:r>
            <a:r>
              <a:rPr lang="pl-PL" dirty="0"/>
              <a:t> </a:t>
            </a:r>
            <a:r>
              <a:rPr lang="pl-PL" dirty="0" err="1"/>
              <a:t>notice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opening</a:t>
            </a:r>
            <a:r>
              <a:rPr lang="pl-PL" dirty="0"/>
              <a:t> the </a:t>
            </a:r>
            <a:r>
              <a:rPr lang="pl-PL" dirty="0" err="1"/>
              <a:t>solution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D8295E-0AA5-4A9C-BF25-5BBF9E17D0F6}"/>
              </a:ext>
            </a:extLst>
          </p:cNvPr>
          <p:cNvSpPr txBox="1">
            <a:spLocks/>
          </p:cNvSpPr>
          <p:nvPr/>
        </p:nvSpPr>
        <p:spPr>
          <a:xfrm>
            <a:off x="685800" y="2647950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l-PL" dirty="0"/>
              <a:t>DOMAIN AREA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5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Screaming</a:t>
            </a:r>
            <a:r>
              <a:rPr lang="pl-PL" dirty="0"/>
              <a:t> Architecture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pl-PL" strike="sngStrike" dirty="0"/>
          </a:p>
          <a:p>
            <a:r>
              <a:rPr lang="pl-PL" strike="sngStrike" dirty="0" err="1"/>
              <a:t>Frameworks</a:t>
            </a:r>
            <a:r>
              <a:rPr lang="pl-PL" strike="sngStrike" dirty="0"/>
              <a:t> and Tools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 and </a:t>
            </a:r>
            <a:r>
              <a:rPr lang="pl-PL" dirty="0" err="1"/>
              <a:t>Domain</a:t>
            </a:r>
            <a:r>
              <a:rPr lang="pl-PL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5117642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Hexagonial Architecture</a:t>
            </a:r>
          </a:p>
        </p:txBody>
      </p:sp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BB405870-3745-48BC-A423-5E916EDD0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90" y="1072764"/>
            <a:ext cx="5331619" cy="391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770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Enterprise </a:t>
            </a:r>
            <a:r>
              <a:rPr lang="pl-PL" dirty="0" err="1"/>
              <a:t>Layer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err="1"/>
              <a:t>Aggregates</a:t>
            </a:r>
            <a:endParaRPr lang="pl-PL" dirty="0"/>
          </a:p>
          <a:p>
            <a:r>
              <a:rPr lang="pl-PL" dirty="0"/>
              <a:t>Value Objects</a:t>
            </a:r>
            <a:endParaRPr lang="en-US" dirty="0"/>
          </a:p>
          <a:p>
            <a:r>
              <a:rPr lang="pl-PL" dirty="0" err="1"/>
              <a:t>Entities</a:t>
            </a:r>
            <a:endParaRPr lang="en-US" dirty="0"/>
          </a:p>
          <a:p>
            <a:r>
              <a:rPr lang="pl-PL" dirty="0" err="1"/>
              <a:t>Policies</a:t>
            </a:r>
            <a:endParaRPr lang="pl-PL" dirty="0"/>
          </a:p>
          <a:p>
            <a:r>
              <a:rPr lang="pl-PL" dirty="0" err="1"/>
              <a:t>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30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DDD Building Blocks</a:t>
            </a:r>
          </a:p>
        </p:txBody>
      </p:sp>
      <p:pic>
        <p:nvPicPr>
          <p:cNvPr id="1028" name="Picture 4" descr="Image result for ddd building blocks">
            <a:extLst>
              <a:ext uri="{FF2B5EF4-FFF2-40B4-BE49-F238E27FC236}">
                <a16:creationId xmlns:a16="http://schemas.microsoft.com/office/drawing/2014/main" id="{8EECC447-91E8-47B1-BE2D-C174CAF8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7" y="721339"/>
            <a:ext cx="6376694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233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Layer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endParaRPr lang="pl-PL" dirty="0"/>
          </a:p>
          <a:p>
            <a:r>
              <a:rPr lang="pl-PL" dirty="0" err="1"/>
              <a:t>Commands</a:t>
            </a:r>
            <a:r>
              <a:rPr lang="pl-PL" dirty="0"/>
              <a:t>/</a:t>
            </a:r>
            <a:r>
              <a:rPr lang="pl-PL" dirty="0" err="1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958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Custom Design">
  <a:themeElements>
    <a:clrScheme name="Ivanti 2018 final 5pm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36E20"/>
      </a:accent2>
      <a:accent3>
        <a:srgbClr val="F99D16"/>
      </a:accent3>
      <a:accent4>
        <a:srgbClr val="9E958C"/>
      </a:accent4>
      <a:accent5>
        <a:srgbClr val="AE1F64"/>
      </a:accent5>
      <a:accent6>
        <a:srgbClr val="007EA5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vanti 2018 final 5pm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36E20"/>
      </a:accent2>
      <a:accent3>
        <a:srgbClr val="F99D16"/>
      </a:accent3>
      <a:accent4>
        <a:srgbClr val="9E958C"/>
      </a:accent4>
      <a:accent5>
        <a:srgbClr val="AE1F64"/>
      </a:accent5>
      <a:accent6>
        <a:srgbClr val="007EA5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b="1" spc="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84</Words>
  <Application>Microsoft Office PowerPoint</Application>
  <PresentationFormat>On-screen Show (16:9)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1_Custom Design</vt:lpstr>
      <vt:lpstr>Office Theme</vt:lpstr>
      <vt:lpstr>Practise of Clean Architecture</vt:lpstr>
      <vt:lpstr>Hexagonial Architecture</vt:lpstr>
      <vt:lpstr>What should be the first thing that newbie notice after opening the solution?</vt:lpstr>
      <vt:lpstr>What should be the first thing that newbie notice after opening the solution?</vt:lpstr>
      <vt:lpstr>Screaming Architecture</vt:lpstr>
      <vt:lpstr>Hexagonial Architecture</vt:lpstr>
      <vt:lpstr>Enterprise Layer</vt:lpstr>
      <vt:lpstr>DDD Building Blocks</vt:lpstr>
      <vt:lpstr>Application Layer</vt:lpstr>
      <vt:lpstr>Adapter Layer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Practise of Clean Architecture</dc:title>
  <dc:creator>Rafal Klimek</dc:creator>
  <cp:lastModifiedBy>Rafal Klimek</cp:lastModifiedBy>
  <cp:revision>16</cp:revision>
  <dcterms:created xsi:type="dcterms:W3CDTF">2019-05-29T18:46:36Z</dcterms:created>
  <dcterms:modified xsi:type="dcterms:W3CDTF">2019-05-29T21:29:21Z</dcterms:modified>
</cp:coreProperties>
</file>