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2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6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30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7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05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5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5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00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0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0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D1FB5-4D25-4F5A-80AB-7195D236219B}" type="datetimeFigureOut">
              <a:rPr lang="ru-RU" smtClean="0"/>
              <a:pPr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0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6165304"/>
            <a:ext cx="8458200" cy="270522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484784"/>
            <a:ext cx="9144000" cy="2232248"/>
          </a:xfrm>
          <a:prstGeom prst="rect">
            <a:avLst/>
          </a:prstGeom>
        </p:spPr>
        <p:txBody>
          <a:bodyPr vert="horz" lIns="45720" rIns="45720" anchor="t">
            <a:normAutofit lnSpcReduction="10000"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Презентация 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 проекту по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PyQt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«Онлайн-банк»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подготовили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Каженец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Даниил Николаевич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Богомолов Матвей Алексеевич</a:t>
            </a:r>
            <a:endParaRPr lang="ru-RU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all" spc="0" normalizeH="0" baseline="0" noProof="0" dirty="0">
              <a:ln w="50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530208" cy="100811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рамках проекта осуществлено программирование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Описание реализации</a:t>
            </a:r>
            <a:endParaRPr lang="ru-RU" sz="2400" dirty="0">
              <a:ln w="50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530208" cy="10081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создании проекта использовались библиотеки </a:t>
            </a:r>
            <a:r>
              <a:rPr lang="en-US" sz="17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just"/>
            <a:endParaRPr lang="ru-RU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Код разделен на классы: </a:t>
            </a:r>
          </a:p>
        </p:txBody>
      </p:sp>
    </p:spTree>
    <p:extLst>
      <p:ext uri="{BB962C8B-B14F-4D97-AF65-F5344CB8AC3E}">
        <p14:creationId xmlns:p14="http://schemas.microsoft.com/office/powerpoint/2010/main" val="1658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530208" cy="100811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Таким образом, в ходе работы осуществлено программирование </a:t>
            </a:r>
          </a:p>
        </p:txBody>
      </p:sp>
    </p:spTree>
    <p:extLst>
      <p:ext uri="{BB962C8B-B14F-4D97-AF65-F5344CB8AC3E}">
        <p14:creationId xmlns:p14="http://schemas.microsoft.com/office/powerpoint/2010/main" val="24199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</TotalTime>
  <Words>5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Сектор</vt:lpstr>
      <vt:lpstr> 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Liza</dc:creator>
  <cp:lastModifiedBy>Даниил Каженец</cp:lastModifiedBy>
  <cp:revision>27</cp:revision>
  <dcterms:created xsi:type="dcterms:W3CDTF">2021-11-03T10:14:50Z</dcterms:created>
  <dcterms:modified xsi:type="dcterms:W3CDTF">2022-11-17T20:11:15Z</dcterms:modified>
</cp:coreProperties>
</file>