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6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82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87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6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9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3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3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8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0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1FB5-4D25-4F5A-80AB-7195D236219B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F96B-0C07-4AC6-B2C4-A6DC70B90E3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80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6165304"/>
            <a:ext cx="8458200" cy="27052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84784"/>
            <a:ext cx="9144000" cy="2232248"/>
          </a:xfrm>
          <a:prstGeom prst="rect">
            <a:avLst/>
          </a:prstGeom>
        </p:spPr>
        <p:txBody>
          <a:bodyPr vert="horz" lIns="45720" rIns="45720" anchor="t">
            <a:normAutofit lnSpcReduction="10000"/>
          </a:bodyPr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Презентация 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 проекту по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PyQt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«Онлайн-банк»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подготовили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Каженец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Даниил Николаевич</a:t>
            </a:r>
          </a:p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Богомолов Матвей Алексеевич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all" spc="0" normalizeH="0" baseline="0" noProof="0" dirty="0">
              <a:ln w="5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9106" y="332656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1124743"/>
            <a:ext cx="6192688" cy="11006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рамках проекта осуществлено программирование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приложения, симулирующего работу онлайн-банка, на языке 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Оно позволяет вести учёт всех клиентов банка, их кредитов и вкладов</a:t>
            </a:r>
            <a:r>
              <a:rPr lang="ru-RU" sz="17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58A202-8245-EDD3-F613-F2E0B7EC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25384"/>
            <a:ext cx="712523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реализации</a:t>
            </a:r>
            <a:endParaRPr lang="ru-RU" sz="2400" dirty="0">
              <a:ln w="5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530208" cy="5472608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 создании проекта использовались библиотеки </a:t>
            </a: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time, datetime, sqlite3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программа </a:t>
            </a: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qtdesigner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Виджеты</a:t>
            </a:r>
            <a:r>
              <a:rPr lang="ru-RU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Vertical layout</a:t>
            </a:r>
            <a:endParaRPr lang="ru-RU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Grid layout</a:t>
            </a: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Push button</a:t>
            </a: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Label</a:t>
            </a: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Line edit</a:t>
            </a:r>
          </a:p>
          <a:p>
            <a:pPr marL="4000500" lvl="8" indent="-342900" algn="r">
              <a:buFont typeface="+mj-lt"/>
              <a:buAutoNum type="arabicParenR"/>
            </a:pP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Progress bar</a:t>
            </a:r>
            <a:endParaRPr lang="ru-RU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57CB90-3193-93A1-E4CB-D92B619D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1412"/>
            <a:ext cx="6248638" cy="47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реализации</a:t>
            </a:r>
            <a:endParaRPr lang="ru-RU" sz="2400" dirty="0">
              <a:ln w="5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887499"/>
            <a:ext cx="7848872" cy="5877272"/>
          </a:xfrm>
        </p:spPr>
        <p:txBody>
          <a:bodyPr>
            <a:normAutofit fontScale="92500"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ru-RU" sz="18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Программный код разделен на классы, каждый из которых регулирует процессы, происходящие на отдельной странице</a:t>
            </a:r>
            <a:r>
              <a:rPr lang="en-US" sz="18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Классы:</a:t>
            </a:r>
            <a:endParaRPr lang="en-US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BogomolBankBegin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стартовая страница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BogomolBankRegister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страница выбора режима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BogomolBankAdmin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страница режима «администратор»</a:t>
            </a:r>
            <a:endParaRPr lang="en-US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BogomolBankLogin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страница регистрации или входа клиента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BogomolBankClient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страница режима «клиент»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BogomolBankCredit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страница оформления кредита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cap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BogomolBankDeposit</a:t>
            </a:r>
            <a:r>
              <a:rPr lang="en-US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страница оформления вклада</a:t>
            </a:r>
            <a:endParaRPr lang="en-US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BogomolBankThanksCredit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страниица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где банк благодарит клиента за оформление кредита</a:t>
            </a:r>
          </a:p>
          <a:p>
            <a:pPr marL="3086100" lvl="6" indent="-342900" algn="l">
              <a:buFont typeface="+mj-lt"/>
              <a:buAutoNum type="arabicParenR"/>
            </a:pP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BogomolBankThanksDeposit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страница, где банк благодарит клиента за оформление вклада</a:t>
            </a:r>
          </a:p>
          <a:p>
            <a:pPr marL="3086100" lvl="6" indent="-342900" algn="l">
              <a:buFont typeface="+mj-lt"/>
              <a:buAutoNum type="arabicParenR"/>
            </a:pPr>
            <a:endParaRPr lang="ru-RU" sz="17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ru-RU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n w="5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908720"/>
            <a:ext cx="7090048" cy="129614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7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Таким образом, в ходе работы осуществлено программирование  приложения, симулирующего работу онлайн-банка. Представим возможности для доработки: календарь выплат по кредиту и возможность закрытия вклада пользователем.</a:t>
            </a:r>
            <a:endParaRPr lang="ru-RU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CE602-64A3-2318-6D07-4158A5CC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83900"/>
            <a:ext cx="6120680" cy="43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364</TotalTime>
  <Words>7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Контур</vt:lpstr>
      <vt:lpstr> </vt:lpstr>
      <vt:lpstr>Введение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Liza</dc:creator>
  <cp:lastModifiedBy>Даниил Каженец</cp:lastModifiedBy>
  <cp:revision>30</cp:revision>
  <dcterms:created xsi:type="dcterms:W3CDTF">2021-11-03T10:14:50Z</dcterms:created>
  <dcterms:modified xsi:type="dcterms:W3CDTF">2022-11-23T09:42:00Z</dcterms:modified>
</cp:coreProperties>
</file>