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56" r:id="rId3"/>
    <p:sldId id="267" r:id="rId4"/>
    <p:sldId id="268" r:id="rId5"/>
    <p:sldId id="269" r:id="rId6"/>
    <p:sldId id="271" r:id="rId7"/>
    <p:sldId id="270" r:id="rId8"/>
    <p:sldId id="274" r:id="rId9"/>
    <p:sldId id="272" r:id="rId10"/>
    <p:sldId id="275" r:id="rId11"/>
    <p:sldId id="273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2C2"/>
    <a:srgbClr val="D2D2D2"/>
    <a:srgbClr val="E3E1E1"/>
    <a:srgbClr val="990100"/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86433"/>
  </p:normalViewPr>
  <p:slideViewPr>
    <p:cSldViewPr snapToGrid="0" snapToObjects="1" showGuides="1">
      <p:cViewPr varScale="1">
        <p:scale>
          <a:sx n="56" d="100"/>
          <a:sy n="56" d="100"/>
        </p:scale>
        <p:origin x="63" y="4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43736-8DD5-3B43-B536-FB33FE5D2FB6}" type="datetimeFigureOut">
              <a:rPr lang="sv-SE" smtClean="0"/>
              <a:t>2023-03-21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BF70-B78B-ED49-9D2D-4C39D288CF64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558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U_Whi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7CC7-C518-2744-AE0D-462C07461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800"/>
            </a:lvl1pPr>
          </a:lstStyle>
          <a:p>
            <a:r>
              <a:rPr lang="en-GB" dirty="0"/>
              <a:t>CLICK HERE TO CHANGE HEADING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693B9-6AA9-3848-98BE-636D099812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4267"/>
            <a:ext cx="9144000" cy="1655762"/>
          </a:xfrm>
        </p:spPr>
        <p:txBody>
          <a:bodyPr/>
          <a:lstStyle>
            <a:lvl1pPr marL="0" indent="0" algn="ctr">
              <a:buNone/>
              <a:defRPr sz="18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CLICK HERE TO CHANGE SUBHEADING</a:t>
            </a:r>
          </a:p>
        </p:txBody>
      </p:sp>
    </p:spTree>
    <p:extLst>
      <p:ext uri="{BB962C8B-B14F-4D97-AF65-F5344CB8AC3E}">
        <p14:creationId xmlns:p14="http://schemas.microsoft.com/office/powerpoint/2010/main" val="38611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U_White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A2D5DCA-C7EF-D847-BF31-7756142E39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2265681"/>
            <a:ext cx="9144000" cy="31089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sv-SE" dirty="0"/>
              <a:t>Click on the icon to add an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7CC7-C518-2744-AE0D-462C07461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1963"/>
            <a:ext cx="9144000" cy="1417637"/>
          </a:xfrm>
        </p:spPr>
        <p:txBody>
          <a:bodyPr anchor="b"/>
          <a:lstStyle>
            <a:lvl1pPr algn="ctr">
              <a:defRPr sz="3800"/>
            </a:lvl1pPr>
          </a:lstStyle>
          <a:p>
            <a:r>
              <a:rPr lang="en-GB" dirty="0"/>
              <a:t>CLICK HERE TO CHANGE HEADING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693B9-6AA9-3848-98BE-636D099812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760722"/>
            <a:ext cx="9144000" cy="259080"/>
          </a:xfrm>
        </p:spPr>
        <p:txBody>
          <a:bodyPr>
            <a:noAutofit/>
          </a:bodyPr>
          <a:lstStyle>
            <a:lvl1pPr marL="0" indent="0" algn="ctr">
              <a:buNone/>
              <a:defRPr sz="1500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HERE TO CHANGE SUBHEADING</a:t>
            </a:r>
          </a:p>
        </p:txBody>
      </p:sp>
    </p:spTree>
    <p:extLst>
      <p:ext uri="{BB962C8B-B14F-4D97-AF65-F5344CB8AC3E}">
        <p14:creationId xmlns:p14="http://schemas.microsoft.com/office/powerpoint/2010/main" val="52187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UU_White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3C56-2D27-904E-B863-86215E420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8852852" cy="44513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HERE TO CHANGE HEADING</a:t>
            </a:r>
            <a:endParaRPr lang="sv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E3859-1AB0-1842-A6D1-C215EC618BF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778001"/>
            <a:ext cx="3596640" cy="40830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dirty="0"/>
              <a:t>Click in the icon to add an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0CE97-22F3-D54E-97F1-698A9CC7BC2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785939"/>
            <a:ext cx="4900612" cy="4083050"/>
          </a:xfrm>
        </p:spPr>
        <p:txBody>
          <a:bodyPr/>
          <a:lstStyle>
            <a:lvl1pPr marL="0" indent="0">
              <a:buNone/>
              <a:defRPr sz="17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err="1"/>
              <a:t>Click here to 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96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U_white_text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0E896C-B616-284C-8503-5E9C1C31C6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8852852" cy="44513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dirty="0"/>
              <a:t>CLICK HERE TO CHANGE HEADING</a:t>
            </a:r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0139FF6-A53E-FE44-979A-D0660354337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9788" y="1785938"/>
            <a:ext cx="8853487" cy="4084637"/>
          </a:xfrm>
        </p:spPr>
        <p:txBody>
          <a:bodyPr/>
          <a:lstStyle/>
          <a:p>
            <a:pPr lvl="0"/>
            <a:r>
              <a:rPr lang="sv-SE"/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257668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U_White_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E3859-1AB0-1842-A6D1-C215EC618BF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/>
              <a:t>Click on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37334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>
            <a:extLst>
              <a:ext uri="{FF2B5EF4-FFF2-40B4-BE49-F238E27FC236}">
                <a16:creationId xmlns:a16="http://schemas.microsoft.com/office/drawing/2014/main" id="{FE0BBA05-D59A-5B4F-8075-7C06E6BD20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23494" y="0"/>
            <a:ext cx="2268506" cy="251615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CFECD-146F-0548-9477-8E29FF56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HERE TO CHANGE HEADING</a:t>
            </a:r>
            <a:endParaRPr lang="sv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3B5D4-0A8F-2C48-8AF0-A81A2EDA2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Click here to add text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B212250-8F3F-88F7-592F-66B2035B41E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736580" y="5456555"/>
            <a:ext cx="103632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4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65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900" kern="1200" spc="300">
          <a:solidFill>
            <a:schemeClr val="tx2">
              <a:alpha val="7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7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81818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81818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1818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1818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>
            <a:extLst>
              <a:ext uri="{FF2B5EF4-FFF2-40B4-BE49-F238E27FC236}">
                <a16:creationId xmlns:a16="http://schemas.microsoft.com/office/drawing/2014/main" id="{DABF2EF5-968A-5643-B44C-8BC2B1E2B25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BBAEDA63-516E-2E2D-C9DC-21868E03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2399"/>
            <a:ext cx="6553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1B69BB-6431-8B4A-8BA3-EE09386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Emotion classification (contd.)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9B7F18-C555-24E9-E830-0A8556C3B52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291" y="2098992"/>
            <a:ext cx="6825417" cy="40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A353F3-F389-81D3-1968-B524C98A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291" y="1715392"/>
            <a:ext cx="6683313" cy="463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AE67462-B2E7-085E-326A-B5C435C7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291" y="2098991"/>
            <a:ext cx="6475396" cy="40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08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1B69BB-6431-8B4A-8BA3-EE09386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Emotion classification (contd.)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563D01-6758-F040-B384-AB084E8F1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Classifier</a:t>
            </a:r>
          </a:p>
          <a:p>
            <a:r>
              <a:rPr lang="en-GB" dirty="0"/>
              <a:t>3-layer linear classifier, hidden size = 1024</a:t>
            </a:r>
          </a:p>
          <a:p>
            <a:pPr marL="0" indent="0">
              <a:buNone/>
            </a:pPr>
            <a:r>
              <a:rPr lang="en-GB" b="1" dirty="0"/>
              <a:t>Training on English</a:t>
            </a:r>
          </a:p>
          <a:p>
            <a:r>
              <a:rPr lang="en-GB" dirty="0"/>
              <a:t>92.9% English accuracy, 55.2% Chinese accuracy</a:t>
            </a:r>
          </a:p>
          <a:p>
            <a:pPr marL="0" indent="0">
              <a:buNone/>
            </a:pPr>
            <a:r>
              <a:rPr lang="en-GB" b="1" dirty="0"/>
              <a:t>Training on Chinese</a:t>
            </a:r>
          </a:p>
          <a:p>
            <a:r>
              <a:rPr lang="en-GB" dirty="0"/>
              <a:t>46.6 English accuracy, 96.9 Chinese accuracy</a:t>
            </a:r>
          </a:p>
          <a:p>
            <a:pPr marL="0" indent="0">
              <a:buNone/>
            </a:pPr>
            <a:r>
              <a:rPr lang="en-GB" b="1" dirty="0"/>
              <a:t>Training on both</a:t>
            </a:r>
          </a:p>
          <a:p>
            <a:r>
              <a:rPr lang="en-GB" dirty="0"/>
              <a:t>78.0% English accuracy, 83.8 Chinese accuracy</a:t>
            </a:r>
          </a:p>
        </p:txBody>
      </p:sp>
    </p:spTree>
    <p:extLst>
      <p:ext uri="{BB962C8B-B14F-4D97-AF65-F5344CB8AC3E}">
        <p14:creationId xmlns:p14="http://schemas.microsoft.com/office/powerpoint/2010/main" val="406687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1335AC1-480C-FF48-9F33-8244987F0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Voiceprint speaker verification and emotion classification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21D00AD-36C6-8445-A954-264D9BC02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20705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1B69BB-6431-8B4A-8BA3-EE09386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563D01-6758-F040-B384-AB084E8F1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GB" dirty="0"/>
          </a:p>
          <a:p>
            <a:r>
              <a:rPr lang="en-GB" dirty="0"/>
              <a:t>Selecting voiceprint pairs</a:t>
            </a:r>
          </a:p>
          <a:p>
            <a:r>
              <a:rPr lang="en-GB" dirty="0"/>
              <a:t>Speaker verification</a:t>
            </a:r>
          </a:p>
          <a:p>
            <a:r>
              <a:rPr lang="en-GB" dirty="0"/>
              <a:t>Emotion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8112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1B69BB-6431-8B4A-8BA3-EE09386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Preprocessing</a:t>
            </a:r>
            <a:endParaRPr lang="en-GB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563D01-6758-F040-B384-AB084E8F1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~130,000 speeches with misaligned timestamps</a:t>
            </a:r>
          </a:p>
          <a:p>
            <a:r>
              <a:rPr lang="en-GB" dirty="0"/>
              <a:t>Automatic realignment with </a:t>
            </a:r>
            <a:r>
              <a:rPr lang="en-GB" dirty="0" err="1"/>
              <a:t>diarisation</a:t>
            </a:r>
            <a:r>
              <a:rPr lang="en-GB" dirty="0"/>
              <a:t> and ASR by </a:t>
            </a:r>
            <a:r>
              <a:rPr lang="en-GB" dirty="0" err="1"/>
              <a:t>KBLab</a:t>
            </a:r>
            <a:endParaRPr lang="en-GB" dirty="0"/>
          </a:p>
          <a:p>
            <a:r>
              <a:rPr lang="en-GB" dirty="0"/>
              <a:t>Add metadata such as age and name</a:t>
            </a:r>
          </a:p>
          <a:p>
            <a:r>
              <a:rPr lang="en-GB" dirty="0"/>
              <a:t>(Quality) filtering, among others:</a:t>
            </a:r>
          </a:p>
          <a:p>
            <a:pPr lvl="1"/>
            <a:r>
              <a:rPr lang="en-GB" dirty="0"/>
              <a:t>Poor alignment</a:t>
            </a:r>
          </a:p>
          <a:p>
            <a:pPr lvl="1"/>
            <a:r>
              <a:rPr lang="en-GB" dirty="0"/>
              <a:t>&gt;= 80 sec long speeches</a:t>
            </a:r>
          </a:p>
          <a:p>
            <a:pPr lvl="1"/>
            <a:r>
              <a:rPr lang="en-GB" dirty="0"/>
              <a:t>3+ speeches by a speaker in a year</a:t>
            </a:r>
          </a:p>
          <a:p>
            <a:pPr lvl="1"/>
            <a:r>
              <a:rPr lang="en-GB" dirty="0"/>
              <a:t>10+ consecutive years of speeches per </a:t>
            </a:r>
            <a:r>
              <a:rPr lang="en-GB" dirty="0" err="1"/>
              <a:t>speake</a:t>
            </a:r>
            <a:endParaRPr lang="en-GB" dirty="0"/>
          </a:p>
          <a:p>
            <a:r>
              <a:rPr lang="en-GB" dirty="0"/>
              <a:t>Create timestamps for </a:t>
            </a:r>
            <a:r>
              <a:rPr lang="en-GB" b="1" dirty="0"/>
              <a:t>full</a:t>
            </a:r>
            <a:r>
              <a:rPr lang="en-GB" dirty="0"/>
              <a:t> </a:t>
            </a:r>
            <a:r>
              <a:rPr lang="en-GB" b="1" dirty="0"/>
              <a:t>speeches</a:t>
            </a:r>
            <a:r>
              <a:rPr lang="en-GB" dirty="0"/>
              <a:t>, and </a:t>
            </a:r>
            <a:r>
              <a:rPr lang="en-GB" b="1" dirty="0"/>
              <a:t>60</a:t>
            </a:r>
            <a:r>
              <a:rPr lang="en-GB" dirty="0"/>
              <a:t>, </a:t>
            </a:r>
            <a:r>
              <a:rPr lang="en-GB" b="1" dirty="0"/>
              <a:t>30</a:t>
            </a:r>
            <a:r>
              <a:rPr lang="en-GB" dirty="0"/>
              <a:t>, </a:t>
            </a:r>
            <a:r>
              <a:rPr lang="en-GB" b="1" dirty="0"/>
              <a:t>10</a:t>
            </a:r>
            <a:r>
              <a:rPr lang="en-GB" dirty="0"/>
              <a:t>, </a:t>
            </a:r>
            <a:r>
              <a:rPr lang="en-GB" b="1" dirty="0"/>
              <a:t>5</a:t>
            </a:r>
            <a:r>
              <a:rPr lang="en-GB" dirty="0"/>
              <a:t>, </a:t>
            </a:r>
            <a:r>
              <a:rPr lang="en-GB" b="1" dirty="0"/>
              <a:t>3</a:t>
            </a:r>
            <a:r>
              <a:rPr lang="en-GB" dirty="0"/>
              <a:t>, and </a:t>
            </a:r>
            <a:r>
              <a:rPr lang="en-GB" b="1" dirty="0"/>
              <a:t>1</a:t>
            </a:r>
            <a:r>
              <a:rPr lang="en-GB" dirty="0"/>
              <a:t> </a:t>
            </a:r>
            <a:r>
              <a:rPr lang="en-GB" b="1" dirty="0"/>
              <a:t>seconds</a:t>
            </a:r>
          </a:p>
          <a:p>
            <a:pPr lvl="1"/>
            <a:r>
              <a:rPr lang="en-GB" dirty="0"/>
              <a:t>First and last 10 seconds ignored before creating timestamps</a:t>
            </a:r>
          </a:p>
          <a:p>
            <a:pPr lvl="1"/>
            <a:r>
              <a:rPr lang="en-GB" dirty="0"/>
              <a:t>Deals with final misalignment issues</a:t>
            </a:r>
          </a:p>
        </p:txBody>
      </p:sp>
    </p:spTree>
    <p:extLst>
      <p:ext uri="{BB962C8B-B14F-4D97-AF65-F5344CB8AC3E}">
        <p14:creationId xmlns:p14="http://schemas.microsoft.com/office/powerpoint/2010/main" val="19290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1B69BB-6431-8B4A-8BA3-EE09386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Selecting voiceprint pairs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563D01-6758-F040-B384-AB084E8F1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3 settings</a:t>
            </a:r>
          </a:p>
          <a:p>
            <a:r>
              <a:rPr lang="en-GB" dirty="0"/>
              <a:t>Within speaker within age</a:t>
            </a:r>
          </a:p>
          <a:p>
            <a:r>
              <a:rPr lang="en-GB" dirty="0"/>
              <a:t>Within speaker across age</a:t>
            </a:r>
          </a:p>
          <a:p>
            <a:r>
              <a:rPr lang="en-GB" dirty="0"/>
              <a:t>Across speaker (any age)</a:t>
            </a:r>
          </a:p>
          <a:p>
            <a:pPr marL="0" indent="0">
              <a:buNone/>
            </a:pPr>
            <a:r>
              <a:rPr lang="en-GB" b="1" dirty="0"/>
              <a:t>Procedure</a:t>
            </a:r>
          </a:p>
          <a:p>
            <a:r>
              <a:rPr lang="en-GB" dirty="0"/>
              <a:t>Per speaker per age 3 pairs are set up</a:t>
            </a:r>
          </a:p>
          <a:p>
            <a:pPr lvl="1"/>
            <a:r>
              <a:rPr lang="en-GB" dirty="0"/>
              <a:t>Since each speaker has 3+ speeches, so 3 unique pairs possible</a:t>
            </a:r>
          </a:p>
        </p:txBody>
      </p:sp>
    </p:spTree>
    <p:extLst>
      <p:ext uri="{BB962C8B-B14F-4D97-AF65-F5344CB8AC3E}">
        <p14:creationId xmlns:p14="http://schemas.microsoft.com/office/powerpoint/2010/main" val="251140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1B69BB-6431-8B4A-8BA3-EE09386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Speaker verification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94A04-DA66-3250-E4E7-EB4D4CCA7C3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43359" y="1432561"/>
            <a:ext cx="6305281" cy="527446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1FC53E-208F-0A21-5A82-425CB2DC2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58" y="1432561"/>
            <a:ext cx="6305281" cy="5274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1AB3E8-9FFF-FE80-A077-BDDEAB5D8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357" y="1432560"/>
            <a:ext cx="6305283" cy="5274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501797-A1C2-8FD8-78F7-8B3BF37E5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359" y="1432561"/>
            <a:ext cx="6305283" cy="52744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583334-F4D5-004D-3929-8C4399AFE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359" y="1432558"/>
            <a:ext cx="6305284" cy="52744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D7B4F9-79AA-E4AC-0CAE-A5629CA89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3359" y="1432561"/>
            <a:ext cx="6305284" cy="52744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87AC9B-0058-76C3-3454-08E6610CA0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3359" y="1432561"/>
            <a:ext cx="6305284" cy="52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3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1B69BB-6431-8B4A-8BA3-EE09386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Speaker verification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B2022B6-09D2-2C4B-C16F-B4479039D56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9924" y="1785938"/>
            <a:ext cx="5446182" cy="408463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F30BE1-9627-B671-0303-054B20D4C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04" y="1481446"/>
            <a:ext cx="5852172" cy="438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7541A6-B2F1-350C-644C-EE8E48631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636" y="163369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4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1B69BB-6431-8B4A-8BA3-EE09386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Speaker verification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5A617D25-2FDA-492A-069D-6CACDEE1F84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70948" y="1413399"/>
            <a:ext cx="7259467" cy="5444601"/>
          </a:xfr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83C420B-59BE-7CA9-0048-8974B9DC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48" y="1413398"/>
            <a:ext cx="7259467" cy="5444601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1E05149D-04F3-42EA-E24B-8C05C8BCA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948" y="1413397"/>
            <a:ext cx="7259467" cy="5444601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AD178CCD-2FB5-1A58-B2EB-F74A80C69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948" y="1413396"/>
            <a:ext cx="7259468" cy="5444601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EDF7E946-0672-B495-3FFA-636A5CA2C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266" y="1413393"/>
            <a:ext cx="7259467" cy="5444601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E11E676B-677F-DB31-33AC-B8DBB8645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0948" y="1413387"/>
            <a:ext cx="7259468" cy="5444601"/>
          </a:xfrm>
          <a:prstGeom prst="rect">
            <a:avLst/>
          </a:prstGeom>
        </p:spPr>
      </p:pic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C33D3519-CF10-1A9E-CCCE-CC2CC5761E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1584" y="1413378"/>
            <a:ext cx="7259468" cy="54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1B69BB-6431-8B4A-8BA3-EE09386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Emotion classification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563D01-6758-F040-B384-AB084E8F1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Dataset</a:t>
            </a:r>
          </a:p>
          <a:p>
            <a:r>
              <a:rPr lang="en-GB" dirty="0"/>
              <a:t>10 Chinese, 10 English speakers</a:t>
            </a:r>
          </a:p>
          <a:p>
            <a:r>
              <a:rPr lang="en-GB" dirty="0"/>
              <a:t>4 emotions (Happy, Neutral, Sad, Angry)</a:t>
            </a:r>
          </a:p>
          <a:p>
            <a:r>
              <a:rPr lang="en-GB" dirty="0"/>
              <a:t>350 utterances per emotion</a:t>
            </a:r>
          </a:p>
          <a:p>
            <a:r>
              <a:rPr lang="en-GB" dirty="0"/>
              <a:t>=&gt; 28000 utterances in total</a:t>
            </a:r>
          </a:p>
        </p:txBody>
      </p:sp>
    </p:spTree>
    <p:extLst>
      <p:ext uri="{BB962C8B-B14F-4D97-AF65-F5344CB8AC3E}">
        <p14:creationId xmlns:p14="http://schemas.microsoft.com/office/powerpoint/2010/main" val="1304653598"/>
      </p:ext>
    </p:extLst>
  </p:cSld>
  <p:clrMapOvr>
    <a:masterClrMapping/>
  </p:clrMapOvr>
</p:sld>
</file>

<file path=ppt/theme/theme1.xml><?xml version="1.0" encoding="utf-8"?>
<a:theme xmlns:a="http://schemas.openxmlformats.org/drawingml/2006/main" name="UU_whit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906F05FD-3FED-B642-9D7B-2C61ED3652B0}" vid="{E8D51924-2F1D-E643-871F-A6C86CF1DA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2022_09-28_UU_template_16_9_eng PC</Template>
  <TotalTime>241</TotalTime>
  <Words>234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UU_white</vt:lpstr>
      <vt:lpstr>PowerPoint Presentation</vt:lpstr>
      <vt:lpstr>Voiceprint speaker verification and emotion classification</vt:lpstr>
      <vt:lpstr>Contents</vt:lpstr>
      <vt:lpstr>Preprocessing</vt:lpstr>
      <vt:lpstr>Selecting voiceprint pairs</vt:lpstr>
      <vt:lpstr>Speaker verification</vt:lpstr>
      <vt:lpstr>Speaker verification</vt:lpstr>
      <vt:lpstr>Speaker verification</vt:lpstr>
      <vt:lpstr>Emotion classification</vt:lpstr>
      <vt:lpstr>Emotion classification (contd.)</vt:lpstr>
      <vt:lpstr>Emotion classification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 Konstantinovna Nachesa</dc:creator>
  <cp:lastModifiedBy>Maya Konstantinovna Nachesa</cp:lastModifiedBy>
  <cp:revision>2</cp:revision>
  <dcterms:created xsi:type="dcterms:W3CDTF">2023-03-21T08:03:10Z</dcterms:created>
  <dcterms:modified xsi:type="dcterms:W3CDTF">2023-03-21T12:04:13Z</dcterms:modified>
</cp:coreProperties>
</file>