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83" r:id="rId2"/>
    <p:sldId id="285" r:id="rId3"/>
    <p:sldId id="286" r:id="rId4"/>
    <p:sldId id="296" r:id="rId5"/>
    <p:sldId id="297" r:id="rId6"/>
    <p:sldId id="288" r:id="rId7"/>
    <p:sldId id="298" r:id="rId8"/>
    <p:sldId id="295" r:id="rId9"/>
    <p:sldId id="289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94195" autoAdjust="0"/>
  </p:normalViewPr>
  <p:slideViewPr>
    <p:cSldViewPr snapToGrid="0" snapToObjects="1">
      <p:cViewPr varScale="1">
        <p:scale>
          <a:sx n="67" d="100"/>
          <a:sy n="67" d="100"/>
        </p:scale>
        <p:origin x="162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hyperlink" Target="mailto:info@adhyayan.online" TargetMode="Externa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adhyayan.online" TargetMode="External"/><Relationship Id="rId7" Type="http://schemas.openxmlformats.org/officeDocument/2006/relationships/image" Target="../media/image14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2FB52-1818-4890-953E-B855E34ADE8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431D9A-C18B-4E08-BC2C-1D548A808464}" type="pres">
      <dgm:prSet presAssocID="{8042FB52-1818-4890-953E-B855E34ADE85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4BA4C789-E1A3-472C-90DA-0979464FA3A7}" type="presOf" srcId="{8042FB52-1818-4890-953E-B855E34ADE85}" destId="{BD431D9A-C18B-4E08-BC2C-1D548A80846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AA53876-DA9C-4168-AC22-B645390379A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C12A47-D6D5-4152-8F46-DF4E50ED9AC8}">
      <dgm:prSet custT="1"/>
      <dgm:spPr/>
      <dgm:t>
        <a:bodyPr/>
        <a:lstStyle/>
        <a:p>
          <a:r>
            <a:rPr lang="en-US" sz="2400" dirty="0"/>
            <a:t>Technology Stack</a:t>
          </a:r>
        </a:p>
      </dgm:t>
    </dgm:pt>
    <dgm:pt modelId="{A62E0454-9146-48AC-9A1C-4B2EF0C87EB4}" type="parTrans" cxnId="{E568585D-3711-4EFC-A958-115B4129436A}">
      <dgm:prSet/>
      <dgm:spPr/>
      <dgm:t>
        <a:bodyPr/>
        <a:lstStyle/>
        <a:p>
          <a:endParaRPr lang="en-US"/>
        </a:p>
      </dgm:t>
    </dgm:pt>
    <dgm:pt modelId="{736C13F1-2768-4C13-BC8F-CD52F2E53051}" type="sibTrans" cxnId="{E568585D-3711-4EFC-A958-115B4129436A}">
      <dgm:prSet/>
      <dgm:spPr/>
      <dgm:t>
        <a:bodyPr/>
        <a:lstStyle/>
        <a:p>
          <a:endParaRPr lang="en-US"/>
        </a:p>
      </dgm:t>
    </dgm:pt>
    <dgm:pt modelId="{857014DA-B9D1-42DD-A420-6E9B3960C8F7}" type="pres">
      <dgm:prSet presAssocID="{EAA53876-DA9C-4168-AC22-B645390379A5}" presName="Name0" presStyleCnt="0">
        <dgm:presLayoutVars>
          <dgm:dir/>
          <dgm:animLvl val="lvl"/>
          <dgm:resizeHandles val="exact"/>
        </dgm:presLayoutVars>
      </dgm:prSet>
      <dgm:spPr/>
    </dgm:pt>
    <dgm:pt modelId="{4FF7E0AF-28C8-4A54-8036-146B63F652E9}" type="pres">
      <dgm:prSet presAssocID="{7CC12A47-D6D5-4152-8F46-DF4E50ED9AC8}" presName="linNode" presStyleCnt="0"/>
      <dgm:spPr/>
    </dgm:pt>
    <dgm:pt modelId="{DADA5DD7-7B2E-4F1E-9EA2-D22C960D97F8}" type="pres">
      <dgm:prSet presAssocID="{7CC12A47-D6D5-4152-8F46-DF4E50ED9AC8}" presName="parentText" presStyleLbl="node1" presStyleIdx="0" presStyleCnt="1" custScaleX="207796" custLinFactNeighborX="-34991" custLinFactNeighborY="49">
        <dgm:presLayoutVars>
          <dgm:chMax val="1"/>
          <dgm:bulletEnabled val="1"/>
        </dgm:presLayoutVars>
      </dgm:prSet>
      <dgm:spPr/>
    </dgm:pt>
  </dgm:ptLst>
  <dgm:cxnLst>
    <dgm:cxn modelId="{E568585D-3711-4EFC-A958-115B4129436A}" srcId="{EAA53876-DA9C-4168-AC22-B645390379A5}" destId="{7CC12A47-D6D5-4152-8F46-DF4E50ED9AC8}" srcOrd="0" destOrd="0" parTransId="{A62E0454-9146-48AC-9A1C-4B2EF0C87EB4}" sibTransId="{736C13F1-2768-4C13-BC8F-CD52F2E53051}"/>
    <dgm:cxn modelId="{4F388064-3ACC-4A75-9F1E-B7DBA8597939}" type="presOf" srcId="{7CC12A47-D6D5-4152-8F46-DF4E50ED9AC8}" destId="{DADA5DD7-7B2E-4F1E-9EA2-D22C960D97F8}" srcOrd="0" destOrd="0" presId="urn:microsoft.com/office/officeart/2005/8/layout/vList5"/>
    <dgm:cxn modelId="{8FDCCED5-6A34-4E70-8617-A157E440B90E}" type="presOf" srcId="{EAA53876-DA9C-4168-AC22-B645390379A5}" destId="{857014DA-B9D1-42DD-A420-6E9B3960C8F7}" srcOrd="0" destOrd="0" presId="urn:microsoft.com/office/officeart/2005/8/layout/vList5"/>
    <dgm:cxn modelId="{681CE11A-26B8-4102-9E81-0B6A6771BE22}" type="presParOf" srcId="{857014DA-B9D1-42DD-A420-6E9B3960C8F7}" destId="{4FF7E0AF-28C8-4A54-8036-146B63F652E9}" srcOrd="0" destOrd="0" presId="urn:microsoft.com/office/officeart/2005/8/layout/vList5"/>
    <dgm:cxn modelId="{39D4ED43-100B-4335-AFAE-795D2831A7AE}" type="presParOf" srcId="{4FF7E0AF-28C8-4A54-8036-146B63F652E9}" destId="{DADA5DD7-7B2E-4F1E-9EA2-D22C960D97F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C429C37-C611-4BCB-A6AC-2321D0AC6FE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B1D45B-AFC7-4C91-9382-256B80BC9001}">
      <dgm:prSet custT="1"/>
      <dgm:spPr/>
      <dgm:t>
        <a:bodyPr/>
        <a:lstStyle/>
        <a:p>
          <a:r>
            <a:rPr lang="en-US" sz="2000" b="1" i="0" baseline="0" dirty="0"/>
            <a:t>UI:</a:t>
          </a:r>
          <a:r>
            <a:rPr lang="en-US" sz="2000" b="0" i="0" baseline="0" dirty="0"/>
            <a:t> React.js, N TypeScript, CSS,</a:t>
          </a:r>
          <a:endParaRPr lang="en-US" sz="2000" dirty="0"/>
        </a:p>
      </dgm:t>
    </dgm:pt>
    <dgm:pt modelId="{ADB52104-F2A9-4610-9F54-091E6F4BE8F2}" type="parTrans" cxnId="{9718D211-17DF-4C1B-B30C-7ED120705EEB}">
      <dgm:prSet/>
      <dgm:spPr/>
      <dgm:t>
        <a:bodyPr/>
        <a:lstStyle/>
        <a:p>
          <a:endParaRPr lang="en-US"/>
        </a:p>
      </dgm:t>
    </dgm:pt>
    <dgm:pt modelId="{7B91E587-FE64-49A5-AAFD-4802DDF09705}" type="sibTrans" cxnId="{9718D211-17DF-4C1B-B30C-7ED120705EEB}">
      <dgm:prSet/>
      <dgm:spPr/>
      <dgm:t>
        <a:bodyPr/>
        <a:lstStyle/>
        <a:p>
          <a:endParaRPr lang="en-US"/>
        </a:p>
      </dgm:t>
    </dgm:pt>
    <dgm:pt modelId="{25A1C3F9-C27F-457E-9454-7C554E71050B}">
      <dgm:prSet custT="1"/>
      <dgm:spPr/>
      <dgm:t>
        <a:bodyPr/>
        <a:lstStyle/>
        <a:p>
          <a:r>
            <a:rPr lang="en-US" sz="2000" b="1" i="0" baseline="0" dirty="0"/>
            <a:t>API:</a:t>
          </a:r>
          <a:r>
            <a:rPr lang="en-US" sz="2000" b="0" i="0" baseline="0" dirty="0"/>
            <a:t> Node.js, .NET Core, C#</a:t>
          </a:r>
          <a:endParaRPr lang="en-US" sz="2000" dirty="0"/>
        </a:p>
      </dgm:t>
    </dgm:pt>
    <dgm:pt modelId="{8B995784-71FB-40BC-97F3-8474ED5C8EF3}" type="parTrans" cxnId="{9D89336F-F4A7-450F-AD36-EFFE98112F26}">
      <dgm:prSet/>
      <dgm:spPr/>
      <dgm:t>
        <a:bodyPr/>
        <a:lstStyle/>
        <a:p>
          <a:endParaRPr lang="en-US"/>
        </a:p>
      </dgm:t>
    </dgm:pt>
    <dgm:pt modelId="{EFC3D70B-4B40-4091-86E1-4E5DD00C137B}" type="sibTrans" cxnId="{9D89336F-F4A7-450F-AD36-EFFE98112F26}">
      <dgm:prSet/>
      <dgm:spPr/>
      <dgm:t>
        <a:bodyPr/>
        <a:lstStyle/>
        <a:p>
          <a:endParaRPr lang="en-US"/>
        </a:p>
      </dgm:t>
    </dgm:pt>
    <dgm:pt modelId="{6C890A57-EDEB-4E12-AED5-C7AC747CD286}">
      <dgm:prSet custT="1"/>
      <dgm:spPr/>
      <dgm:t>
        <a:bodyPr/>
        <a:lstStyle/>
        <a:p>
          <a:r>
            <a:rPr lang="en-US" sz="2000" b="1" i="0" baseline="0" dirty="0"/>
            <a:t>Database:</a:t>
          </a:r>
          <a:r>
            <a:rPr lang="en-US" sz="2000" b="0" i="0" baseline="0" dirty="0"/>
            <a:t> PostgreSQL, MS SQL</a:t>
          </a:r>
          <a:endParaRPr lang="en-US" sz="2000" dirty="0"/>
        </a:p>
      </dgm:t>
    </dgm:pt>
    <dgm:pt modelId="{3BBFBE34-7544-4951-AD58-E7AE197CA311}" type="parTrans" cxnId="{94E8E664-2BCC-43F1-8B9F-65E3507B057B}">
      <dgm:prSet/>
      <dgm:spPr/>
      <dgm:t>
        <a:bodyPr/>
        <a:lstStyle/>
        <a:p>
          <a:endParaRPr lang="en-US"/>
        </a:p>
      </dgm:t>
    </dgm:pt>
    <dgm:pt modelId="{5E4EBFC5-1974-4243-A662-31C1B1258DC6}" type="sibTrans" cxnId="{94E8E664-2BCC-43F1-8B9F-65E3507B057B}">
      <dgm:prSet/>
      <dgm:spPr/>
      <dgm:t>
        <a:bodyPr/>
        <a:lstStyle/>
        <a:p>
          <a:endParaRPr lang="en-US"/>
        </a:p>
      </dgm:t>
    </dgm:pt>
    <dgm:pt modelId="{8764238F-DA11-4E9C-9597-F869C3D03684}">
      <dgm:prSet custT="1"/>
      <dgm:spPr/>
      <dgm:t>
        <a:bodyPr/>
        <a:lstStyle/>
        <a:p>
          <a:r>
            <a:rPr lang="en-US" sz="2000" b="1" i="0" baseline="0" dirty="0"/>
            <a:t>DevOps:</a:t>
          </a:r>
          <a:r>
            <a:rPr lang="en-US" sz="2000" b="0" i="0" baseline="0" dirty="0"/>
            <a:t> Azure DevOps, Docker, Kubernetes</a:t>
          </a:r>
          <a:endParaRPr lang="en-US" sz="2000" dirty="0"/>
        </a:p>
      </dgm:t>
    </dgm:pt>
    <dgm:pt modelId="{E3F1C17E-2FD0-48FD-8093-1DA8632F38A1}" type="parTrans" cxnId="{B5CEE562-CF0E-45D8-8BFD-DE0FFDECA210}">
      <dgm:prSet/>
      <dgm:spPr/>
      <dgm:t>
        <a:bodyPr/>
        <a:lstStyle/>
        <a:p>
          <a:endParaRPr lang="en-US"/>
        </a:p>
      </dgm:t>
    </dgm:pt>
    <dgm:pt modelId="{A34C63AA-23CE-495E-888C-D365EBEB1E8A}" type="sibTrans" cxnId="{B5CEE562-CF0E-45D8-8BFD-DE0FFDECA210}">
      <dgm:prSet/>
      <dgm:spPr/>
      <dgm:t>
        <a:bodyPr/>
        <a:lstStyle/>
        <a:p>
          <a:endParaRPr lang="en-US"/>
        </a:p>
      </dgm:t>
    </dgm:pt>
    <dgm:pt modelId="{D84ED17B-19D1-47D6-9AD6-6EDFBE089441}">
      <dgm:prSet custT="1"/>
      <dgm:spPr/>
      <dgm:t>
        <a:bodyPr/>
        <a:lstStyle/>
        <a:p>
          <a:r>
            <a:rPr lang="en-US" sz="2000" b="1" i="0" baseline="0" dirty="0"/>
            <a:t>Cloud:</a:t>
          </a:r>
          <a:r>
            <a:rPr lang="en-US" sz="2000" b="0" i="0" baseline="0" dirty="0"/>
            <a:t> Microsoft Azure, AWS</a:t>
          </a:r>
          <a:endParaRPr lang="en-US" sz="2000" dirty="0"/>
        </a:p>
      </dgm:t>
    </dgm:pt>
    <dgm:pt modelId="{708FB2D5-B6BE-4D43-BCD3-D284783CD203}" type="parTrans" cxnId="{8AD6D73A-2A31-4327-ADCC-8BAB3428E97A}">
      <dgm:prSet/>
      <dgm:spPr/>
      <dgm:t>
        <a:bodyPr/>
        <a:lstStyle/>
        <a:p>
          <a:endParaRPr lang="en-US"/>
        </a:p>
      </dgm:t>
    </dgm:pt>
    <dgm:pt modelId="{7984667A-6BCB-4593-B708-F452AF90496E}" type="sibTrans" cxnId="{8AD6D73A-2A31-4327-ADCC-8BAB3428E97A}">
      <dgm:prSet/>
      <dgm:spPr/>
      <dgm:t>
        <a:bodyPr/>
        <a:lstStyle/>
        <a:p>
          <a:endParaRPr lang="en-US"/>
        </a:p>
      </dgm:t>
    </dgm:pt>
    <dgm:pt modelId="{003F562A-4D70-4429-B6B6-470EF51222F0}" type="pres">
      <dgm:prSet presAssocID="{0C429C37-C611-4BCB-A6AC-2321D0AC6FE1}" presName="Name0" presStyleCnt="0">
        <dgm:presLayoutVars>
          <dgm:dir/>
          <dgm:resizeHandles val="exact"/>
        </dgm:presLayoutVars>
      </dgm:prSet>
      <dgm:spPr/>
    </dgm:pt>
    <dgm:pt modelId="{D3F0FCAD-FD84-4E1A-81C2-E925120117A3}" type="pres">
      <dgm:prSet presAssocID="{0C429C37-C611-4BCB-A6AC-2321D0AC6FE1}" presName="fgShape" presStyleLbl="fgShp" presStyleIdx="0" presStyleCnt="1"/>
      <dgm:spPr/>
    </dgm:pt>
    <dgm:pt modelId="{E621527F-7E94-4A76-913D-BD4910F269E7}" type="pres">
      <dgm:prSet presAssocID="{0C429C37-C611-4BCB-A6AC-2321D0AC6FE1}" presName="linComp" presStyleCnt="0"/>
      <dgm:spPr/>
    </dgm:pt>
    <dgm:pt modelId="{986522C7-1B6E-4805-8DB5-AD7ACBF52382}" type="pres">
      <dgm:prSet presAssocID="{39B1D45B-AFC7-4C91-9382-256B80BC9001}" presName="compNode" presStyleCnt="0"/>
      <dgm:spPr/>
    </dgm:pt>
    <dgm:pt modelId="{6C0CA199-6664-445E-97EB-AB0D17A76BEC}" type="pres">
      <dgm:prSet presAssocID="{39B1D45B-AFC7-4C91-9382-256B80BC9001}" presName="bkgdShape" presStyleLbl="node1" presStyleIdx="0" presStyleCnt="5" custLinFactNeighborX="-5919"/>
      <dgm:spPr/>
    </dgm:pt>
    <dgm:pt modelId="{A67E0582-66F9-446C-AEAD-F1C13D547563}" type="pres">
      <dgm:prSet presAssocID="{39B1D45B-AFC7-4C91-9382-256B80BC9001}" presName="nodeTx" presStyleLbl="node1" presStyleIdx="0" presStyleCnt="5">
        <dgm:presLayoutVars>
          <dgm:bulletEnabled val="1"/>
        </dgm:presLayoutVars>
      </dgm:prSet>
      <dgm:spPr/>
    </dgm:pt>
    <dgm:pt modelId="{D08CD07E-5E13-4045-AE1A-6572F3B5E071}" type="pres">
      <dgm:prSet presAssocID="{39B1D45B-AFC7-4C91-9382-256B80BC9001}" presName="invisiNode" presStyleLbl="node1" presStyleIdx="0" presStyleCnt="5"/>
      <dgm:spPr/>
    </dgm:pt>
    <dgm:pt modelId="{4FD7BB3D-4C65-46CC-8787-DCF845813570}" type="pres">
      <dgm:prSet presAssocID="{39B1D45B-AFC7-4C91-9382-256B80BC9001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BBEB5377-A323-4BE8-A678-9D45AAFB42C8}" type="pres">
      <dgm:prSet presAssocID="{7B91E587-FE64-49A5-AAFD-4802DDF09705}" presName="sibTrans" presStyleLbl="sibTrans2D1" presStyleIdx="0" presStyleCnt="0"/>
      <dgm:spPr/>
    </dgm:pt>
    <dgm:pt modelId="{C497D80D-3C73-4249-8AA8-FD29639351D7}" type="pres">
      <dgm:prSet presAssocID="{25A1C3F9-C27F-457E-9454-7C554E71050B}" presName="compNode" presStyleCnt="0"/>
      <dgm:spPr/>
    </dgm:pt>
    <dgm:pt modelId="{0B6FFC0E-14C7-4B3A-B178-A802606B82AA}" type="pres">
      <dgm:prSet presAssocID="{25A1C3F9-C27F-457E-9454-7C554E71050B}" presName="bkgdShape" presStyleLbl="node1" presStyleIdx="1" presStyleCnt="5"/>
      <dgm:spPr/>
    </dgm:pt>
    <dgm:pt modelId="{FEB06921-4352-4271-8D87-87002CC481F8}" type="pres">
      <dgm:prSet presAssocID="{25A1C3F9-C27F-457E-9454-7C554E71050B}" presName="nodeTx" presStyleLbl="node1" presStyleIdx="1" presStyleCnt="5">
        <dgm:presLayoutVars>
          <dgm:bulletEnabled val="1"/>
        </dgm:presLayoutVars>
      </dgm:prSet>
      <dgm:spPr/>
    </dgm:pt>
    <dgm:pt modelId="{375E6E28-494A-4AF4-9630-6262717F88C6}" type="pres">
      <dgm:prSet presAssocID="{25A1C3F9-C27F-457E-9454-7C554E71050B}" presName="invisiNode" presStyleLbl="node1" presStyleIdx="1" presStyleCnt="5"/>
      <dgm:spPr/>
    </dgm:pt>
    <dgm:pt modelId="{3CC3E05D-B1FA-4B5E-812F-D22465D6CEF9}" type="pres">
      <dgm:prSet presAssocID="{25A1C3F9-C27F-457E-9454-7C554E71050B}" presName="imagNod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388697E0-264F-48FC-9D31-F4AAC2F21F96}" type="pres">
      <dgm:prSet presAssocID="{EFC3D70B-4B40-4091-86E1-4E5DD00C137B}" presName="sibTrans" presStyleLbl="sibTrans2D1" presStyleIdx="0" presStyleCnt="0"/>
      <dgm:spPr/>
    </dgm:pt>
    <dgm:pt modelId="{3C883836-8F75-43E6-AC07-DC27A023FEB4}" type="pres">
      <dgm:prSet presAssocID="{6C890A57-EDEB-4E12-AED5-C7AC747CD286}" presName="compNode" presStyleCnt="0"/>
      <dgm:spPr/>
    </dgm:pt>
    <dgm:pt modelId="{AB03F41F-5E71-4459-A93E-375523E28FF0}" type="pres">
      <dgm:prSet presAssocID="{6C890A57-EDEB-4E12-AED5-C7AC747CD286}" presName="bkgdShape" presStyleLbl="node1" presStyleIdx="2" presStyleCnt="5"/>
      <dgm:spPr/>
    </dgm:pt>
    <dgm:pt modelId="{98748A2B-062E-4464-BE84-5A25529D6D39}" type="pres">
      <dgm:prSet presAssocID="{6C890A57-EDEB-4E12-AED5-C7AC747CD286}" presName="nodeTx" presStyleLbl="node1" presStyleIdx="2" presStyleCnt="5">
        <dgm:presLayoutVars>
          <dgm:bulletEnabled val="1"/>
        </dgm:presLayoutVars>
      </dgm:prSet>
      <dgm:spPr/>
    </dgm:pt>
    <dgm:pt modelId="{869E81E0-0F52-485F-AAF5-D972DF04DB2E}" type="pres">
      <dgm:prSet presAssocID="{6C890A57-EDEB-4E12-AED5-C7AC747CD286}" presName="invisiNode" presStyleLbl="node1" presStyleIdx="2" presStyleCnt="5"/>
      <dgm:spPr/>
    </dgm:pt>
    <dgm:pt modelId="{D5209009-A647-4A99-B401-974A1F3E2E8C}" type="pres">
      <dgm:prSet presAssocID="{6C890A57-EDEB-4E12-AED5-C7AC747CD286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5DA357FD-49B7-4A82-BC3C-702DECE4574C}" type="pres">
      <dgm:prSet presAssocID="{5E4EBFC5-1974-4243-A662-31C1B1258DC6}" presName="sibTrans" presStyleLbl="sibTrans2D1" presStyleIdx="0" presStyleCnt="0"/>
      <dgm:spPr/>
    </dgm:pt>
    <dgm:pt modelId="{A448F5B2-BF79-4E18-8CF1-15A27FC9CCCF}" type="pres">
      <dgm:prSet presAssocID="{8764238F-DA11-4E9C-9597-F869C3D03684}" presName="compNode" presStyleCnt="0"/>
      <dgm:spPr/>
    </dgm:pt>
    <dgm:pt modelId="{80DDE111-5FAB-4FBC-A0B3-67423C0E7ECF}" type="pres">
      <dgm:prSet presAssocID="{8764238F-DA11-4E9C-9597-F869C3D03684}" presName="bkgdShape" presStyleLbl="node1" presStyleIdx="3" presStyleCnt="5"/>
      <dgm:spPr/>
    </dgm:pt>
    <dgm:pt modelId="{86835CA1-AFE7-43D0-AF36-6337593B420F}" type="pres">
      <dgm:prSet presAssocID="{8764238F-DA11-4E9C-9597-F869C3D03684}" presName="nodeTx" presStyleLbl="node1" presStyleIdx="3" presStyleCnt="5">
        <dgm:presLayoutVars>
          <dgm:bulletEnabled val="1"/>
        </dgm:presLayoutVars>
      </dgm:prSet>
      <dgm:spPr/>
    </dgm:pt>
    <dgm:pt modelId="{6B18084D-EE13-4E6D-AA44-F225A7E46943}" type="pres">
      <dgm:prSet presAssocID="{8764238F-DA11-4E9C-9597-F869C3D03684}" presName="invisiNode" presStyleLbl="node1" presStyleIdx="3" presStyleCnt="5"/>
      <dgm:spPr/>
    </dgm:pt>
    <dgm:pt modelId="{C78517F6-05DF-4583-8D24-14580546AADC}" type="pres">
      <dgm:prSet presAssocID="{8764238F-DA11-4E9C-9597-F869C3D03684}" presName="imagNode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</dgm:pt>
    <dgm:pt modelId="{79DB5EBB-4AFF-4CFF-8A9B-5F0116740562}" type="pres">
      <dgm:prSet presAssocID="{A34C63AA-23CE-495E-888C-D365EBEB1E8A}" presName="sibTrans" presStyleLbl="sibTrans2D1" presStyleIdx="0" presStyleCnt="0"/>
      <dgm:spPr/>
    </dgm:pt>
    <dgm:pt modelId="{AC327791-B732-4D5E-86AC-87BEBD5ECF59}" type="pres">
      <dgm:prSet presAssocID="{D84ED17B-19D1-47D6-9AD6-6EDFBE089441}" presName="compNode" presStyleCnt="0"/>
      <dgm:spPr/>
    </dgm:pt>
    <dgm:pt modelId="{679733B8-59EA-48F7-B28D-282E3AACFF45}" type="pres">
      <dgm:prSet presAssocID="{D84ED17B-19D1-47D6-9AD6-6EDFBE089441}" presName="bkgdShape" presStyleLbl="node1" presStyleIdx="4" presStyleCnt="5"/>
      <dgm:spPr/>
    </dgm:pt>
    <dgm:pt modelId="{72C641F3-C772-4523-8438-354E54051275}" type="pres">
      <dgm:prSet presAssocID="{D84ED17B-19D1-47D6-9AD6-6EDFBE089441}" presName="nodeTx" presStyleLbl="node1" presStyleIdx="4" presStyleCnt="5">
        <dgm:presLayoutVars>
          <dgm:bulletEnabled val="1"/>
        </dgm:presLayoutVars>
      </dgm:prSet>
      <dgm:spPr/>
    </dgm:pt>
    <dgm:pt modelId="{684E72EA-5F11-4957-9752-25CFE599BE64}" type="pres">
      <dgm:prSet presAssocID="{D84ED17B-19D1-47D6-9AD6-6EDFBE089441}" presName="invisiNode" presStyleLbl="node1" presStyleIdx="4" presStyleCnt="5"/>
      <dgm:spPr/>
    </dgm:pt>
    <dgm:pt modelId="{59706880-57D1-4444-9C37-5FD33D402BAC}" type="pres">
      <dgm:prSet presAssocID="{D84ED17B-19D1-47D6-9AD6-6EDFBE089441}" presName="imagNod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5000" r="-75000"/>
          </a:stretch>
        </a:blipFill>
      </dgm:spPr>
    </dgm:pt>
  </dgm:ptLst>
  <dgm:cxnLst>
    <dgm:cxn modelId="{6F257609-69F9-4237-8F36-564139ED8C4C}" type="presOf" srcId="{7B91E587-FE64-49A5-AAFD-4802DDF09705}" destId="{BBEB5377-A323-4BE8-A678-9D45AAFB42C8}" srcOrd="0" destOrd="0" presId="urn:microsoft.com/office/officeart/2005/8/layout/hList7"/>
    <dgm:cxn modelId="{9718D211-17DF-4C1B-B30C-7ED120705EEB}" srcId="{0C429C37-C611-4BCB-A6AC-2321D0AC6FE1}" destId="{39B1D45B-AFC7-4C91-9382-256B80BC9001}" srcOrd="0" destOrd="0" parTransId="{ADB52104-F2A9-4610-9F54-091E6F4BE8F2}" sibTransId="{7B91E587-FE64-49A5-AAFD-4802DDF09705}"/>
    <dgm:cxn modelId="{55536F17-3F57-4C54-B486-151FFD737FCD}" type="presOf" srcId="{8764238F-DA11-4E9C-9597-F869C3D03684}" destId="{80DDE111-5FAB-4FBC-A0B3-67423C0E7ECF}" srcOrd="0" destOrd="0" presId="urn:microsoft.com/office/officeart/2005/8/layout/hList7"/>
    <dgm:cxn modelId="{C59C4A36-ED20-41C8-A53E-7C9A496A9909}" type="presOf" srcId="{D84ED17B-19D1-47D6-9AD6-6EDFBE089441}" destId="{679733B8-59EA-48F7-B28D-282E3AACFF45}" srcOrd="0" destOrd="0" presId="urn:microsoft.com/office/officeart/2005/8/layout/hList7"/>
    <dgm:cxn modelId="{C875153A-41B7-4099-85E3-BD4E5B80587E}" type="presOf" srcId="{0C429C37-C611-4BCB-A6AC-2321D0AC6FE1}" destId="{003F562A-4D70-4429-B6B6-470EF51222F0}" srcOrd="0" destOrd="0" presId="urn:microsoft.com/office/officeart/2005/8/layout/hList7"/>
    <dgm:cxn modelId="{8AD6D73A-2A31-4327-ADCC-8BAB3428E97A}" srcId="{0C429C37-C611-4BCB-A6AC-2321D0AC6FE1}" destId="{D84ED17B-19D1-47D6-9AD6-6EDFBE089441}" srcOrd="4" destOrd="0" parTransId="{708FB2D5-B6BE-4D43-BCD3-D284783CD203}" sibTransId="{7984667A-6BCB-4593-B708-F452AF90496E}"/>
    <dgm:cxn modelId="{B5CEE562-CF0E-45D8-8BFD-DE0FFDECA210}" srcId="{0C429C37-C611-4BCB-A6AC-2321D0AC6FE1}" destId="{8764238F-DA11-4E9C-9597-F869C3D03684}" srcOrd="3" destOrd="0" parTransId="{E3F1C17E-2FD0-48FD-8093-1DA8632F38A1}" sibTransId="{A34C63AA-23CE-495E-888C-D365EBEB1E8A}"/>
    <dgm:cxn modelId="{94E8E664-2BCC-43F1-8B9F-65E3507B057B}" srcId="{0C429C37-C611-4BCB-A6AC-2321D0AC6FE1}" destId="{6C890A57-EDEB-4E12-AED5-C7AC747CD286}" srcOrd="2" destOrd="0" parTransId="{3BBFBE34-7544-4951-AD58-E7AE197CA311}" sibTransId="{5E4EBFC5-1974-4243-A662-31C1B1258DC6}"/>
    <dgm:cxn modelId="{9D89336F-F4A7-450F-AD36-EFFE98112F26}" srcId="{0C429C37-C611-4BCB-A6AC-2321D0AC6FE1}" destId="{25A1C3F9-C27F-457E-9454-7C554E71050B}" srcOrd="1" destOrd="0" parTransId="{8B995784-71FB-40BC-97F3-8474ED5C8EF3}" sibTransId="{EFC3D70B-4B40-4091-86E1-4E5DD00C137B}"/>
    <dgm:cxn modelId="{A59AF381-C124-471E-A59F-D7D2432E5D65}" type="presOf" srcId="{8764238F-DA11-4E9C-9597-F869C3D03684}" destId="{86835CA1-AFE7-43D0-AF36-6337593B420F}" srcOrd="1" destOrd="0" presId="urn:microsoft.com/office/officeart/2005/8/layout/hList7"/>
    <dgm:cxn modelId="{B65B0E8C-E412-4203-93E7-AB051C703325}" type="presOf" srcId="{5E4EBFC5-1974-4243-A662-31C1B1258DC6}" destId="{5DA357FD-49B7-4A82-BC3C-702DECE4574C}" srcOrd="0" destOrd="0" presId="urn:microsoft.com/office/officeart/2005/8/layout/hList7"/>
    <dgm:cxn modelId="{A353DE8D-2D78-4AA9-93CB-9AB108D3DD89}" type="presOf" srcId="{EFC3D70B-4B40-4091-86E1-4E5DD00C137B}" destId="{388697E0-264F-48FC-9D31-F4AAC2F21F96}" srcOrd="0" destOrd="0" presId="urn:microsoft.com/office/officeart/2005/8/layout/hList7"/>
    <dgm:cxn modelId="{F8BF1E99-85DB-4DED-B439-C3AFD18D0760}" type="presOf" srcId="{39B1D45B-AFC7-4C91-9382-256B80BC9001}" destId="{6C0CA199-6664-445E-97EB-AB0D17A76BEC}" srcOrd="0" destOrd="0" presId="urn:microsoft.com/office/officeart/2005/8/layout/hList7"/>
    <dgm:cxn modelId="{7FCC7DD0-DA4E-453C-8A8E-12DFEB8C12C2}" type="presOf" srcId="{39B1D45B-AFC7-4C91-9382-256B80BC9001}" destId="{A67E0582-66F9-446C-AEAD-F1C13D547563}" srcOrd="1" destOrd="0" presId="urn:microsoft.com/office/officeart/2005/8/layout/hList7"/>
    <dgm:cxn modelId="{67E9BBD4-5939-4529-8B6D-57DEBBB52CDF}" type="presOf" srcId="{25A1C3F9-C27F-457E-9454-7C554E71050B}" destId="{FEB06921-4352-4271-8D87-87002CC481F8}" srcOrd="1" destOrd="0" presId="urn:microsoft.com/office/officeart/2005/8/layout/hList7"/>
    <dgm:cxn modelId="{E48C73D5-9A57-4016-A12E-D215EE6B1326}" type="presOf" srcId="{25A1C3F9-C27F-457E-9454-7C554E71050B}" destId="{0B6FFC0E-14C7-4B3A-B178-A802606B82AA}" srcOrd="0" destOrd="0" presId="urn:microsoft.com/office/officeart/2005/8/layout/hList7"/>
    <dgm:cxn modelId="{B65136EA-7406-4BED-B97E-4F2F9E5252C6}" type="presOf" srcId="{D84ED17B-19D1-47D6-9AD6-6EDFBE089441}" destId="{72C641F3-C772-4523-8438-354E54051275}" srcOrd="1" destOrd="0" presId="urn:microsoft.com/office/officeart/2005/8/layout/hList7"/>
    <dgm:cxn modelId="{8E9BB9EE-CEF1-47E8-82B6-18093AC1F342}" type="presOf" srcId="{6C890A57-EDEB-4E12-AED5-C7AC747CD286}" destId="{98748A2B-062E-4464-BE84-5A25529D6D39}" srcOrd="1" destOrd="0" presId="urn:microsoft.com/office/officeart/2005/8/layout/hList7"/>
    <dgm:cxn modelId="{4C5A0CF5-187E-43C1-8800-C26BA9629A35}" type="presOf" srcId="{A34C63AA-23CE-495E-888C-D365EBEB1E8A}" destId="{79DB5EBB-4AFF-4CFF-8A9B-5F0116740562}" srcOrd="0" destOrd="0" presId="urn:microsoft.com/office/officeart/2005/8/layout/hList7"/>
    <dgm:cxn modelId="{E6740AF6-F2B4-4BBE-934B-6682D0022EDB}" type="presOf" srcId="{6C890A57-EDEB-4E12-AED5-C7AC747CD286}" destId="{AB03F41F-5E71-4459-A93E-375523E28FF0}" srcOrd="0" destOrd="0" presId="urn:microsoft.com/office/officeart/2005/8/layout/hList7"/>
    <dgm:cxn modelId="{EAF2246D-7C48-4374-9571-DADFC68FE18F}" type="presParOf" srcId="{003F562A-4D70-4429-B6B6-470EF51222F0}" destId="{D3F0FCAD-FD84-4E1A-81C2-E925120117A3}" srcOrd="0" destOrd="0" presId="urn:microsoft.com/office/officeart/2005/8/layout/hList7"/>
    <dgm:cxn modelId="{26A36539-7692-4CCE-8A58-1BCE4729D816}" type="presParOf" srcId="{003F562A-4D70-4429-B6B6-470EF51222F0}" destId="{E621527F-7E94-4A76-913D-BD4910F269E7}" srcOrd="1" destOrd="0" presId="urn:microsoft.com/office/officeart/2005/8/layout/hList7"/>
    <dgm:cxn modelId="{A702550F-3C18-4861-AD9E-9D59762F4654}" type="presParOf" srcId="{E621527F-7E94-4A76-913D-BD4910F269E7}" destId="{986522C7-1B6E-4805-8DB5-AD7ACBF52382}" srcOrd="0" destOrd="0" presId="urn:microsoft.com/office/officeart/2005/8/layout/hList7"/>
    <dgm:cxn modelId="{9B6DEBE8-502E-4A8C-B626-99F278D37ACD}" type="presParOf" srcId="{986522C7-1B6E-4805-8DB5-AD7ACBF52382}" destId="{6C0CA199-6664-445E-97EB-AB0D17A76BEC}" srcOrd="0" destOrd="0" presId="urn:microsoft.com/office/officeart/2005/8/layout/hList7"/>
    <dgm:cxn modelId="{8AA4E21B-CC62-4769-9626-C21E7D61B1F6}" type="presParOf" srcId="{986522C7-1B6E-4805-8DB5-AD7ACBF52382}" destId="{A67E0582-66F9-446C-AEAD-F1C13D547563}" srcOrd="1" destOrd="0" presId="urn:microsoft.com/office/officeart/2005/8/layout/hList7"/>
    <dgm:cxn modelId="{44A000AD-279B-43ED-87FC-3F3D69556123}" type="presParOf" srcId="{986522C7-1B6E-4805-8DB5-AD7ACBF52382}" destId="{D08CD07E-5E13-4045-AE1A-6572F3B5E071}" srcOrd="2" destOrd="0" presId="urn:microsoft.com/office/officeart/2005/8/layout/hList7"/>
    <dgm:cxn modelId="{F1DBC63B-1731-4FDB-AC0F-F6FFA96069D0}" type="presParOf" srcId="{986522C7-1B6E-4805-8DB5-AD7ACBF52382}" destId="{4FD7BB3D-4C65-46CC-8787-DCF845813570}" srcOrd="3" destOrd="0" presId="urn:microsoft.com/office/officeart/2005/8/layout/hList7"/>
    <dgm:cxn modelId="{46140A3D-D6C9-4329-B04E-17A3BC9DEF1A}" type="presParOf" srcId="{E621527F-7E94-4A76-913D-BD4910F269E7}" destId="{BBEB5377-A323-4BE8-A678-9D45AAFB42C8}" srcOrd="1" destOrd="0" presId="urn:microsoft.com/office/officeart/2005/8/layout/hList7"/>
    <dgm:cxn modelId="{00851D58-15BF-47BD-BD70-8D92696BFA75}" type="presParOf" srcId="{E621527F-7E94-4A76-913D-BD4910F269E7}" destId="{C497D80D-3C73-4249-8AA8-FD29639351D7}" srcOrd="2" destOrd="0" presId="urn:microsoft.com/office/officeart/2005/8/layout/hList7"/>
    <dgm:cxn modelId="{6207B7D3-A674-43D6-8B04-39417B17EB0C}" type="presParOf" srcId="{C497D80D-3C73-4249-8AA8-FD29639351D7}" destId="{0B6FFC0E-14C7-4B3A-B178-A802606B82AA}" srcOrd="0" destOrd="0" presId="urn:microsoft.com/office/officeart/2005/8/layout/hList7"/>
    <dgm:cxn modelId="{255C1A83-1A5D-4C0E-BD1E-FA80ABFE3282}" type="presParOf" srcId="{C497D80D-3C73-4249-8AA8-FD29639351D7}" destId="{FEB06921-4352-4271-8D87-87002CC481F8}" srcOrd="1" destOrd="0" presId="urn:microsoft.com/office/officeart/2005/8/layout/hList7"/>
    <dgm:cxn modelId="{71060569-B281-4C6B-ADE6-4074B8BC413B}" type="presParOf" srcId="{C497D80D-3C73-4249-8AA8-FD29639351D7}" destId="{375E6E28-494A-4AF4-9630-6262717F88C6}" srcOrd="2" destOrd="0" presId="urn:microsoft.com/office/officeart/2005/8/layout/hList7"/>
    <dgm:cxn modelId="{468E5925-561D-42FE-8429-4AC0B68DC628}" type="presParOf" srcId="{C497D80D-3C73-4249-8AA8-FD29639351D7}" destId="{3CC3E05D-B1FA-4B5E-812F-D22465D6CEF9}" srcOrd="3" destOrd="0" presId="urn:microsoft.com/office/officeart/2005/8/layout/hList7"/>
    <dgm:cxn modelId="{38482AC9-E171-4428-A0D5-D986F8C2E444}" type="presParOf" srcId="{E621527F-7E94-4A76-913D-BD4910F269E7}" destId="{388697E0-264F-48FC-9D31-F4AAC2F21F96}" srcOrd="3" destOrd="0" presId="urn:microsoft.com/office/officeart/2005/8/layout/hList7"/>
    <dgm:cxn modelId="{8CB1AFB2-71E4-4DED-B922-4DEAC3DFC016}" type="presParOf" srcId="{E621527F-7E94-4A76-913D-BD4910F269E7}" destId="{3C883836-8F75-43E6-AC07-DC27A023FEB4}" srcOrd="4" destOrd="0" presId="urn:microsoft.com/office/officeart/2005/8/layout/hList7"/>
    <dgm:cxn modelId="{C499E1B6-4E3C-421F-BEF7-9E3AFD4DE0FC}" type="presParOf" srcId="{3C883836-8F75-43E6-AC07-DC27A023FEB4}" destId="{AB03F41F-5E71-4459-A93E-375523E28FF0}" srcOrd="0" destOrd="0" presId="urn:microsoft.com/office/officeart/2005/8/layout/hList7"/>
    <dgm:cxn modelId="{8EA4DDFF-2472-4137-9CEB-B3A471D2030C}" type="presParOf" srcId="{3C883836-8F75-43E6-AC07-DC27A023FEB4}" destId="{98748A2B-062E-4464-BE84-5A25529D6D39}" srcOrd="1" destOrd="0" presId="urn:microsoft.com/office/officeart/2005/8/layout/hList7"/>
    <dgm:cxn modelId="{7C9A0287-3262-4185-B874-D5D7C052B6F5}" type="presParOf" srcId="{3C883836-8F75-43E6-AC07-DC27A023FEB4}" destId="{869E81E0-0F52-485F-AAF5-D972DF04DB2E}" srcOrd="2" destOrd="0" presId="urn:microsoft.com/office/officeart/2005/8/layout/hList7"/>
    <dgm:cxn modelId="{3D682AD6-801F-4F26-B310-D90BDC0B1264}" type="presParOf" srcId="{3C883836-8F75-43E6-AC07-DC27A023FEB4}" destId="{D5209009-A647-4A99-B401-974A1F3E2E8C}" srcOrd="3" destOrd="0" presId="urn:microsoft.com/office/officeart/2005/8/layout/hList7"/>
    <dgm:cxn modelId="{B40F4BBB-ED93-4D70-9E97-997D927C28C2}" type="presParOf" srcId="{E621527F-7E94-4A76-913D-BD4910F269E7}" destId="{5DA357FD-49B7-4A82-BC3C-702DECE4574C}" srcOrd="5" destOrd="0" presId="urn:microsoft.com/office/officeart/2005/8/layout/hList7"/>
    <dgm:cxn modelId="{6C224EFD-7310-4FB2-93C9-AA248D530243}" type="presParOf" srcId="{E621527F-7E94-4A76-913D-BD4910F269E7}" destId="{A448F5B2-BF79-4E18-8CF1-15A27FC9CCCF}" srcOrd="6" destOrd="0" presId="urn:microsoft.com/office/officeart/2005/8/layout/hList7"/>
    <dgm:cxn modelId="{44EE315C-E6E6-41B3-8F59-EB290C058542}" type="presParOf" srcId="{A448F5B2-BF79-4E18-8CF1-15A27FC9CCCF}" destId="{80DDE111-5FAB-4FBC-A0B3-67423C0E7ECF}" srcOrd="0" destOrd="0" presId="urn:microsoft.com/office/officeart/2005/8/layout/hList7"/>
    <dgm:cxn modelId="{7A26326D-5668-4415-844A-FCAF3B23175C}" type="presParOf" srcId="{A448F5B2-BF79-4E18-8CF1-15A27FC9CCCF}" destId="{86835CA1-AFE7-43D0-AF36-6337593B420F}" srcOrd="1" destOrd="0" presId="urn:microsoft.com/office/officeart/2005/8/layout/hList7"/>
    <dgm:cxn modelId="{B25D9A72-A581-4765-B43E-F13380B65179}" type="presParOf" srcId="{A448F5B2-BF79-4E18-8CF1-15A27FC9CCCF}" destId="{6B18084D-EE13-4E6D-AA44-F225A7E46943}" srcOrd="2" destOrd="0" presId="urn:microsoft.com/office/officeart/2005/8/layout/hList7"/>
    <dgm:cxn modelId="{3A914636-74F8-48FD-96EC-F908174D76F8}" type="presParOf" srcId="{A448F5B2-BF79-4E18-8CF1-15A27FC9CCCF}" destId="{C78517F6-05DF-4583-8D24-14580546AADC}" srcOrd="3" destOrd="0" presId="urn:microsoft.com/office/officeart/2005/8/layout/hList7"/>
    <dgm:cxn modelId="{02F0D3C8-E046-468B-9B2C-F882B6A18C01}" type="presParOf" srcId="{E621527F-7E94-4A76-913D-BD4910F269E7}" destId="{79DB5EBB-4AFF-4CFF-8A9B-5F0116740562}" srcOrd="7" destOrd="0" presId="urn:microsoft.com/office/officeart/2005/8/layout/hList7"/>
    <dgm:cxn modelId="{2CA044AE-B51F-49DE-9C32-371FE2E34509}" type="presParOf" srcId="{E621527F-7E94-4A76-913D-BD4910F269E7}" destId="{AC327791-B732-4D5E-86AC-87BEBD5ECF59}" srcOrd="8" destOrd="0" presId="urn:microsoft.com/office/officeart/2005/8/layout/hList7"/>
    <dgm:cxn modelId="{13657BC0-4F82-4C4A-91D0-1608C88697BA}" type="presParOf" srcId="{AC327791-B732-4D5E-86AC-87BEBD5ECF59}" destId="{679733B8-59EA-48F7-B28D-282E3AACFF45}" srcOrd="0" destOrd="0" presId="urn:microsoft.com/office/officeart/2005/8/layout/hList7"/>
    <dgm:cxn modelId="{36DDFDF7-F475-4D03-8431-98AD7F59558F}" type="presParOf" srcId="{AC327791-B732-4D5E-86AC-87BEBD5ECF59}" destId="{72C641F3-C772-4523-8438-354E54051275}" srcOrd="1" destOrd="0" presId="urn:microsoft.com/office/officeart/2005/8/layout/hList7"/>
    <dgm:cxn modelId="{FD107D44-3761-4217-8998-F615799AFD47}" type="presParOf" srcId="{AC327791-B732-4D5E-86AC-87BEBD5ECF59}" destId="{684E72EA-5F11-4957-9752-25CFE599BE64}" srcOrd="2" destOrd="0" presId="urn:microsoft.com/office/officeart/2005/8/layout/hList7"/>
    <dgm:cxn modelId="{034CC514-A186-4710-8909-66362196916B}" type="presParOf" srcId="{AC327791-B732-4D5E-86AC-87BEBD5ECF59}" destId="{59706880-57D1-4444-9C37-5FD33D402BA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6CE3575-54D1-4C44-B0C3-2B3102F01A2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491F0B-E2A6-4FC5-B7E7-115E079D37A3}">
      <dgm:prSet custT="1"/>
      <dgm:spPr/>
      <dgm:t>
        <a:bodyPr/>
        <a:lstStyle/>
        <a:p>
          <a:r>
            <a:rPr lang="en-US" sz="2400" dirty="0"/>
            <a:t>College Collaboration</a:t>
          </a:r>
        </a:p>
      </dgm:t>
    </dgm:pt>
    <dgm:pt modelId="{88F67724-3AFB-4D2E-805A-3573852AB8F9}" type="parTrans" cxnId="{5657A101-45FA-4DB4-B209-A2D93A64B641}">
      <dgm:prSet/>
      <dgm:spPr/>
      <dgm:t>
        <a:bodyPr/>
        <a:lstStyle/>
        <a:p>
          <a:endParaRPr lang="en-US"/>
        </a:p>
      </dgm:t>
    </dgm:pt>
    <dgm:pt modelId="{C87E22BC-1B49-43A0-BD59-66E3ACDC455E}" type="sibTrans" cxnId="{5657A101-45FA-4DB4-B209-A2D93A64B641}">
      <dgm:prSet/>
      <dgm:spPr/>
      <dgm:t>
        <a:bodyPr/>
        <a:lstStyle/>
        <a:p>
          <a:endParaRPr lang="en-US"/>
        </a:p>
      </dgm:t>
    </dgm:pt>
    <dgm:pt modelId="{B3B9DCEB-BA76-4027-8A9A-AB7EA874998A}" type="pres">
      <dgm:prSet presAssocID="{26CE3575-54D1-4C44-B0C3-2B3102F01A27}" presName="Name0" presStyleCnt="0">
        <dgm:presLayoutVars>
          <dgm:dir/>
          <dgm:animLvl val="lvl"/>
          <dgm:resizeHandles val="exact"/>
        </dgm:presLayoutVars>
      </dgm:prSet>
      <dgm:spPr/>
    </dgm:pt>
    <dgm:pt modelId="{70D58965-5A7E-420D-888C-ED822D392EAD}" type="pres">
      <dgm:prSet presAssocID="{AA491F0B-E2A6-4FC5-B7E7-115E079D37A3}" presName="linNode" presStyleCnt="0"/>
      <dgm:spPr/>
    </dgm:pt>
    <dgm:pt modelId="{4EAB1875-17BA-4A34-98EA-B6B8545BA41E}" type="pres">
      <dgm:prSet presAssocID="{AA491F0B-E2A6-4FC5-B7E7-115E079D37A3}" presName="parentText" presStyleLbl="node1" presStyleIdx="0" presStyleCnt="1" custScaleX="230552" custLinFactNeighborX="5367" custLinFactNeighborY="-23302">
        <dgm:presLayoutVars>
          <dgm:chMax val="1"/>
          <dgm:bulletEnabled val="1"/>
        </dgm:presLayoutVars>
      </dgm:prSet>
      <dgm:spPr/>
    </dgm:pt>
  </dgm:ptLst>
  <dgm:cxnLst>
    <dgm:cxn modelId="{5657A101-45FA-4DB4-B209-A2D93A64B641}" srcId="{26CE3575-54D1-4C44-B0C3-2B3102F01A27}" destId="{AA491F0B-E2A6-4FC5-B7E7-115E079D37A3}" srcOrd="0" destOrd="0" parTransId="{88F67724-3AFB-4D2E-805A-3573852AB8F9}" sibTransId="{C87E22BC-1B49-43A0-BD59-66E3ACDC455E}"/>
    <dgm:cxn modelId="{3287A542-884C-488C-B0D1-0444FDA273D5}" type="presOf" srcId="{26CE3575-54D1-4C44-B0C3-2B3102F01A27}" destId="{B3B9DCEB-BA76-4027-8A9A-AB7EA874998A}" srcOrd="0" destOrd="0" presId="urn:microsoft.com/office/officeart/2005/8/layout/vList5"/>
    <dgm:cxn modelId="{EB01FF80-0F72-48C3-A3C1-9948D21EC329}" type="presOf" srcId="{AA491F0B-E2A6-4FC5-B7E7-115E079D37A3}" destId="{4EAB1875-17BA-4A34-98EA-B6B8545BA41E}" srcOrd="0" destOrd="0" presId="urn:microsoft.com/office/officeart/2005/8/layout/vList5"/>
    <dgm:cxn modelId="{374FF12B-20D9-44B0-BBF0-0AFDA1F09C97}" type="presParOf" srcId="{B3B9DCEB-BA76-4027-8A9A-AB7EA874998A}" destId="{70D58965-5A7E-420D-888C-ED822D392EAD}" srcOrd="0" destOrd="0" presId="urn:microsoft.com/office/officeart/2005/8/layout/vList5"/>
    <dgm:cxn modelId="{8DF768F9-E23E-43AD-AF66-FE49DD16C702}" type="presParOf" srcId="{70D58965-5A7E-420D-888C-ED822D392EAD}" destId="{4EAB1875-17BA-4A34-98EA-B6B8545BA41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DAC09FC-05BF-4816-BBAB-346575FFC8D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9E0478-810E-4F0B-99D2-E2D964A74C81}">
      <dgm:prSet/>
      <dgm:spPr/>
      <dgm:t>
        <a:bodyPr/>
        <a:lstStyle/>
        <a:p>
          <a:r>
            <a:rPr lang="en-US" dirty="0"/>
            <a:t>Let’s Connect!</a:t>
          </a:r>
        </a:p>
      </dgm:t>
    </dgm:pt>
    <dgm:pt modelId="{76DAC904-E298-49F5-B79D-A0E55F1DD51B}" type="parTrans" cxnId="{6252EFB8-2D2D-42A6-B8F4-79C63920BB9D}">
      <dgm:prSet/>
      <dgm:spPr/>
      <dgm:t>
        <a:bodyPr/>
        <a:lstStyle/>
        <a:p>
          <a:endParaRPr lang="en-US"/>
        </a:p>
      </dgm:t>
    </dgm:pt>
    <dgm:pt modelId="{257AC905-570A-4702-99EC-C6A34BE1BE1C}" type="sibTrans" cxnId="{6252EFB8-2D2D-42A6-B8F4-79C63920BB9D}">
      <dgm:prSet/>
      <dgm:spPr/>
      <dgm:t>
        <a:bodyPr/>
        <a:lstStyle/>
        <a:p>
          <a:endParaRPr lang="en-US"/>
        </a:p>
      </dgm:t>
    </dgm:pt>
    <dgm:pt modelId="{2E2318F2-DD19-411F-BC81-0679D182E877}" type="pres">
      <dgm:prSet presAssocID="{8DAC09FC-05BF-4816-BBAB-346575FFC8D4}" presName="Name0" presStyleCnt="0">
        <dgm:presLayoutVars>
          <dgm:dir/>
          <dgm:animLvl val="lvl"/>
          <dgm:resizeHandles val="exact"/>
        </dgm:presLayoutVars>
      </dgm:prSet>
      <dgm:spPr/>
    </dgm:pt>
    <dgm:pt modelId="{C59E659A-1D0C-4C0B-B1B7-635AF4126CD4}" type="pres">
      <dgm:prSet presAssocID="{9F9E0478-810E-4F0B-99D2-E2D964A74C81}" presName="linNode" presStyleCnt="0"/>
      <dgm:spPr/>
    </dgm:pt>
    <dgm:pt modelId="{16AF7AE0-3919-4DCA-AC5F-6E59DE0719EA}" type="pres">
      <dgm:prSet presAssocID="{9F9E0478-810E-4F0B-99D2-E2D964A74C81}" presName="parentText" presStyleLbl="node1" presStyleIdx="0" presStyleCnt="1" custScaleX="277778">
        <dgm:presLayoutVars>
          <dgm:chMax val="1"/>
          <dgm:bulletEnabled val="1"/>
        </dgm:presLayoutVars>
      </dgm:prSet>
      <dgm:spPr/>
    </dgm:pt>
  </dgm:ptLst>
  <dgm:cxnLst>
    <dgm:cxn modelId="{D41A3408-5068-4455-851D-226EF1174B42}" type="presOf" srcId="{8DAC09FC-05BF-4816-BBAB-346575FFC8D4}" destId="{2E2318F2-DD19-411F-BC81-0679D182E877}" srcOrd="0" destOrd="0" presId="urn:microsoft.com/office/officeart/2005/8/layout/vList5"/>
    <dgm:cxn modelId="{6252EFB8-2D2D-42A6-B8F4-79C63920BB9D}" srcId="{8DAC09FC-05BF-4816-BBAB-346575FFC8D4}" destId="{9F9E0478-810E-4F0B-99D2-E2D964A74C81}" srcOrd="0" destOrd="0" parTransId="{76DAC904-E298-49F5-B79D-A0E55F1DD51B}" sibTransId="{257AC905-570A-4702-99EC-C6A34BE1BE1C}"/>
    <dgm:cxn modelId="{B1D07FCF-9E76-40C2-9EFC-973BCDF07779}" type="presOf" srcId="{9F9E0478-810E-4F0B-99D2-E2D964A74C81}" destId="{16AF7AE0-3919-4DCA-AC5F-6E59DE0719EA}" srcOrd="0" destOrd="0" presId="urn:microsoft.com/office/officeart/2005/8/layout/vList5"/>
    <dgm:cxn modelId="{375F8327-409D-49BD-9670-3421A53EEDF1}" type="presParOf" srcId="{2E2318F2-DD19-411F-BC81-0679D182E877}" destId="{C59E659A-1D0C-4C0B-B1B7-635AF4126CD4}" srcOrd="0" destOrd="0" presId="urn:microsoft.com/office/officeart/2005/8/layout/vList5"/>
    <dgm:cxn modelId="{51CDB82A-2496-4C00-8381-7AC4ABB6C587}" type="presParOf" srcId="{C59E659A-1D0C-4C0B-B1B7-635AF4126CD4}" destId="{16AF7AE0-3919-4DCA-AC5F-6E59DE0719E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F09CAD5-C03C-4211-AAE0-3B09E36D0F18}" type="doc">
      <dgm:prSet loTypeId="urn:microsoft.com/office/officeart/2008/layout/PictureStrips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F1361EA-EF28-49DE-997E-C8FBFEF612A3}">
      <dgm:prSet custT="1"/>
      <dgm:spPr/>
      <dgm:t>
        <a:bodyPr/>
        <a:lstStyle/>
        <a:p>
          <a:r>
            <a:rPr lang="en-US" sz="2000" b="0" i="0" u="none" baseline="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en-US" sz="2000" b="0" i="0" u="none" baseline="0" dirty="0">
              <a:solidFill>
                <a:schemeClr val="accent1">
                  <a:lumMod val="7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info@adhyayan.online</a:t>
          </a:r>
          <a:endParaRPr lang="en-US" sz="2000" u="none" dirty="0">
            <a:solidFill>
              <a:schemeClr val="accent1">
                <a:lumMod val="75000"/>
              </a:schemeClr>
            </a:solidFill>
          </a:endParaRPr>
        </a:p>
      </dgm:t>
    </dgm:pt>
    <dgm:pt modelId="{47BD91F0-D5BA-4ADA-8D1B-6469926B5545}" type="parTrans" cxnId="{A74878B4-7EE3-49E3-9614-2DFAD7C74574}">
      <dgm:prSet/>
      <dgm:spPr/>
      <dgm:t>
        <a:bodyPr/>
        <a:lstStyle/>
        <a:p>
          <a:endParaRPr lang="en-US"/>
        </a:p>
      </dgm:t>
    </dgm:pt>
    <dgm:pt modelId="{9CE25668-69DC-4F5B-A279-CD4F7EBCF8B5}" type="sibTrans" cxnId="{A74878B4-7EE3-49E3-9614-2DFAD7C74574}">
      <dgm:prSet/>
      <dgm:spPr/>
      <dgm:t>
        <a:bodyPr/>
        <a:lstStyle/>
        <a:p>
          <a:endParaRPr lang="en-US"/>
        </a:p>
      </dgm:t>
    </dgm:pt>
    <dgm:pt modelId="{555F21F4-950C-4882-ABE4-937D952A9FAC}">
      <dgm:prSet custT="1"/>
      <dgm:spPr/>
      <dgm:t>
        <a:bodyPr/>
        <a:lstStyle/>
        <a:p>
          <a:r>
            <a:rPr lang="en-US" sz="2000" b="0" i="0" baseline="0" dirty="0">
              <a:solidFill>
                <a:schemeClr val="accent1">
                  <a:lumMod val="75000"/>
                </a:schemeClr>
              </a:solidFill>
            </a:rPr>
            <a:t> 9522933330</a:t>
          </a:r>
          <a:endParaRPr lang="en-US" sz="2000" dirty="0">
            <a:solidFill>
              <a:schemeClr val="accent1">
                <a:lumMod val="75000"/>
              </a:schemeClr>
            </a:solidFill>
          </a:endParaRPr>
        </a:p>
      </dgm:t>
    </dgm:pt>
    <dgm:pt modelId="{5813ACA3-FE73-4A95-A23A-5E37D88AA336}" type="parTrans" cxnId="{61D5DA36-2363-4594-9D7C-0F90A93F0BD6}">
      <dgm:prSet/>
      <dgm:spPr/>
      <dgm:t>
        <a:bodyPr/>
        <a:lstStyle/>
        <a:p>
          <a:endParaRPr lang="en-US"/>
        </a:p>
      </dgm:t>
    </dgm:pt>
    <dgm:pt modelId="{1E5EEB1E-5874-492D-9F61-2C11477E5F61}" type="sibTrans" cxnId="{61D5DA36-2363-4594-9D7C-0F90A93F0BD6}">
      <dgm:prSet/>
      <dgm:spPr/>
      <dgm:t>
        <a:bodyPr/>
        <a:lstStyle/>
        <a:p>
          <a:endParaRPr lang="en-US"/>
        </a:p>
      </dgm:t>
    </dgm:pt>
    <dgm:pt modelId="{76FFBD6C-56B2-49F0-9ABF-E9F3AA190F02}">
      <dgm:prSet custT="1"/>
      <dgm:spPr/>
      <dgm:t>
        <a:bodyPr/>
        <a:lstStyle/>
        <a:p>
          <a:r>
            <a:rPr lang="en-US" sz="2000" b="0" i="0" baseline="0" dirty="0">
              <a:solidFill>
                <a:schemeClr val="accent1">
                  <a:lumMod val="75000"/>
                </a:schemeClr>
              </a:solidFill>
            </a:rPr>
            <a:t>Schedule a meeting to discuss further</a:t>
          </a:r>
          <a:endParaRPr lang="en-US" sz="2000" dirty="0">
            <a:solidFill>
              <a:schemeClr val="accent1">
                <a:lumMod val="75000"/>
              </a:schemeClr>
            </a:solidFill>
          </a:endParaRPr>
        </a:p>
      </dgm:t>
    </dgm:pt>
    <dgm:pt modelId="{D9EDAE6B-9900-4D9D-A27C-B7B9CCFC1D48}" type="sibTrans" cxnId="{5BD6F070-3775-4731-A5BB-BC5725A269E2}">
      <dgm:prSet/>
      <dgm:spPr/>
      <dgm:t>
        <a:bodyPr/>
        <a:lstStyle/>
        <a:p>
          <a:endParaRPr lang="en-US"/>
        </a:p>
      </dgm:t>
    </dgm:pt>
    <dgm:pt modelId="{710CE05C-36CA-4E92-A8D5-11BAE9B74031}" type="parTrans" cxnId="{5BD6F070-3775-4731-A5BB-BC5725A269E2}">
      <dgm:prSet/>
      <dgm:spPr/>
      <dgm:t>
        <a:bodyPr/>
        <a:lstStyle/>
        <a:p>
          <a:endParaRPr lang="en-US"/>
        </a:p>
      </dgm:t>
    </dgm:pt>
    <dgm:pt modelId="{C95F47DA-DFF0-4177-8429-5E5C23A819F9}" type="pres">
      <dgm:prSet presAssocID="{DF09CAD5-C03C-4211-AAE0-3B09E36D0F18}" presName="Name0" presStyleCnt="0">
        <dgm:presLayoutVars>
          <dgm:dir/>
          <dgm:resizeHandles val="exact"/>
        </dgm:presLayoutVars>
      </dgm:prSet>
      <dgm:spPr/>
    </dgm:pt>
    <dgm:pt modelId="{BE0FCECC-F22C-41C8-9F67-3D283B03428A}" type="pres">
      <dgm:prSet presAssocID="{76FFBD6C-56B2-49F0-9ABF-E9F3AA190F02}" presName="composite" presStyleCnt="0"/>
      <dgm:spPr/>
    </dgm:pt>
    <dgm:pt modelId="{B98E178F-B8DB-459E-80F9-95FC8F0FFBB2}" type="pres">
      <dgm:prSet presAssocID="{76FFBD6C-56B2-49F0-9ABF-E9F3AA190F02}" presName="rect1" presStyleLbl="trAlignAcc1" presStyleIdx="0" presStyleCnt="3">
        <dgm:presLayoutVars>
          <dgm:bulletEnabled val="1"/>
        </dgm:presLayoutVars>
      </dgm:prSet>
      <dgm:spPr/>
    </dgm:pt>
    <dgm:pt modelId="{5946FA5B-3E3D-4224-9C21-E08182764DA8}" type="pres">
      <dgm:prSet presAssocID="{76FFBD6C-56B2-49F0-9ABF-E9F3AA190F02}" presName="rect2" presStyleLbl="fgImgPlace1" presStyleIdx="0" presStyleCnt="3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oardroom"/>
        </a:ext>
      </dgm:extLst>
    </dgm:pt>
    <dgm:pt modelId="{F096CB09-25B2-41DD-8D04-56BBC6FCC5C3}" type="pres">
      <dgm:prSet presAssocID="{D9EDAE6B-9900-4D9D-A27C-B7B9CCFC1D48}" presName="sibTrans" presStyleCnt="0"/>
      <dgm:spPr/>
    </dgm:pt>
    <dgm:pt modelId="{FE74D45B-D8A9-4514-898E-1376DE73DFB3}" type="pres">
      <dgm:prSet presAssocID="{7F1361EA-EF28-49DE-997E-C8FBFEF612A3}" presName="composite" presStyleCnt="0"/>
      <dgm:spPr/>
    </dgm:pt>
    <dgm:pt modelId="{67F6D0B1-6599-4293-B210-F496A02404FC}" type="pres">
      <dgm:prSet presAssocID="{7F1361EA-EF28-49DE-997E-C8FBFEF612A3}" presName="rect1" presStyleLbl="trAlignAcc1" presStyleIdx="1" presStyleCnt="3" custScaleX="100726">
        <dgm:presLayoutVars>
          <dgm:bulletEnabled val="1"/>
        </dgm:presLayoutVars>
      </dgm:prSet>
      <dgm:spPr/>
    </dgm:pt>
    <dgm:pt modelId="{BF3386C5-F579-49C9-B12B-19471967CBE4}" type="pres">
      <dgm:prSet presAssocID="{7F1361EA-EF28-49DE-997E-C8FBFEF612A3}" presName="rect2" presStyleLbl="fgImgPlace1" presStyleIdx="1" presStyleCnt="3"/>
      <dgm:spPr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25C845DB-DC38-40AB-9869-DA47C532CA16}" type="pres">
      <dgm:prSet presAssocID="{9CE25668-69DC-4F5B-A279-CD4F7EBCF8B5}" presName="sibTrans" presStyleCnt="0"/>
      <dgm:spPr/>
    </dgm:pt>
    <dgm:pt modelId="{908068D6-872B-4CC6-A6EB-E9EFAA1CFA3E}" type="pres">
      <dgm:prSet presAssocID="{555F21F4-950C-4882-ABE4-937D952A9FAC}" presName="composite" presStyleCnt="0"/>
      <dgm:spPr/>
    </dgm:pt>
    <dgm:pt modelId="{9E3044DE-FFDD-414F-A4A5-6679C4E78462}" type="pres">
      <dgm:prSet presAssocID="{555F21F4-950C-4882-ABE4-937D952A9FAC}" presName="rect1" presStyleLbl="trAlignAcc1" presStyleIdx="2" presStyleCnt="3">
        <dgm:presLayoutVars>
          <dgm:bulletEnabled val="1"/>
        </dgm:presLayoutVars>
      </dgm:prSet>
      <dgm:spPr/>
    </dgm:pt>
    <dgm:pt modelId="{39FE9CC1-81E2-45D6-BE37-B9D73CF21AC0}" type="pres">
      <dgm:prSet presAssocID="{555F21F4-950C-4882-ABE4-937D952A9FAC}" presName="rect2" presStyleLbl="fgImgPlace1" presStyleIdx="2" presStyleCnt="3"/>
      <dgm:spPr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Telephone"/>
        </a:ext>
      </dgm:extLst>
    </dgm:pt>
  </dgm:ptLst>
  <dgm:cxnLst>
    <dgm:cxn modelId="{61D5DA36-2363-4594-9D7C-0F90A93F0BD6}" srcId="{DF09CAD5-C03C-4211-AAE0-3B09E36D0F18}" destId="{555F21F4-950C-4882-ABE4-937D952A9FAC}" srcOrd="2" destOrd="0" parTransId="{5813ACA3-FE73-4A95-A23A-5E37D88AA336}" sibTransId="{1E5EEB1E-5874-492D-9F61-2C11477E5F61}"/>
    <dgm:cxn modelId="{F6AAB444-D4D6-4AB6-8E14-C9CCC0DB00CF}" type="presOf" srcId="{DF09CAD5-C03C-4211-AAE0-3B09E36D0F18}" destId="{C95F47DA-DFF0-4177-8429-5E5C23A819F9}" srcOrd="0" destOrd="0" presId="urn:microsoft.com/office/officeart/2008/layout/PictureStrips"/>
    <dgm:cxn modelId="{E4F2B96D-3CFF-4946-BD9C-CFA3C86C6808}" type="presOf" srcId="{555F21F4-950C-4882-ABE4-937D952A9FAC}" destId="{9E3044DE-FFDD-414F-A4A5-6679C4E78462}" srcOrd="0" destOrd="0" presId="urn:microsoft.com/office/officeart/2008/layout/PictureStrips"/>
    <dgm:cxn modelId="{5BD6F070-3775-4731-A5BB-BC5725A269E2}" srcId="{DF09CAD5-C03C-4211-AAE0-3B09E36D0F18}" destId="{76FFBD6C-56B2-49F0-9ABF-E9F3AA190F02}" srcOrd="0" destOrd="0" parTransId="{710CE05C-36CA-4E92-A8D5-11BAE9B74031}" sibTransId="{D9EDAE6B-9900-4D9D-A27C-B7B9CCFC1D48}"/>
    <dgm:cxn modelId="{A74878B4-7EE3-49E3-9614-2DFAD7C74574}" srcId="{DF09CAD5-C03C-4211-AAE0-3B09E36D0F18}" destId="{7F1361EA-EF28-49DE-997E-C8FBFEF612A3}" srcOrd="1" destOrd="0" parTransId="{47BD91F0-D5BA-4ADA-8D1B-6469926B5545}" sibTransId="{9CE25668-69DC-4F5B-A279-CD4F7EBCF8B5}"/>
    <dgm:cxn modelId="{84BE31F4-0474-4DAB-9118-A78D59A45662}" type="presOf" srcId="{76FFBD6C-56B2-49F0-9ABF-E9F3AA190F02}" destId="{B98E178F-B8DB-459E-80F9-95FC8F0FFBB2}" srcOrd="0" destOrd="0" presId="urn:microsoft.com/office/officeart/2008/layout/PictureStrips"/>
    <dgm:cxn modelId="{26F650FD-859A-402A-850A-58C858DB54A0}" type="presOf" srcId="{7F1361EA-EF28-49DE-997E-C8FBFEF612A3}" destId="{67F6D0B1-6599-4293-B210-F496A02404FC}" srcOrd="0" destOrd="0" presId="urn:microsoft.com/office/officeart/2008/layout/PictureStrips"/>
    <dgm:cxn modelId="{E65734E2-D861-4237-A5BC-B4A0D246A891}" type="presParOf" srcId="{C95F47DA-DFF0-4177-8429-5E5C23A819F9}" destId="{BE0FCECC-F22C-41C8-9F67-3D283B03428A}" srcOrd="0" destOrd="0" presId="urn:microsoft.com/office/officeart/2008/layout/PictureStrips"/>
    <dgm:cxn modelId="{1173B460-75C1-4AFB-A969-1F1BF5894AA2}" type="presParOf" srcId="{BE0FCECC-F22C-41C8-9F67-3D283B03428A}" destId="{B98E178F-B8DB-459E-80F9-95FC8F0FFBB2}" srcOrd="0" destOrd="0" presId="urn:microsoft.com/office/officeart/2008/layout/PictureStrips"/>
    <dgm:cxn modelId="{396F4085-FAEA-44D9-9E58-433C410B7D9D}" type="presParOf" srcId="{BE0FCECC-F22C-41C8-9F67-3D283B03428A}" destId="{5946FA5B-3E3D-4224-9C21-E08182764DA8}" srcOrd="1" destOrd="0" presId="urn:microsoft.com/office/officeart/2008/layout/PictureStrips"/>
    <dgm:cxn modelId="{F1D82CCB-B507-46AE-B023-19719F23A1F8}" type="presParOf" srcId="{C95F47DA-DFF0-4177-8429-5E5C23A819F9}" destId="{F096CB09-25B2-41DD-8D04-56BBC6FCC5C3}" srcOrd="1" destOrd="0" presId="urn:microsoft.com/office/officeart/2008/layout/PictureStrips"/>
    <dgm:cxn modelId="{2CBFF908-F1B4-4734-AA0B-DC6366AB34B1}" type="presParOf" srcId="{C95F47DA-DFF0-4177-8429-5E5C23A819F9}" destId="{FE74D45B-D8A9-4514-898E-1376DE73DFB3}" srcOrd="2" destOrd="0" presId="urn:microsoft.com/office/officeart/2008/layout/PictureStrips"/>
    <dgm:cxn modelId="{C43C9C30-1490-4059-BCBD-B315A48E3FE7}" type="presParOf" srcId="{FE74D45B-D8A9-4514-898E-1376DE73DFB3}" destId="{67F6D0B1-6599-4293-B210-F496A02404FC}" srcOrd="0" destOrd="0" presId="urn:microsoft.com/office/officeart/2008/layout/PictureStrips"/>
    <dgm:cxn modelId="{3B0E72A8-D170-484A-A732-E84CAA402D89}" type="presParOf" srcId="{FE74D45B-D8A9-4514-898E-1376DE73DFB3}" destId="{BF3386C5-F579-49C9-B12B-19471967CBE4}" srcOrd="1" destOrd="0" presId="urn:microsoft.com/office/officeart/2008/layout/PictureStrips"/>
    <dgm:cxn modelId="{4D1E5AA7-9DAD-41EB-89ED-BE11CAA51B48}" type="presParOf" srcId="{C95F47DA-DFF0-4177-8429-5E5C23A819F9}" destId="{25C845DB-DC38-40AB-9869-DA47C532CA16}" srcOrd="3" destOrd="0" presId="urn:microsoft.com/office/officeart/2008/layout/PictureStrips"/>
    <dgm:cxn modelId="{79AFBD02-22CA-43EF-A158-25248E4209FE}" type="presParOf" srcId="{C95F47DA-DFF0-4177-8429-5E5C23A819F9}" destId="{908068D6-872B-4CC6-A6EB-E9EFAA1CFA3E}" srcOrd="4" destOrd="0" presId="urn:microsoft.com/office/officeart/2008/layout/PictureStrips"/>
    <dgm:cxn modelId="{BAD3138A-5C82-4D20-871F-711D3985FB2E}" type="presParOf" srcId="{908068D6-872B-4CC6-A6EB-E9EFAA1CFA3E}" destId="{9E3044DE-FFDD-414F-A4A5-6679C4E78462}" srcOrd="0" destOrd="0" presId="urn:microsoft.com/office/officeart/2008/layout/PictureStrips"/>
    <dgm:cxn modelId="{27CEA096-E3F8-4FBE-AD67-06E7D812441D}" type="presParOf" srcId="{908068D6-872B-4CC6-A6EB-E9EFAA1CFA3E}" destId="{39FE9CC1-81E2-45D6-BE37-B9D73CF21AC0}" srcOrd="1" destOrd="0" presId="urn:microsoft.com/office/officeart/2008/layout/PictureStrip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43D072-D833-4A1B-8358-19B21C69872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76C41D-8F3C-431C-B576-60C03A5C564D}">
      <dgm:prSet custT="1"/>
      <dgm:spPr/>
      <dgm:t>
        <a:bodyPr/>
        <a:lstStyle/>
        <a:p>
          <a:r>
            <a:rPr lang="en-US" sz="2400" dirty="0"/>
            <a:t>Internship Program Proposal</a:t>
          </a:r>
        </a:p>
      </dgm:t>
    </dgm:pt>
    <dgm:pt modelId="{7CAD66C8-BC90-425D-BE05-23C13050C46F}" type="parTrans" cxnId="{6452A661-631C-44DA-9A9C-7875934420E8}">
      <dgm:prSet/>
      <dgm:spPr/>
      <dgm:t>
        <a:bodyPr/>
        <a:lstStyle/>
        <a:p>
          <a:endParaRPr lang="en-US"/>
        </a:p>
      </dgm:t>
    </dgm:pt>
    <dgm:pt modelId="{42D27572-AD26-4758-90C6-6CAFC1DE844C}" type="sibTrans" cxnId="{6452A661-631C-44DA-9A9C-7875934420E8}">
      <dgm:prSet/>
      <dgm:spPr/>
      <dgm:t>
        <a:bodyPr/>
        <a:lstStyle/>
        <a:p>
          <a:endParaRPr lang="en-US"/>
        </a:p>
      </dgm:t>
    </dgm:pt>
    <dgm:pt modelId="{DD951332-5D60-4B1B-B996-D1765CBCBBCB}" type="pres">
      <dgm:prSet presAssocID="{9B43D072-D833-4A1B-8358-19B21C69872A}" presName="Name0" presStyleCnt="0">
        <dgm:presLayoutVars>
          <dgm:dir/>
          <dgm:animLvl val="lvl"/>
          <dgm:resizeHandles val="exact"/>
        </dgm:presLayoutVars>
      </dgm:prSet>
      <dgm:spPr/>
    </dgm:pt>
    <dgm:pt modelId="{137C48A1-6266-40F9-9637-FF11DE1A0303}" type="pres">
      <dgm:prSet presAssocID="{8976C41D-8F3C-431C-B576-60C03A5C564D}" presName="linNode" presStyleCnt="0"/>
      <dgm:spPr/>
    </dgm:pt>
    <dgm:pt modelId="{02E30796-E1B6-498E-8F32-338346F43438}" type="pres">
      <dgm:prSet presAssocID="{8976C41D-8F3C-431C-B576-60C03A5C564D}" presName="parentText" presStyleLbl="node1" presStyleIdx="0" presStyleCnt="1" custScaleX="277778" custLinFactNeighborX="24860">
        <dgm:presLayoutVars>
          <dgm:chMax val="1"/>
          <dgm:bulletEnabled val="1"/>
        </dgm:presLayoutVars>
      </dgm:prSet>
      <dgm:spPr/>
    </dgm:pt>
  </dgm:ptLst>
  <dgm:cxnLst>
    <dgm:cxn modelId="{6452A661-631C-44DA-9A9C-7875934420E8}" srcId="{9B43D072-D833-4A1B-8358-19B21C69872A}" destId="{8976C41D-8F3C-431C-B576-60C03A5C564D}" srcOrd="0" destOrd="0" parTransId="{7CAD66C8-BC90-425D-BE05-23C13050C46F}" sibTransId="{42D27572-AD26-4758-90C6-6CAFC1DE844C}"/>
    <dgm:cxn modelId="{DF7D3979-B447-41FA-A240-DC7BC5700412}" type="presOf" srcId="{9B43D072-D833-4A1B-8358-19B21C69872A}" destId="{DD951332-5D60-4B1B-B996-D1765CBCBBCB}" srcOrd="0" destOrd="0" presId="urn:microsoft.com/office/officeart/2005/8/layout/vList5"/>
    <dgm:cxn modelId="{CC4928E7-3655-4F8E-8D2B-927A1CCAD2F7}" type="presOf" srcId="{8976C41D-8F3C-431C-B576-60C03A5C564D}" destId="{02E30796-E1B6-498E-8F32-338346F43438}" srcOrd="0" destOrd="0" presId="urn:microsoft.com/office/officeart/2005/8/layout/vList5"/>
    <dgm:cxn modelId="{8DF8EFBA-6ADC-4D84-859A-6B678B73C873}" type="presParOf" srcId="{DD951332-5D60-4B1B-B996-D1765CBCBBCB}" destId="{137C48A1-6266-40F9-9637-FF11DE1A0303}" srcOrd="0" destOrd="0" presId="urn:microsoft.com/office/officeart/2005/8/layout/vList5"/>
    <dgm:cxn modelId="{966B9879-D00C-4790-AB67-CDC8FF072E71}" type="presParOf" srcId="{137C48A1-6266-40F9-9637-FF11DE1A0303}" destId="{02E30796-E1B6-498E-8F32-338346F4343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E874E0-954C-479C-9F27-0E3F9658F37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815F76-9929-498D-885A-E5EFFA5461F6}">
      <dgm:prSet custT="1"/>
      <dgm:spPr/>
      <dgm:t>
        <a:bodyPr/>
        <a:lstStyle/>
        <a:p>
          <a:pPr algn="ctr"/>
          <a:r>
            <a:rPr lang="en-US" sz="2000" b="1" i="0" baseline="0" dirty="0"/>
            <a:t>Duration:</a:t>
          </a:r>
          <a:r>
            <a:rPr lang="en-US" sz="2000" b="0" i="0" baseline="0" dirty="0"/>
            <a:t> 60 Days</a:t>
          </a:r>
          <a:endParaRPr lang="en-US" sz="2000" dirty="0"/>
        </a:p>
      </dgm:t>
    </dgm:pt>
    <dgm:pt modelId="{9E0FF6B0-0103-4D9F-8D76-9C52A28F4D76}" type="parTrans" cxnId="{F922626E-6CE7-481B-BA41-C653D965FA85}">
      <dgm:prSet/>
      <dgm:spPr/>
      <dgm:t>
        <a:bodyPr/>
        <a:lstStyle/>
        <a:p>
          <a:endParaRPr lang="en-US"/>
        </a:p>
      </dgm:t>
    </dgm:pt>
    <dgm:pt modelId="{06738039-8A95-492E-ADA6-627D252AB632}" type="sibTrans" cxnId="{F922626E-6CE7-481B-BA41-C653D965FA85}">
      <dgm:prSet/>
      <dgm:spPr/>
      <dgm:t>
        <a:bodyPr/>
        <a:lstStyle/>
        <a:p>
          <a:endParaRPr lang="en-US"/>
        </a:p>
      </dgm:t>
    </dgm:pt>
    <dgm:pt modelId="{6010968C-1F28-44F7-99FB-8DD12FBDBC0E}">
      <dgm:prSet custT="1"/>
      <dgm:spPr/>
      <dgm:t>
        <a:bodyPr/>
        <a:lstStyle/>
        <a:p>
          <a:r>
            <a:rPr lang="en-US" sz="2000" b="1" i="0" baseline="0" dirty="0"/>
            <a:t>Mode:</a:t>
          </a:r>
          <a:r>
            <a:rPr lang="en-US" sz="2000" b="0" i="0" baseline="0" dirty="0"/>
            <a:t> Online / Onsite</a:t>
          </a:r>
          <a:endParaRPr lang="en-US" sz="2000" dirty="0"/>
        </a:p>
      </dgm:t>
    </dgm:pt>
    <dgm:pt modelId="{75A7F0C2-0BE1-417A-A8D5-B251547E934F}" type="parTrans" cxnId="{291F462E-0317-4673-8927-AE06F5DCD7BE}">
      <dgm:prSet/>
      <dgm:spPr/>
      <dgm:t>
        <a:bodyPr/>
        <a:lstStyle/>
        <a:p>
          <a:endParaRPr lang="en-US"/>
        </a:p>
      </dgm:t>
    </dgm:pt>
    <dgm:pt modelId="{64A7D04D-0D85-4FF9-B54D-7360221538B1}" type="sibTrans" cxnId="{291F462E-0317-4673-8927-AE06F5DCD7BE}">
      <dgm:prSet/>
      <dgm:spPr/>
      <dgm:t>
        <a:bodyPr/>
        <a:lstStyle/>
        <a:p>
          <a:endParaRPr lang="en-US"/>
        </a:p>
      </dgm:t>
    </dgm:pt>
    <dgm:pt modelId="{8EE03B22-89DB-40C5-9F73-D949287B74CE}">
      <dgm:prSet custT="1"/>
      <dgm:spPr/>
      <dgm:t>
        <a:bodyPr/>
        <a:lstStyle/>
        <a:p>
          <a:r>
            <a:rPr lang="en-US" sz="2000" b="1" i="0" baseline="0" dirty="0"/>
            <a:t>Eligibility:</a:t>
          </a:r>
          <a:r>
            <a:rPr lang="en-US" sz="2000" b="0" i="0" baseline="0" dirty="0"/>
            <a:t> Final &amp; Pre-final year</a:t>
          </a:r>
          <a:endParaRPr lang="en-US" sz="2000" dirty="0"/>
        </a:p>
      </dgm:t>
    </dgm:pt>
    <dgm:pt modelId="{4580F00F-AEC4-45F4-8FFA-470A6DC15484}" type="parTrans" cxnId="{860F3E07-EC67-42E5-AFBF-70541618AA18}">
      <dgm:prSet/>
      <dgm:spPr/>
      <dgm:t>
        <a:bodyPr/>
        <a:lstStyle/>
        <a:p>
          <a:endParaRPr lang="en-US"/>
        </a:p>
      </dgm:t>
    </dgm:pt>
    <dgm:pt modelId="{C34C7348-A6C0-4E97-A9C5-D73DBE356FEF}" type="sibTrans" cxnId="{860F3E07-EC67-42E5-AFBF-70541618AA18}">
      <dgm:prSet/>
      <dgm:spPr/>
      <dgm:t>
        <a:bodyPr/>
        <a:lstStyle/>
        <a:p>
          <a:endParaRPr lang="en-US"/>
        </a:p>
      </dgm:t>
    </dgm:pt>
    <dgm:pt modelId="{84E51832-1C73-44E0-BC5F-6C16795FB0EC}">
      <dgm:prSet custT="1"/>
      <dgm:spPr/>
      <dgm:t>
        <a:bodyPr/>
        <a:lstStyle/>
        <a:p>
          <a:r>
            <a:rPr lang="en-US" sz="2000" b="1" i="0" baseline="0" dirty="0"/>
            <a:t>Certification: </a:t>
          </a:r>
          <a:r>
            <a:rPr lang="en-US" sz="2000" b="0" i="0" baseline="0" dirty="0"/>
            <a:t>After Completion</a:t>
          </a:r>
          <a:endParaRPr lang="en-US" sz="2000" dirty="0"/>
        </a:p>
      </dgm:t>
    </dgm:pt>
    <dgm:pt modelId="{8E825A43-EC78-47B0-8E67-246F431AAD96}" type="parTrans" cxnId="{38EE6F5D-D01D-4C7B-AFC8-A152F89B8804}">
      <dgm:prSet/>
      <dgm:spPr/>
      <dgm:t>
        <a:bodyPr/>
        <a:lstStyle/>
        <a:p>
          <a:endParaRPr lang="en-US"/>
        </a:p>
      </dgm:t>
    </dgm:pt>
    <dgm:pt modelId="{6972E703-3E7E-4D7F-AF39-A40E024B6740}" type="sibTrans" cxnId="{38EE6F5D-D01D-4C7B-AFC8-A152F89B8804}">
      <dgm:prSet/>
      <dgm:spPr/>
      <dgm:t>
        <a:bodyPr/>
        <a:lstStyle/>
        <a:p>
          <a:endParaRPr lang="en-US"/>
        </a:p>
      </dgm:t>
    </dgm:pt>
    <dgm:pt modelId="{F90FA16C-213F-465D-9CB2-158DDE37B1B0}">
      <dgm:prSet custT="1"/>
      <dgm:spPr/>
      <dgm:t>
        <a:bodyPr/>
        <a:lstStyle/>
        <a:p>
          <a:r>
            <a:rPr lang="en-US" sz="2000" b="1" i="0" baseline="0" dirty="0"/>
            <a:t>Placement Support:</a:t>
          </a:r>
          <a:r>
            <a:rPr lang="en-US" sz="2000" b="0" i="0" baseline="0" dirty="0"/>
            <a:t> Top performers offers job</a:t>
          </a:r>
          <a:endParaRPr lang="en-US" sz="2000" dirty="0"/>
        </a:p>
      </dgm:t>
    </dgm:pt>
    <dgm:pt modelId="{0CA9B24E-A960-4A37-91EE-ABAF4D42BAC3}" type="parTrans" cxnId="{B8DB9259-9719-43C9-9CAD-105DB3F6EA0F}">
      <dgm:prSet/>
      <dgm:spPr/>
      <dgm:t>
        <a:bodyPr/>
        <a:lstStyle/>
        <a:p>
          <a:endParaRPr lang="en-US"/>
        </a:p>
      </dgm:t>
    </dgm:pt>
    <dgm:pt modelId="{5EC251E2-3A3D-403E-85BF-90ED6039B535}" type="sibTrans" cxnId="{B8DB9259-9719-43C9-9CAD-105DB3F6EA0F}">
      <dgm:prSet/>
      <dgm:spPr/>
      <dgm:t>
        <a:bodyPr/>
        <a:lstStyle/>
        <a:p>
          <a:endParaRPr lang="en-US"/>
        </a:p>
      </dgm:t>
    </dgm:pt>
    <dgm:pt modelId="{8E2EF5D5-FC90-4C9E-BC60-7C8673A5C218}">
      <dgm:prSet custT="1"/>
      <dgm:spPr/>
      <dgm:t>
        <a:bodyPr/>
        <a:lstStyle/>
        <a:p>
          <a:r>
            <a:rPr lang="en-US" sz="2000" b="1" dirty="0"/>
            <a:t>Stipend:  </a:t>
          </a:r>
          <a:r>
            <a:rPr lang="en-US" sz="2000" b="0" dirty="0"/>
            <a:t>based on good performance</a:t>
          </a:r>
          <a:endParaRPr lang="en-US" sz="2000" dirty="0"/>
        </a:p>
      </dgm:t>
    </dgm:pt>
    <dgm:pt modelId="{C9539A32-EB86-4F7E-85EA-5C6388744A49}" type="parTrans" cxnId="{6DC643A9-5795-4CAE-8404-02AFF80D6ADA}">
      <dgm:prSet/>
      <dgm:spPr/>
      <dgm:t>
        <a:bodyPr/>
        <a:lstStyle/>
        <a:p>
          <a:endParaRPr lang="en-US"/>
        </a:p>
      </dgm:t>
    </dgm:pt>
    <dgm:pt modelId="{3AAD633F-0400-421A-902C-043F8A5A2902}" type="sibTrans" cxnId="{6DC643A9-5795-4CAE-8404-02AFF80D6ADA}">
      <dgm:prSet/>
      <dgm:spPr/>
      <dgm:t>
        <a:bodyPr/>
        <a:lstStyle/>
        <a:p>
          <a:endParaRPr lang="en-US"/>
        </a:p>
      </dgm:t>
    </dgm:pt>
    <dgm:pt modelId="{80C42630-8139-418A-9337-13927540C29D}" type="pres">
      <dgm:prSet presAssocID="{97E874E0-954C-479C-9F27-0E3F9658F37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B11B0F0-E656-4ED2-B3EC-BF84D5E8EE84}" type="pres">
      <dgm:prSet presAssocID="{14815F76-9929-498D-885A-E5EFFA5461F6}" presName="root1" presStyleCnt="0"/>
      <dgm:spPr/>
    </dgm:pt>
    <dgm:pt modelId="{131E931C-5E93-47D0-81BC-40BD6605F531}" type="pres">
      <dgm:prSet presAssocID="{14815F76-9929-498D-885A-E5EFFA5461F6}" presName="LevelOneTextNode" presStyleLbl="node0" presStyleIdx="0" presStyleCnt="6" custScaleX="345049" custLinFactNeighborX="1344" custLinFactNeighborY="-753">
        <dgm:presLayoutVars>
          <dgm:chPref val="3"/>
        </dgm:presLayoutVars>
      </dgm:prSet>
      <dgm:spPr/>
    </dgm:pt>
    <dgm:pt modelId="{31435B20-899C-40FD-8977-7B6AF5FC707A}" type="pres">
      <dgm:prSet presAssocID="{14815F76-9929-498D-885A-E5EFFA5461F6}" presName="level2hierChild" presStyleCnt="0"/>
      <dgm:spPr/>
    </dgm:pt>
    <dgm:pt modelId="{E4B67F45-6A01-4A5B-BFE9-7B029485D02D}" type="pres">
      <dgm:prSet presAssocID="{6010968C-1F28-44F7-99FB-8DD12FBDBC0E}" presName="root1" presStyleCnt="0"/>
      <dgm:spPr/>
    </dgm:pt>
    <dgm:pt modelId="{66833D8D-29F8-4EA4-9D41-AE1043E74483}" type="pres">
      <dgm:prSet presAssocID="{6010968C-1F28-44F7-99FB-8DD12FBDBC0E}" presName="LevelOneTextNode" presStyleLbl="node0" presStyleIdx="1" presStyleCnt="6" custScaleX="347626">
        <dgm:presLayoutVars>
          <dgm:chPref val="3"/>
        </dgm:presLayoutVars>
      </dgm:prSet>
      <dgm:spPr/>
    </dgm:pt>
    <dgm:pt modelId="{C32212E6-EB22-4E3C-9AD5-282FF29ADB48}" type="pres">
      <dgm:prSet presAssocID="{6010968C-1F28-44F7-99FB-8DD12FBDBC0E}" presName="level2hierChild" presStyleCnt="0"/>
      <dgm:spPr/>
    </dgm:pt>
    <dgm:pt modelId="{E5D9DD11-E5BA-4109-B496-D2F0AE96AAA8}" type="pres">
      <dgm:prSet presAssocID="{8EE03B22-89DB-40C5-9F73-D949287B74CE}" presName="root1" presStyleCnt="0"/>
      <dgm:spPr/>
    </dgm:pt>
    <dgm:pt modelId="{99FFC9C6-1D09-4E20-BA21-89159D72A0C0}" type="pres">
      <dgm:prSet presAssocID="{8EE03B22-89DB-40C5-9F73-D949287B74CE}" presName="LevelOneTextNode" presStyleLbl="node0" presStyleIdx="2" presStyleCnt="6" custScaleX="346750">
        <dgm:presLayoutVars>
          <dgm:chPref val="3"/>
        </dgm:presLayoutVars>
      </dgm:prSet>
      <dgm:spPr/>
    </dgm:pt>
    <dgm:pt modelId="{9695580D-BEE7-4588-B4AC-C862A10C9CF2}" type="pres">
      <dgm:prSet presAssocID="{8EE03B22-89DB-40C5-9F73-D949287B74CE}" presName="level2hierChild" presStyleCnt="0"/>
      <dgm:spPr/>
    </dgm:pt>
    <dgm:pt modelId="{7A058008-2D83-418B-A30F-DF0F0E1ACEC9}" type="pres">
      <dgm:prSet presAssocID="{84E51832-1C73-44E0-BC5F-6C16795FB0EC}" presName="root1" presStyleCnt="0"/>
      <dgm:spPr/>
    </dgm:pt>
    <dgm:pt modelId="{2B1B6C2E-66E1-48D1-9C30-64A70C291F56}" type="pres">
      <dgm:prSet presAssocID="{84E51832-1C73-44E0-BC5F-6C16795FB0EC}" presName="LevelOneTextNode" presStyleLbl="node0" presStyleIdx="3" presStyleCnt="6" custScaleX="346322">
        <dgm:presLayoutVars>
          <dgm:chPref val="3"/>
        </dgm:presLayoutVars>
      </dgm:prSet>
      <dgm:spPr/>
    </dgm:pt>
    <dgm:pt modelId="{2F66901C-9B0B-46F3-9E69-61BC627CB8F0}" type="pres">
      <dgm:prSet presAssocID="{84E51832-1C73-44E0-BC5F-6C16795FB0EC}" presName="level2hierChild" presStyleCnt="0"/>
      <dgm:spPr/>
    </dgm:pt>
    <dgm:pt modelId="{2979C827-C562-44DC-8531-DB853F88089A}" type="pres">
      <dgm:prSet presAssocID="{F90FA16C-213F-465D-9CB2-158DDE37B1B0}" presName="root1" presStyleCnt="0"/>
      <dgm:spPr/>
    </dgm:pt>
    <dgm:pt modelId="{B6EB2339-7056-4ABB-9090-5455A98C42FB}" type="pres">
      <dgm:prSet presAssocID="{F90FA16C-213F-465D-9CB2-158DDE37B1B0}" presName="LevelOneTextNode" presStyleLbl="node0" presStyleIdx="4" presStyleCnt="6" custScaleX="346242">
        <dgm:presLayoutVars>
          <dgm:chPref val="3"/>
        </dgm:presLayoutVars>
      </dgm:prSet>
      <dgm:spPr/>
    </dgm:pt>
    <dgm:pt modelId="{E1FAF365-E75E-44D4-9AAC-5402BE6F15E8}" type="pres">
      <dgm:prSet presAssocID="{F90FA16C-213F-465D-9CB2-158DDE37B1B0}" presName="level2hierChild" presStyleCnt="0"/>
      <dgm:spPr/>
    </dgm:pt>
    <dgm:pt modelId="{CCDA28C7-9F6F-4F64-9A44-A30D16180AB4}" type="pres">
      <dgm:prSet presAssocID="{8E2EF5D5-FC90-4C9E-BC60-7C8673A5C218}" presName="root1" presStyleCnt="0"/>
      <dgm:spPr/>
    </dgm:pt>
    <dgm:pt modelId="{1F5A0689-78A7-479A-8124-C2DF988B05C9}" type="pres">
      <dgm:prSet presAssocID="{8E2EF5D5-FC90-4C9E-BC60-7C8673A5C218}" presName="LevelOneTextNode" presStyleLbl="node0" presStyleIdx="5" presStyleCnt="6" custScaleX="347349" custLinFactNeighborX="-380">
        <dgm:presLayoutVars>
          <dgm:chPref val="3"/>
        </dgm:presLayoutVars>
      </dgm:prSet>
      <dgm:spPr/>
    </dgm:pt>
    <dgm:pt modelId="{0EB3613A-3CEF-4023-BF68-8A4B802FA402}" type="pres">
      <dgm:prSet presAssocID="{8E2EF5D5-FC90-4C9E-BC60-7C8673A5C218}" presName="level2hierChild" presStyleCnt="0"/>
      <dgm:spPr/>
    </dgm:pt>
  </dgm:ptLst>
  <dgm:cxnLst>
    <dgm:cxn modelId="{64A05E06-DAE6-496B-975C-883379DB0D8A}" type="presOf" srcId="{F90FA16C-213F-465D-9CB2-158DDE37B1B0}" destId="{B6EB2339-7056-4ABB-9090-5455A98C42FB}" srcOrd="0" destOrd="0" presId="urn:microsoft.com/office/officeart/2005/8/layout/hierarchy2"/>
    <dgm:cxn modelId="{860F3E07-EC67-42E5-AFBF-70541618AA18}" srcId="{97E874E0-954C-479C-9F27-0E3F9658F377}" destId="{8EE03B22-89DB-40C5-9F73-D949287B74CE}" srcOrd="2" destOrd="0" parTransId="{4580F00F-AEC4-45F4-8FFA-470A6DC15484}" sibTransId="{C34C7348-A6C0-4E97-A9C5-D73DBE356FEF}"/>
    <dgm:cxn modelId="{21F2D109-8050-415D-B4EC-659B96D5F875}" type="presOf" srcId="{8E2EF5D5-FC90-4C9E-BC60-7C8673A5C218}" destId="{1F5A0689-78A7-479A-8124-C2DF988B05C9}" srcOrd="0" destOrd="0" presId="urn:microsoft.com/office/officeart/2005/8/layout/hierarchy2"/>
    <dgm:cxn modelId="{5E93660B-63FF-4A57-853A-F28E52829959}" type="presOf" srcId="{97E874E0-954C-479C-9F27-0E3F9658F377}" destId="{80C42630-8139-418A-9337-13927540C29D}" srcOrd="0" destOrd="0" presId="urn:microsoft.com/office/officeart/2005/8/layout/hierarchy2"/>
    <dgm:cxn modelId="{4FD28217-F99E-4A4F-B035-0D131B14694A}" type="presOf" srcId="{6010968C-1F28-44F7-99FB-8DD12FBDBC0E}" destId="{66833D8D-29F8-4EA4-9D41-AE1043E74483}" srcOrd="0" destOrd="0" presId="urn:microsoft.com/office/officeart/2005/8/layout/hierarchy2"/>
    <dgm:cxn modelId="{291F462E-0317-4673-8927-AE06F5DCD7BE}" srcId="{97E874E0-954C-479C-9F27-0E3F9658F377}" destId="{6010968C-1F28-44F7-99FB-8DD12FBDBC0E}" srcOrd="1" destOrd="0" parTransId="{75A7F0C2-0BE1-417A-A8D5-B251547E934F}" sibTransId="{64A7D04D-0D85-4FF9-B54D-7360221538B1}"/>
    <dgm:cxn modelId="{38EE6F5D-D01D-4C7B-AFC8-A152F89B8804}" srcId="{97E874E0-954C-479C-9F27-0E3F9658F377}" destId="{84E51832-1C73-44E0-BC5F-6C16795FB0EC}" srcOrd="3" destOrd="0" parTransId="{8E825A43-EC78-47B0-8E67-246F431AAD96}" sibTransId="{6972E703-3E7E-4D7F-AF39-A40E024B6740}"/>
    <dgm:cxn modelId="{F922626E-6CE7-481B-BA41-C653D965FA85}" srcId="{97E874E0-954C-479C-9F27-0E3F9658F377}" destId="{14815F76-9929-498D-885A-E5EFFA5461F6}" srcOrd="0" destOrd="0" parTransId="{9E0FF6B0-0103-4D9F-8D76-9C52A28F4D76}" sibTransId="{06738039-8A95-492E-ADA6-627D252AB632}"/>
    <dgm:cxn modelId="{B8DB9259-9719-43C9-9CAD-105DB3F6EA0F}" srcId="{97E874E0-954C-479C-9F27-0E3F9658F377}" destId="{F90FA16C-213F-465D-9CB2-158DDE37B1B0}" srcOrd="4" destOrd="0" parTransId="{0CA9B24E-A960-4A37-91EE-ABAF4D42BAC3}" sibTransId="{5EC251E2-3A3D-403E-85BF-90ED6039B535}"/>
    <dgm:cxn modelId="{0DBF1A97-5FF7-4269-A909-2180C95D75A8}" type="presOf" srcId="{14815F76-9929-498D-885A-E5EFFA5461F6}" destId="{131E931C-5E93-47D0-81BC-40BD6605F531}" srcOrd="0" destOrd="0" presId="urn:microsoft.com/office/officeart/2005/8/layout/hierarchy2"/>
    <dgm:cxn modelId="{01D37CA5-E0A8-4876-9439-D00B3F70352D}" type="presOf" srcId="{8EE03B22-89DB-40C5-9F73-D949287B74CE}" destId="{99FFC9C6-1D09-4E20-BA21-89159D72A0C0}" srcOrd="0" destOrd="0" presId="urn:microsoft.com/office/officeart/2005/8/layout/hierarchy2"/>
    <dgm:cxn modelId="{6DC643A9-5795-4CAE-8404-02AFF80D6ADA}" srcId="{97E874E0-954C-479C-9F27-0E3F9658F377}" destId="{8E2EF5D5-FC90-4C9E-BC60-7C8673A5C218}" srcOrd="5" destOrd="0" parTransId="{C9539A32-EB86-4F7E-85EA-5C6388744A49}" sibTransId="{3AAD633F-0400-421A-902C-043F8A5A2902}"/>
    <dgm:cxn modelId="{1D049FFB-E425-45A2-ABFC-1587FD5B6D88}" type="presOf" srcId="{84E51832-1C73-44E0-BC5F-6C16795FB0EC}" destId="{2B1B6C2E-66E1-48D1-9C30-64A70C291F56}" srcOrd="0" destOrd="0" presId="urn:microsoft.com/office/officeart/2005/8/layout/hierarchy2"/>
    <dgm:cxn modelId="{72789986-53A8-4303-B78F-DB81283B963B}" type="presParOf" srcId="{80C42630-8139-418A-9337-13927540C29D}" destId="{1B11B0F0-E656-4ED2-B3EC-BF84D5E8EE84}" srcOrd="0" destOrd="0" presId="urn:microsoft.com/office/officeart/2005/8/layout/hierarchy2"/>
    <dgm:cxn modelId="{1F9CBF69-4C6A-416B-B07A-535697E04028}" type="presParOf" srcId="{1B11B0F0-E656-4ED2-B3EC-BF84D5E8EE84}" destId="{131E931C-5E93-47D0-81BC-40BD6605F531}" srcOrd="0" destOrd="0" presId="urn:microsoft.com/office/officeart/2005/8/layout/hierarchy2"/>
    <dgm:cxn modelId="{4FBBEA5C-D7BA-4789-9AD5-56F1172DA670}" type="presParOf" srcId="{1B11B0F0-E656-4ED2-B3EC-BF84D5E8EE84}" destId="{31435B20-899C-40FD-8977-7B6AF5FC707A}" srcOrd="1" destOrd="0" presId="urn:microsoft.com/office/officeart/2005/8/layout/hierarchy2"/>
    <dgm:cxn modelId="{C44A4DAA-8D80-4ADF-87CC-C0AFAC9A357A}" type="presParOf" srcId="{80C42630-8139-418A-9337-13927540C29D}" destId="{E4B67F45-6A01-4A5B-BFE9-7B029485D02D}" srcOrd="1" destOrd="0" presId="urn:microsoft.com/office/officeart/2005/8/layout/hierarchy2"/>
    <dgm:cxn modelId="{B4E595FB-F3B4-41BC-881F-C3C146B2D3BF}" type="presParOf" srcId="{E4B67F45-6A01-4A5B-BFE9-7B029485D02D}" destId="{66833D8D-29F8-4EA4-9D41-AE1043E74483}" srcOrd="0" destOrd="0" presId="urn:microsoft.com/office/officeart/2005/8/layout/hierarchy2"/>
    <dgm:cxn modelId="{229010D2-8F1D-4B0B-8623-B312CC968DBF}" type="presParOf" srcId="{E4B67F45-6A01-4A5B-BFE9-7B029485D02D}" destId="{C32212E6-EB22-4E3C-9AD5-282FF29ADB48}" srcOrd="1" destOrd="0" presId="urn:microsoft.com/office/officeart/2005/8/layout/hierarchy2"/>
    <dgm:cxn modelId="{DC4F064E-7538-4B55-A000-04839908143D}" type="presParOf" srcId="{80C42630-8139-418A-9337-13927540C29D}" destId="{E5D9DD11-E5BA-4109-B496-D2F0AE96AAA8}" srcOrd="2" destOrd="0" presId="urn:microsoft.com/office/officeart/2005/8/layout/hierarchy2"/>
    <dgm:cxn modelId="{77E792B3-D3ED-4EE8-AF5D-78D2DDF62E97}" type="presParOf" srcId="{E5D9DD11-E5BA-4109-B496-D2F0AE96AAA8}" destId="{99FFC9C6-1D09-4E20-BA21-89159D72A0C0}" srcOrd="0" destOrd="0" presId="urn:microsoft.com/office/officeart/2005/8/layout/hierarchy2"/>
    <dgm:cxn modelId="{07CBD6D3-085A-4D1D-9009-6C153E7EDDC9}" type="presParOf" srcId="{E5D9DD11-E5BA-4109-B496-D2F0AE96AAA8}" destId="{9695580D-BEE7-4588-B4AC-C862A10C9CF2}" srcOrd="1" destOrd="0" presId="urn:microsoft.com/office/officeart/2005/8/layout/hierarchy2"/>
    <dgm:cxn modelId="{0018A4DF-52DA-4BB7-8720-5B43B285A780}" type="presParOf" srcId="{80C42630-8139-418A-9337-13927540C29D}" destId="{7A058008-2D83-418B-A30F-DF0F0E1ACEC9}" srcOrd="3" destOrd="0" presId="urn:microsoft.com/office/officeart/2005/8/layout/hierarchy2"/>
    <dgm:cxn modelId="{CB5EB47A-7ADD-4A4B-8339-A3B32039239E}" type="presParOf" srcId="{7A058008-2D83-418B-A30F-DF0F0E1ACEC9}" destId="{2B1B6C2E-66E1-48D1-9C30-64A70C291F56}" srcOrd="0" destOrd="0" presId="urn:microsoft.com/office/officeart/2005/8/layout/hierarchy2"/>
    <dgm:cxn modelId="{74D0BF55-1F24-446C-9E09-C8189E6099DB}" type="presParOf" srcId="{7A058008-2D83-418B-A30F-DF0F0E1ACEC9}" destId="{2F66901C-9B0B-46F3-9E69-61BC627CB8F0}" srcOrd="1" destOrd="0" presId="urn:microsoft.com/office/officeart/2005/8/layout/hierarchy2"/>
    <dgm:cxn modelId="{1367CDBB-D5E4-4CA5-9FBE-7DA5C9EBA098}" type="presParOf" srcId="{80C42630-8139-418A-9337-13927540C29D}" destId="{2979C827-C562-44DC-8531-DB853F88089A}" srcOrd="4" destOrd="0" presId="urn:microsoft.com/office/officeart/2005/8/layout/hierarchy2"/>
    <dgm:cxn modelId="{8E26BF62-A0A6-408A-B730-1F08779E7235}" type="presParOf" srcId="{2979C827-C562-44DC-8531-DB853F88089A}" destId="{B6EB2339-7056-4ABB-9090-5455A98C42FB}" srcOrd="0" destOrd="0" presId="urn:microsoft.com/office/officeart/2005/8/layout/hierarchy2"/>
    <dgm:cxn modelId="{CD5FDC15-89BC-4D43-9C39-8B366AA62B26}" type="presParOf" srcId="{2979C827-C562-44DC-8531-DB853F88089A}" destId="{E1FAF365-E75E-44D4-9AAC-5402BE6F15E8}" srcOrd="1" destOrd="0" presId="urn:microsoft.com/office/officeart/2005/8/layout/hierarchy2"/>
    <dgm:cxn modelId="{3C3ABFC2-BF45-45CD-B5E0-957289E054D2}" type="presParOf" srcId="{80C42630-8139-418A-9337-13927540C29D}" destId="{CCDA28C7-9F6F-4F64-9A44-A30D16180AB4}" srcOrd="5" destOrd="0" presId="urn:microsoft.com/office/officeart/2005/8/layout/hierarchy2"/>
    <dgm:cxn modelId="{046C996A-4CD9-4ACD-90F5-65FDCB5EACFA}" type="presParOf" srcId="{CCDA28C7-9F6F-4F64-9A44-A30D16180AB4}" destId="{1F5A0689-78A7-479A-8124-C2DF988B05C9}" srcOrd="0" destOrd="0" presId="urn:microsoft.com/office/officeart/2005/8/layout/hierarchy2"/>
    <dgm:cxn modelId="{1AC26293-57F6-4890-90A0-81F19DF1A97C}" type="presParOf" srcId="{CCDA28C7-9F6F-4F64-9A44-A30D16180AB4}" destId="{0EB3613A-3CEF-4023-BF68-8A4B802FA40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5A9679-B621-4735-88A3-5A3FDABF521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8C6486-875F-46FA-9252-334F770EB26B}">
      <dgm:prSet/>
      <dgm:spPr/>
      <dgm:t>
        <a:bodyPr/>
        <a:lstStyle/>
        <a:p>
          <a:r>
            <a:rPr lang="en-US" dirty="0"/>
            <a:t>Internship Overview</a:t>
          </a:r>
        </a:p>
      </dgm:t>
    </dgm:pt>
    <dgm:pt modelId="{F666994A-A24D-4EA1-A432-75D439B4F257}" type="parTrans" cxnId="{F8602D30-1C2A-4E50-8609-1EBB53E71DF2}">
      <dgm:prSet/>
      <dgm:spPr/>
      <dgm:t>
        <a:bodyPr/>
        <a:lstStyle/>
        <a:p>
          <a:endParaRPr lang="en-US"/>
        </a:p>
      </dgm:t>
    </dgm:pt>
    <dgm:pt modelId="{1023C5E5-AFE4-4141-BFC6-68A930D2E383}" type="sibTrans" cxnId="{F8602D30-1C2A-4E50-8609-1EBB53E71DF2}">
      <dgm:prSet/>
      <dgm:spPr/>
      <dgm:t>
        <a:bodyPr/>
        <a:lstStyle/>
        <a:p>
          <a:endParaRPr lang="en-US"/>
        </a:p>
      </dgm:t>
    </dgm:pt>
    <dgm:pt modelId="{2FCEBE1A-44DD-4BA8-9C70-1A1F33864A12}" type="pres">
      <dgm:prSet presAssocID="{595A9679-B621-4735-88A3-5A3FDABF521A}" presName="Name0" presStyleCnt="0">
        <dgm:presLayoutVars>
          <dgm:dir/>
          <dgm:animLvl val="lvl"/>
          <dgm:resizeHandles val="exact"/>
        </dgm:presLayoutVars>
      </dgm:prSet>
      <dgm:spPr/>
    </dgm:pt>
    <dgm:pt modelId="{30934776-DF6A-4799-9AAA-0E817BDBC9D4}" type="pres">
      <dgm:prSet presAssocID="{C18C6486-875F-46FA-9252-334F770EB26B}" presName="linNode" presStyleCnt="0"/>
      <dgm:spPr/>
    </dgm:pt>
    <dgm:pt modelId="{4C1607F7-6A6E-4BFA-B4A7-E518A098F3D1}" type="pres">
      <dgm:prSet presAssocID="{C18C6486-875F-46FA-9252-334F770EB26B}" presName="parentText" presStyleLbl="node1" presStyleIdx="0" presStyleCnt="1" custScaleX="206938" custLinFactNeighborX="5939" custLinFactNeighborY="-45597">
        <dgm:presLayoutVars>
          <dgm:chMax val="1"/>
          <dgm:bulletEnabled val="1"/>
        </dgm:presLayoutVars>
      </dgm:prSet>
      <dgm:spPr/>
    </dgm:pt>
  </dgm:ptLst>
  <dgm:cxnLst>
    <dgm:cxn modelId="{F8602D30-1C2A-4E50-8609-1EBB53E71DF2}" srcId="{595A9679-B621-4735-88A3-5A3FDABF521A}" destId="{C18C6486-875F-46FA-9252-334F770EB26B}" srcOrd="0" destOrd="0" parTransId="{F666994A-A24D-4EA1-A432-75D439B4F257}" sibTransId="{1023C5E5-AFE4-4141-BFC6-68A930D2E383}"/>
    <dgm:cxn modelId="{543F3499-1A7C-4E04-B62A-815DC1D72E2D}" type="presOf" srcId="{C18C6486-875F-46FA-9252-334F770EB26B}" destId="{4C1607F7-6A6E-4BFA-B4A7-E518A098F3D1}" srcOrd="0" destOrd="0" presId="urn:microsoft.com/office/officeart/2005/8/layout/vList5"/>
    <dgm:cxn modelId="{A8639DAB-1E26-41BC-8251-BFC442A4C56E}" type="presOf" srcId="{595A9679-B621-4735-88A3-5A3FDABF521A}" destId="{2FCEBE1A-44DD-4BA8-9C70-1A1F33864A12}" srcOrd="0" destOrd="0" presId="urn:microsoft.com/office/officeart/2005/8/layout/vList5"/>
    <dgm:cxn modelId="{A2820632-9889-46BD-A1E3-FF01F549BB3A}" type="presParOf" srcId="{2FCEBE1A-44DD-4BA8-9C70-1A1F33864A12}" destId="{30934776-DF6A-4799-9AAA-0E817BDBC9D4}" srcOrd="0" destOrd="0" presId="urn:microsoft.com/office/officeart/2005/8/layout/vList5"/>
    <dgm:cxn modelId="{230CA33D-49AA-404C-8A2B-216DBC88BFF4}" type="presParOf" srcId="{30934776-DF6A-4799-9AAA-0E817BDBC9D4}" destId="{4C1607F7-6A6E-4BFA-B4A7-E518A098F3D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52F3FF-5496-4E77-8E73-ACACD8AA034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40F3CE-E7DE-4C5B-B389-5F14BC4B2EC0}">
      <dgm:prSet custT="1"/>
      <dgm:spPr/>
      <dgm:t>
        <a:bodyPr/>
        <a:lstStyle/>
        <a:p>
          <a:r>
            <a:rPr lang="en-US" sz="2400" dirty="0"/>
            <a:t>Why Join the Program?</a:t>
          </a:r>
        </a:p>
      </dgm:t>
    </dgm:pt>
    <dgm:pt modelId="{160C9B55-2595-4141-8A55-759D4C7D07AB}" type="parTrans" cxnId="{4FE7E590-502A-4DAF-B4B7-086FCF57C379}">
      <dgm:prSet/>
      <dgm:spPr/>
      <dgm:t>
        <a:bodyPr/>
        <a:lstStyle/>
        <a:p>
          <a:endParaRPr lang="en-US"/>
        </a:p>
      </dgm:t>
    </dgm:pt>
    <dgm:pt modelId="{260E8CF5-8E5A-4EF8-BE5A-D7F9BB3FF789}" type="sibTrans" cxnId="{4FE7E590-502A-4DAF-B4B7-086FCF57C379}">
      <dgm:prSet/>
      <dgm:spPr/>
      <dgm:t>
        <a:bodyPr/>
        <a:lstStyle/>
        <a:p>
          <a:endParaRPr lang="en-US"/>
        </a:p>
      </dgm:t>
    </dgm:pt>
    <dgm:pt modelId="{A658EB67-1F9B-4AA3-9035-AB540FFDBC40}" type="pres">
      <dgm:prSet presAssocID="{8752F3FF-5496-4E77-8E73-ACACD8AA0341}" presName="Name0" presStyleCnt="0">
        <dgm:presLayoutVars>
          <dgm:dir/>
          <dgm:animLvl val="lvl"/>
          <dgm:resizeHandles val="exact"/>
        </dgm:presLayoutVars>
      </dgm:prSet>
      <dgm:spPr/>
    </dgm:pt>
    <dgm:pt modelId="{23D92F6A-532E-4D88-BEF0-071A35823ED0}" type="pres">
      <dgm:prSet presAssocID="{1140F3CE-E7DE-4C5B-B389-5F14BC4B2EC0}" presName="linNode" presStyleCnt="0"/>
      <dgm:spPr/>
    </dgm:pt>
    <dgm:pt modelId="{9FEB9015-F7D6-4EB2-A345-D279FE4A50AC}" type="pres">
      <dgm:prSet presAssocID="{1140F3CE-E7DE-4C5B-B389-5F14BC4B2EC0}" presName="parentText" presStyleLbl="node1" presStyleIdx="0" presStyleCnt="1" custScaleX="277778" custLinFactNeighborX="5372">
        <dgm:presLayoutVars>
          <dgm:chMax val="1"/>
          <dgm:bulletEnabled val="1"/>
        </dgm:presLayoutVars>
      </dgm:prSet>
      <dgm:spPr/>
    </dgm:pt>
  </dgm:ptLst>
  <dgm:cxnLst>
    <dgm:cxn modelId="{F7971D5C-6296-48F8-95B2-13F1DDE4B999}" type="presOf" srcId="{8752F3FF-5496-4E77-8E73-ACACD8AA0341}" destId="{A658EB67-1F9B-4AA3-9035-AB540FFDBC40}" srcOrd="0" destOrd="0" presId="urn:microsoft.com/office/officeart/2005/8/layout/vList5"/>
    <dgm:cxn modelId="{58BC576F-89BC-4174-80ED-2BD47AB1F7A1}" type="presOf" srcId="{1140F3CE-E7DE-4C5B-B389-5F14BC4B2EC0}" destId="{9FEB9015-F7D6-4EB2-A345-D279FE4A50AC}" srcOrd="0" destOrd="0" presId="urn:microsoft.com/office/officeart/2005/8/layout/vList5"/>
    <dgm:cxn modelId="{4FE7E590-502A-4DAF-B4B7-086FCF57C379}" srcId="{8752F3FF-5496-4E77-8E73-ACACD8AA0341}" destId="{1140F3CE-E7DE-4C5B-B389-5F14BC4B2EC0}" srcOrd="0" destOrd="0" parTransId="{160C9B55-2595-4141-8A55-759D4C7D07AB}" sibTransId="{260E8CF5-8E5A-4EF8-BE5A-D7F9BB3FF789}"/>
    <dgm:cxn modelId="{F529B9E1-145D-459B-97E5-4491E55E03FA}" type="presParOf" srcId="{A658EB67-1F9B-4AA3-9035-AB540FFDBC40}" destId="{23D92F6A-532E-4D88-BEF0-071A35823ED0}" srcOrd="0" destOrd="0" presId="urn:microsoft.com/office/officeart/2005/8/layout/vList5"/>
    <dgm:cxn modelId="{160A251C-8796-4753-A0C2-8F7AAF427BD8}" type="presParOf" srcId="{23D92F6A-532E-4D88-BEF0-071A35823ED0}" destId="{9FEB9015-F7D6-4EB2-A345-D279FE4A50A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E8D2CF-03E7-47DD-9DE4-A65388E2CC8B}" type="doc">
      <dgm:prSet loTypeId="urn:microsoft.com/office/officeart/2005/8/layout/venn1" loCatId="relationship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BCB67092-BEE9-4509-91C5-705591C82AA6}">
      <dgm:prSet custT="1"/>
      <dgm:spPr/>
      <dgm:t>
        <a:bodyPr/>
        <a:lstStyle/>
        <a:p>
          <a:r>
            <a:rPr lang="en-US" sz="2000" b="0" dirty="0">
              <a:solidFill>
                <a:schemeClr val="accent1">
                  <a:lumMod val="75000"/>
                </a:schemeClr>
              </a:solidFill>
            </a:rPr>
            <a:t>Work on Live Industry Projects</a:t>
          </a:r>
        </a:p>
      </dgm:t>
    </dgm:pt>
    <dgm:pt modelId="{5047F4F5-3C10-41A0-AD71-2FA6E4AFB408}" type="parTrans" cxnId="{6643B3AD-CA34-4948-8DB3-D3244230BE3A}">
      <dgm:prSet/>
      <dgm:spPr/>
      <dgm:t>
        <a:bodyPr/>
        <a:lstStyle/>
        <a:p>
          <a:endParaRPr lang="en-US"/>
        </a:p>
      </dgm:t>
    </dgm:pt>
    <dgm:pt modelId="{9F79CFB2-3F8B-45D9-A747-5561417B512E}" type="sibTrans" cxnId="{6643B3AD-CA34-4948-8DB3-D3244230BE3A}">
      <dgm:prSet/>
      <dgm:spPr/>
      <dgm:t>
        <a:bodyPr/>
        <a:lstStyle/>
        <a:p>
          <a:endParaRPr lang="en-US"/>
        </a:p>
      </dgm:t>
    </dgm:pt>
    <dgm:pt modelId="{ED747DAB-70BF-4622-8CF0-9B2B884C3B46}">
      <dgm:prSet custT="1"/>
      <dgm:spPr/>
      <dgm:t>
        <a:bodyPr/>
        <a:lstStyle/>
        <a:p>
          <a:r>
            <a:rPr lang="en-US" sz="2000" b="0" dirty="0">
              <a:solidFill>
                <a:schemeClr val="accent1">
                  <a:lumMod val="75000"/>
                </a:schemeClr>
              </a:solidFill>
            </a:rPr>
            <a:t>Learn UI, API, Database, DevOps, Cloud</a:t>
          </a:r>
        </a:p>
      </dgm:t>
    </dgm:pt>
    <dgm:pt modelId="{C2E3FD23-6830-4C35-9520-1412D7FF5834}" type="parTrans" cxnId="{D66948E2-1487-4866-8EC1-45926FE70856}">
      <dgm:prSet/>
      <dgm:spPr/>
      <dgm:t>
        <a:bodyPr/>
        <a:lstStyle/>
        <a:p>
          <a:endParaRPr lang="en-US"/>
        </a:p>
      </dgm:t>
    </dgm:pt>
    <dgm:pt modelId="{836AC9E7-1062-4A07-88A3-201254A9E474}" type="sibTrans" cxnId="{D66948E2-1487-4866-8EC1-45926FE70856}">
      <dgm:prSet/>
      <dgm:spPr/>
      <dgm:t>
        <a:bodyPr/>
        <a:lstStyle/>
        <a:p>
          <a:endParaRPr lang="en-US"/>
        </a:p>
      </dgm:t>
    </dgm:pt>
    <dgm:pt modelId="{078751EF-F262-414C-90A9-3A6F5A53BD3E}">
      <dgm:prSet custT="1"/>
      <dgm:spPr/>
      <dgm:t>
        <a:bodyPr/>
        <a:lstStyle/>
        <a:p>
          <a:r>
            <a:rPr lang="en-US" sz="2000" b="0" dirty="0">
              <a:solidFill>
                <a:schemeClr val="accent1">
                  <a:lumMod val="75000"/>
                </a:schemeClr>
              </a:solidFill>
            </a:rPr>
            <a:t>Mentoring by industry experts</a:t>
          </a:r>
        </a:p>
      </dgm:t>
    </dgm:pt>
    <dgm:pt modelId="{BEC19A3A-48E6-41F3-9857-D8E271E0020B}" type="parTrans" cxnId="{DDB958A7-397B-4CD1-B52D-317B8BCD3880}">
      <dgm:prSet/>
      <dgm:spPr/>
      <dgm:t>
        <a:bodyPr/>
        <a:lstStyle/>
        <a:p>
          <a:endParaRPr lang="en-US"/>
        </a:p>
      </dgm:t>
    </dgm:pt>
    <dgm:pt modelId="{59B96D41-899A-452D-B8C1-B56DC2CD18CE}" type="sibTrans" cxnId="{DDB958A7-397B-4CD1-B52D-317B8BCD3880}">
      <dgm:prSet/>
      <dgm:spPr/>
      <dgm:t>
        <a:bodyPr/>
        <a:lstStyle/>
        <a:p>
          <a:endParaRPr lang="en-US"/>
        </a:p>
      </dgm:t>
    </dgm:pt>
    <dgm:pt modelId="{7E3F1931-919D-4CEF-9BAF-30199290AAF3}">
      <dgm:prSet custT="1"/>
      <dgm:spPr/>
      <dgm:t>
        <a:bodyPr/>
        <a:lstStyle/>
        <a:p>
          <a:r>
            <a:rPr lang="en-US" sz="2000" dirty="0">
              <a:solidFill>
                <a:schemeClr val="accent1">
                  <a:lumMod val="75000"/>
                </a:schemeClr>
              </a:solidFill>
            </a:rPr>
            <a:t>Job offers for top performers</a:t>
          </a:r>
        </a:p>
      </dgm:t>
    </dgm:pt>
    <dgm:pt modelId="{8CEDE20A-9CAA-4F63-BF50-CB29C8F0CC1F}" type="parTrans" cxnId="{68D9BDD7-C967-466E-8019-200201267C74}">
      <dgm:prSet/>
      <dgm:spPr/>
      <dgm:t>
        <a:bodyPr/>
        <a:lstStyle/>
        <a:p>
          <a:endParaRPr lang="en-US"/>
        </a:p>
      </dgm:t>
    </dgm:pt>
    <dgm:pt modelId="{933541E7-1152-4159-AC27-8F339EDD79F3}" type="sibTrans" cxnId="{68D9BDD7-C967-466E-8019-200201267C74}">
      <dgm:prSet/>
      <dgm:spPr/>
      <dgm:t>
        <a:bodyPr/>
        <a:lstStyle/>
        <a:p>
          <a:endParaRPr lang="en-US"/>
        </a:p>
      </dgm:t>
    </dgm:pt>
    <dgm:pt modelId="{CCF40E45-17E8-4DEB-877F-0BCD3A40E1B4}">
      <dgm:prSet custT="1"/>
      <dgm:spPr/>
      <dgm:t>
        <a:bodyPr/>
        <a:lstStyle/>
        <a:p>
          <a:r>
            <a:rPr lang="en-US" sz="2000" b="0" dirty="0">
              <a:solidFill>
                <a:schemeClr val="accent1">
                  <a:lumMod val="75000"/>
                </a:schemeClr>
              </a:solidFill>
            </a:rPr>
            <a:t>Earn certificates</a:t>
          </a:r>
        </a:p>
      </dgm:t>
    </dgm:pt>
    <dgm:pt modelId="{492F5218-30E5-42FA-842E-DCAA9E6AAD02}" type="parTrans" cxnId="{BDF57ADF-CA07-4757-AD91-4644414C6A83}">
      <dgm:prSet/>
      <dgm:spPr/>
      <dgm:t>
        <a:bodyPr/>
        <a:lstStyle/>
        <a:p>
          <a:endParaRPr lang="en-US"/>
        </a:p>
      </dgm:t>
    </dgm:pt>
    <dgm:pt modelId="{C6F12D57-46AF-40EE-8358-250A77773A18}" type="sibTrans" cxnId="{BDF57ADF-CA07-4757-AD91-4644414C6A83}">
      <dgm:prSet/>
      <dgm:spPr/>
      <dgm:t>
        <a:bodyPr/>
        <a:lstStyle/>
        <a:p>
          <a:endParaRPr lang="en-US"/>
        </a:p>
      </dgm:t>
    </dgm:pt>
    <dgm:pt modelId="{8DA6E1B6-5CD8-4123-9F32-4896C5AFE2AD}">
      <dgm:prSet custT="1"/>
      <dgm:spPr/>
      <dgm:t>
        <a:bodyPr/>
        <a:lstStyle/>
        <a:p>
          <a:r>
            <a:rPr lang="en-US" sz="2000" b="0" dirty="0">
              <a:solidFill>
                <a:schemeClr val="accent1">
                  <a:lumMod val="75000"/>
                </a:schemeClr>
              </a:solidFill>
            </a:rPr>
            <a:t>No fee for qualifying students</a:t>
          </a:r>
        </a:p>
      </dgm:t>
    </dgm:pt>
    <dgm:pt modelId="{879566D3-0B22-4AD0-8945-235C1420BAA7}" type="parTrans" cxnId="{1C3A8B65-3AAF-4D8F-A5D2-F533D75C1B18}">
      <dgm:prSet/>
      <dgm:spPr/>
      <dgm:t>
        <a:bodyPr/>
        <a:lstStyle/>
        <a:p>
          <a:endParaRPr lang="en-US"/>
        </a:p>
      </dgm:t>
    </dgm:pt>
    <dgm:pt modelId="{7570551C-207B-4770-B8F1-AA0644070C9A}" type="sibTrans" cxnId="{1C3A8B65-3AAF-4D8F-A5D2-F533D75C1B18}">
      <dgm:prSet/>
      <dgm:spPr/>
      <dgm:t>
        <a:bodyPr/>
        <a:lstStyle/>
        <a:p>
          <a:endParaRPr lang="en-US"/>
        </a:p>
      </dgm:t>
    </dgm:pt>
    <dgm:pt modelId="{F109CE0B-49C7-4440-8D49-65266E51DAF5}" type="pres">
      <dgm:prSet presAssocID="{CFE8D2CF-03E7-47DD-9DE4-A65388E2CC8B}" presName="compositeShape" presStyleCnt="0">
        <dgm:presLayoutVars>
          <dgm:chMax val="7"/>
          <dgm:dir/>
          <dgm:resizeHandles val="exact"/>
        </dgm:presLayoutVars>
      </dgm:prSet>
      <dgm:spPr/>
    </dgm:pt>
    <dgm:pt modelId="{F6120C0A-4FB8-4131-8BD1-3C270FDD1876}" type="pres">
      <dgm:prSet presAssocID="{BCB67092-BEE9-4509-91C5-705591C82AA6}" presName="circ1" presStyleLbl="vennNode1" presStyleIdx="0" presStyleCnt="6"/>
      <dgm:spPr/>
    </dgm:pt>
    <dgm:pt modelId="{6A6F783D-914A-4A62-AE7A-829CF220698A}" type="pres">
      <dgm:prSet presAssocID="{BCB67092-BEE9-4509-91C5-705591C82AA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DCB85BE-97A5-4A8C-80DC-BE85F2DC0622}" type="pres">
      <dgm:prSet presAssocID="{ED747DAB-70BF-4622-8CF0-9B2B884C3B46}" presName="circ2" presStyleLbl="vennNode1" presStyleIdx="1" presStyleCnt="6"/>
      <dgm:spPr/>
    </dgm:pt>
    <dgm:pt modelId="{79D95736-5806-4FA5-A1E8-079A5301D93A}" type="pres">
      <dgm:prSet presAssocID="{ED747DAB-70BF-4622-8CF0-9B2B884C3B4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B993953-6AA8-4072-A77B-202156A19DF0}" type="pres">
      <dgm:prSet presAssocID="{078751EF-F262-414C-90A9-3A6F5A53BD3E}" presName="circ3" presStyleLbl="vennNode1" presStyleIdx="2" presStyleCnt="6"/>
      <dgm:spPr/>
    </dgm:pt>
    <dgm:pt modelId="{C465FF00-AD84-4CCE-AFBF-10F3AF0B3654}" type="pres">
      <dgm:prSet presAssocID="{078751EF-F262-414C-90A9-3A6F5A53BD3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92C03FB-B7E7-45D8-806C-D4C14CC517D5}" type="pres">
      <dgm:prSet presAssocID="{7E3F1931-919D-4CEF-9BAF-30199290AAF3}" presName="circ4" presStyleLbl="vennNode1" presStyleIdx="3" presStyleCnt="6"/>
      <dgm:spPr/>
    </dgm:pt>
    <dgm:pt modelId="{E6C2D48B-128B-4657-AF29-42B776CB53FD}" type="pres">
      <dgm:prSet presAssocID="{7E3F1931-919D-4CEF-9BAF-30199290AAF3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70A9E91-98C2-4CBE-8F2C-0FBBEDD206D7}" type="pres">
      <dgm:prSet presAssocID="{CCF40E45-17E8-4DEB-877F-0BCD3A40E1B4}" presName="circ5" presStyleLbl="vennNode1" presStyleIdx="4" presStyleCnt="6"/>
      <dgm:spPr/>
    </dgm:pt>
    <dgm:pt modelId="{A0C9D9DE-7C14-4F38-8B73-BF7E2C47C205}" type="pres">
      <dgm:prSet presAssocID="{CCF40E45-17E8-4DEB-877F-0BCD3A40E1B4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0C0ACD7-BA10-4B3D-A2B8-1FE55C52D91C}" type="pres">
      <dgm:prSet presAssocID="{8DA6E1B6-5CD8-4123-9F32-4896C5AFE2AD}" presName="circ6" presStyleLbl="vennNode1" presStyleIdx="5" presStyleCnt="6"/>
      <dgm:spPr/>
    </dgm:pt>
    <dgm:pt modelId="{622C8BCF-AB7E-438E-BB03-E449957AB499}" type="pres">
      <dgm:prSet presAssocID="{8DA6E1B6-5CD8-4123-9F32-4896C5AFE2AD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1B63D2A-AB80-4482-9B8C-857A9A588384}" type="presOf" srcId="{7E3F1931-919D-4CEF-9BAF-30199290AAF3}" destId="{E6C2D48B-128B-4657-AF29-42B776CB53FD}" srcOrd="0" destOrd="0" presId="urn:microsoft.com/office/officeart/2005/8/layout/venn1"/>
    <dgm:cxn modelId="{1C3A8B65-3AAF-4D8F-A5D2-F533D75C1B18}" srcId="{CFE8D2CF-03E7-47DD-9DE4-A65388E2CC8B}" destId="{8DA6E1B6-5CD8-4123-9F32-4896C5AFE2AD}" srcOrd="5" destOrd="0" parTransId="{879566D3-0B22-4AD0-8945-235C1420BAA7}" sibTransId="{7570551C-207B-4770-B8F1-AA0644070C9A}"/>
    <dgm:cxn modelId="{12C07C6C-3839-4674-88E0-3773B5CC764B}" type="presOf" srcId="{CFE8D2CF-03E7-47DD-9DE4-A65388E2CC8B}" destId="{F109CE0B-49C7-4440-8D49-65266E51DAF5}" srcOrd="0" destOrd="0" presId="urn:microsoft.com/office/officeart/2005/8/layout/venn1"/>
    <dgm:cxn modelId="{A5F5B779-73A5-446D-8602-FCFA68EF72C1}" type="presOf" srcId="{ED747DAB-70BF-4622-8CF0-9B2B884C3B46}" destId="{79D95736-5806-4FA5-A1E8-079A5301D93A}" srcOrd="0" destOrd="0" presId="urn:microsoft.com/office/officeart/2005/8/layout/venn1"/>
    <dgm:cxn modelId="{E42A778F-899E-4A60-9EA8-9BB178C738E8}" type="presOf" srcId="{078751EF-F262-414C-90A9-3A6F5A53BD3E}" destId="{C465FF00-AD84-4CCE-AFBF-10F3AF0B3654}" srcOrd="0" destOrd="0" presId="urn:microsoft.com/office/officeart/2005/8/layout/venn1"/>
    <dgm:cxn modelId="{9AF92491-6257-4FA5-B0B9-2F776BFF9522}" type="presOf" srcId="{CCF40E45-17E8-4DEB-877F-0BCD3A40E1B4}" destId="{A0C9D9DE-7C14-4F38-8B73-BF7E2C47C205}" srcOrd="0" destOrd="0" presId="urn:microsoft.com/office/officeart/2005/8/layout/venn1"/>
    <dgm:cxn modelId="{DDB958A7-397B-4CD1-B52D-317B8BCD3880}" srcId="{CFE8D2CF-03E7-47DD-9DE4-A65388E2CC8B}" destId="{078751EF-F262-414C-90A9-3A6F5A53BD3E}" srcOrd="2" destOrd="0" parTransId="{BEC19A3A-48E6-41F3-9857-D8E271E0020B}" sibTransId="{59B96D41-899A-452D-B8C1-B56DC2CD18CE}"/>
    <dgm:cxn modelId="{6643B3AD-CA34-4948-8DB3-D3244230BE3A}" srcId="{CFE8D2CF-03E7-47DD-9DE4-A65388E2CC8B}" destId="{BCB67092-BEE9-4509-91C5-705591C82AA6}" srcOrd="0" destOrd="0" parTransId="{5047F4F5-3C10-41A0-AD71-2FA6E4AFB408}" sibTransId="{9F79CFB2-3F8B-45D9-A747-5561417B512E}"/>
    <dgm:cxn modelId="{5EBE81B2-50A1-4B0C-A7D5-DD76354686A9}" type="presOf" srcId="{8DA6E1B6-5CD8-4123-9F32-4896C5AFE2AD}" destId="{622C8BCF-AB7E-438E-BB03-E449957AB499}" srcOrd="0" destOrd="0" presId="urn:microsoft.com/office/officeart/2005/8/layout/venn1"/>
    <dgm:cxn modelId="{68D9BDD7-C967-466E-8019-200201267C74}" srcId="{CFE8D2CF-03E7-47DD-9DE4-A65388E2CC8B}" destId="{7E3F1931-919D-4CEF-9BAF-30199290AAF3}" srcOrd="3" destOrd="0" parTransId="{8CEDE20A-9CAA-4F63-BF50-CB29C8F0CC1F}" sibTransId="{933541E7-1152-4159-AC27-8F339EDD79F3}"/>
    <dgm:cxn modelId="{BDF57ADF-CA07-4757-AD91-4644414C6A83}" srcId="{CFE8D2CF-03E7-47DD-9DE4-A65388E2CC8B}" destId="{CCF40E45-17E8-4DEB-877F-0BCD3A40E1B4}" srcOrd="4" destOrd="0" parTransId="{492F5218-30E5-42FA-842E-DCAA9E6AAD02}" sibTransId="{C6F12D57-46AF-40EE-8358-250A77773A18}"/>
    <dgm:cxn modelId="{D66948E2-1487-4866-8EC1-45926FE70856}" srcId="{CFE8D2CF-03E7-47DD-9DE4-A65388E2CC8B}" destId="{ED747DAB-70BF-4622-8CF0-9B2B884C3B46}" srcOrd="1" destOrd="0" parTransId="{C2E3FD23-6830-4C35-9520-1412D7FF5834}" sibTransId="{836AC9E7-1062-4A07-88A3-201254A9E474}"/>
    <dgm:cxn modelId="{9CF715F8-E7C5-45CB-AECE-F5F61F09D23E}" type="presOf" srcId="{BCB67092-BEE9-4509-91C5-705591C82AA6}" destId="{6A6F783D-914A-4A62-AE7A-829CF220698A}" srcOrd="0" destOrd="0" presId="urn:microsoft.com/office/officeart/2005/8/layout/venn1"/>
    <dgm:cxn modelId="{B002510E-4E66-4B1C-9FB9-00176363DD9F}" type="presParOf" srcId="{F109CE0B-49C7-4440-8D49-65266E51DAF5}" destId="{F6120C0A-4FB8-4131-8BD1-3C270FDD1876}" srcOrd="0" destOrd="0" presId="urn:microsoft.com/office/officeart/2005/8/layout/venn1"/>
    <dgm:cxn modelId="{27AE6D24-6E2A-43D6-BFDB-FCF9F4AA37F2}" type="presParOf" srcId="{F109CE0B-49C7-4440-8D49-65266E51DAF5}" destId="{6A6F783D-914A-4A62-AE7A-829CF220698A}" srcOrd="1" destOrd="0" presId="urn:microsoft.com/office/officeart/2005/8/layout/venn1"/>
    <dgm:cxn modelId="{FE167E0B-A343-401C-905F-97B5C5B08853}" type="presParOf" srcId="{F109CE0B-49C7-4440-8D49-65266E51DAF5}" destId="{FDCB85BE-97A5-4A8C-80DC-BE85F2DC0622}" srcOrd="2" destOrd="0" presId="urn:microsoft.com/office/officeart/2005/8/layout/venn1"/>
    <dgm:cxn modelId="{B3403267-D9D8-4870-A751-28D9B6464F83}" type="presParOf" srcId="{F109CE0B-49C7-4440-8D49-65266E51DAF5}" destId="{79D95736-5806-4FA5-A1E8-079A5301D93A}" srcOrd="3" destOrd="0" presId="urn:microsoft.com/office/officeart/2005/8/layout/venn1"/>
    <dgm:cxn modelId="{F3163FC0-5514-42C6-AFA0-A6E4DE82C6A6}" type="presParOf" srcId="{F109CE0B-49C7-4440-8D49-65266E51DAF5}" destId="{5B993953-6AA8-4072-A77B-202156A19DF0}" srcOrd="4" destOrd="0" presId="urn:microsoft.com/office/officeart/2005/8/layout/venn1"/>
    <dgm:cxn modelId="{F691298F-B449-457E-8A5F-6428AA15463E}" type="presParOf" srcId="{F109CE0B-49C7-4440-8D49-65266E51DAF5}" destId="{C465FF00-AD84-4CCE-AFBF-10F3AF0B3654}" srcOrd="5" destOrd="0" presId="urn:microsoft.com/office/officeart/2005/8/layout/venn1"/>
    <dgm:cxn modelId="{3BB1F323-7100-4412-88BE-75DBD8CAB324}" type="presParOf" srcId="{F109CE0B-49C7-4440-8D49-65266E51DAF5}" destId="{592C03FB-B7E7-45D8-806C-D4C14CC517D5}" srcOrd="6" destOrd="0" presId="urn:microsoft.com/office/officeart/2005/8/layout/venn1"/>
    <dgm:cxn modelId="{77018D9D-7965-4D14-8AAC-1D7733D7B167}" type="presParOf" srcId="{F109CE0B-49C7-4440-8D49-65266E51DAF5}" destId="{E6C2D48B-128B-4657-AF29-42B776CB53FD}" srcOrd="7" destOrd="0" presId="urn:microsoft.com/office/officeart/2005/8/layout/venn1"/>
    <dgm:cxn modelId="{E3515FC4-A622-4E12-9EA7-446AC54578FE}" type="presParOf" srcId="{F109CE0B-49C7-4440-8D49-65266E51DAF5}" destId="{E70A9E91-98C2-4CBE-8F2C-0FBBEDD206D7}" srcOrd="8" destOrd="0" presId="urn:microsoft.com/office/officeart/2005/8/layout/venn1"/>
    <dgm:cxn modelId="{90E103F6-53B1-4BC8-B9A8-5C01208AAD80}" type="presParOf" srcId="{F109CE0B-49C7-4440-8D49-65266E51DAF5}" destId="{A0C9D9DE-7C14-4F38-8B73-BF7E2C47C205}" srcOrd="9" destOrd="0" presId="urn:microsoft.com/office/officeart/2005/8/layout/venn1"/>
    <dgm:cxn modelId="{2DBCA589-D6E1-4D9D-930A-CF1F30D447A8}" type="presParOf" srcId="{F109CE0B-49C7-4440-8D49-65266E51DAF5}" destId="{D0C0ACD7-BA10-4B3D-A2B8-1FE55C52D91C}" srcOrd="10" destOrd="0" presId="urn:microsoft.com/office/officeart/2005/8/layout/venn1"/>
    <dgm:cxn modelId="{07C95310-2025-450D-8EB9-04C8A9E32241}" type="presParOf" srcId="{F109CE0B-49C7-4440-8D49-65266E51DAF5}" destId="{622C8BCF-AB7E-438E-BB03-E449957AB499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800266-925A-41F6-8650-FB6AE41C7D0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F3D75F-4D8A-4E74-9801-A36EB7C8567B}" type="pres">
      <dgm:prSet presAssocID="{09800266-925A-41F6-8650-FB6AE41C7D0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B73CF5CF-6FC1-4A79-8FFD-7C9643E5D249}" type="presOf" srcId="{09800266-925A-41F6-8650-FB6AE41C7D03}" destId="{C3F3D75F-4D8A-4E74-9801-A36EB7C8567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557D095-2F75-44E9-9CA0-BC6D32BF3CD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E123B4-0650-4AAF-9148-91BDCDA21B1F}">
      <dgm:prSet custT="1"/>
      <dgm:spPr/>
      <dgm:t>
        <a:bodyPr/>
        <a:lstStyle/>
        <a:p>
          <a:r>
            <a:rPr lang="en-US" sz="2400" dirty="0"/>
            <a:t>Internship Phases</a:t>
          </a:r>
        </a:p>
      </dgm:t>
    </dgm:pt>
    <dgm:pt modelId="{BCA07520-CC2B-48B0-BC43-3117B785BB7E}" type="parTrans" cxnId="{0E4D70D0-2EF9-4487-B060-93A38011FC41}">
      <dgm:prSet/>
      <dgm:spPr/>
      <dgm:t>
        <a:bodyPr/>
        <a:lstStyle/>
        <a:p>
          <a:endParaRPr lang="en-US"/>
        </a:p>
      </dgm:t>
    </dgm:pt>
    <dgm:pt modelId="{B2092C2D-3B85-46ED-ACA9-9A24EE945E61}" type="sibTrans" cxnId="{0E4D70D0-2EF9-4487-B060-93A38011FC41}">
      <dgm:prSet/>
      <dgm:spPr/>
      <dgm:t>
        <a:bodyPr/>
        <a:lstStyle/>
        <a:p>
          <a:endParaRPr lang="en-US"/>
        </a:p>
      </dgm:t>
    </dgm:pt>
    <dgm:pt modelId="{1C957E4E-9238-4D44-BA78-C85978E4A5A0}" type="pres">
      <dgm:prSet presAssocID="{0557D095-2F75-44E9-9CA0-BC6D32BF3CDA}" presName="Name0" presStyleCnt="0">
        <dgm:presLayoutVars>
          <dgm:dir/>
          <dgm:animLvl val="lvl"/>
          <dgm:resizeHandles val="exact"/>
        </dgm:presLayoutVars>
      </dgm:prSet>
      <dgm:spPr/>
    </dgm:pt>
    <dgm:pt modelId="{9209E85D-2A79-4FFE-8198-4FD0F123E71B}" type="pres">
      <dgm:prSet presAssocID="{5DE123B4-0650-4AAF-9148-91BDCDA21B1F}" presName="linNode" presStyleCnt="0"/>
      <dgm:spPr/>
    </dgm:pt>
    <dgm:pt modelId="{422C0A70-50B1-43E0-9BBA-3E961421551C}" type="pres">
      <dgm:prSet presAssocID="{5DE123B4-0650-4AAF-9148-91BDCDA21B1F}" presName="parentText" presStyleLbl="node1" presStyleIdx="0" presStyleCnt="1" custScaleX="225842">
        <dgm:presLayoutVars>
          <dgm:chMax val="1"/>
          <dgm:bulletEnabled val="1"/>
        </dgm:presLayoutVars>
      </dgm:prSet>
      <dgm:spPr/>
    </dgm:pt>
  </dgm:ptLst>
  <dgm:cxnLst>
    <dgm:cxn modelId="{FA380E81-5382-454B-BEA9-05678467EB38}" type="presOf" srcId="{0557D095-2F75-44E9-9CA0-BC6D32BF3CDA}" destId="{1C957E4E-9238-4D44-BA78-C85978E4A5A0}" srcOrd="0" destOrd="0" presId="urn:microsoft.com/office/officeart/2005/8/layout/vList5"/>
    <dgm:cxn modelId="{0E4D70D0-2EF9-4487-B060-93A38011FC41}" srcId="{0557D095-2F75-44E9-9CA0-BC6D32BF3CDA}" destId="{5DE123B4-0650-4AAF-9148-91BDCDA21B1F}" srcOrd="0" destOrd="0" parTransId="{BCA07520-CC2B-48B0-BC43-3117B785BB7E}" sibTransId="{B2092C2D-3B85-46ED-ACA9-9A24EE945E61}"/>
    <dgm:cxn modelId="{87C0EDD3-43F0-4A6A-9F04-6178A3969625}" type="presOf" srcId="{5DE123B4-0650-4AAF-9148-91BDCDA21B1F}" destId="{422C0A70-50B1-43E0-9BBA-3E961421551C}" srcOrd="0" destOrd="0" presId="urn:microsoft.com/office/officeart/2005/8/layout/vList5"/>
    <dgm:cxn modelId="{2566F2E9-4606-479F-BF47-BAC584DC3250}" type="presParOf" srcId="{1C957E4E-9238-4D44-BA78-C85978E4A5A0}" destId="{9209E85D-2A79-4FFE-8198-4FD0F123E71B}" srcOrd="0" destOrd="0" presId="urn:microsoft.com/office/officeart/2005/8/layout/vList5"/>
    <dgm:cxn modelId="{C1FD40A3-4366-4182-80BD-123FAC79B4FB}" type="presParOf" srcId="{9209E85D-2A79-4FFE-8198-4FD0F123E71B}" destId="{422C0A70-50B1-43E0-9BBA-3E961421551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57FA40F-A9B7-4872-A758-76912B14AE45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DD3147-3FAD-4526-AC56-2C367FC9D51F}">
      <dgm:prSet/>
      <dgm:spPr/>
      <dgm:t>
        <a:bodyPr/>
        <a:lstStyle/>
        <a:p>
          <a:r>
            <a:rPr lang="en-US" b="1" i="0" baseline="0" dirty="0"/>
            <a:t>Phase 1 (Week 1-2):</a:t>
          </a:r>
          <a:r>
            <a:rPr lang="en-US" b="0" i="0" baseline="0" dirty="0"/>
            <a:t> Orientation &amp; Training</a:t>
          </a:r>
          <a:endParaRPr lang="en-US" dirty="0"/>
        </a:p>
      </dgm:t>
    </dgm:pt>
    <dgm:pt modelId="{4595A60B-3AA4-4785-B366-33B1C2C8D35E}" type="parTrans" cxnId="{935DF904-FFC5-486A-8C64-61ABE391AF36}">
      <dgm:prSet/>
      <dgm:spPr/>
      <dgm:t>
        <a:bodyPr/>
        <a:lstStyle/>
        <a:p>
          <a:endParaRPr lang="en-US"/>
        </a:p>
      </dgm:t>
    </dgm:pt>
    <dgm:pt modelId="{8CFBC59F-DCD5-4428-8BC7-3256D342D0E6}" type="sibTrans" cxnId="{935DF904-FFC5-486A-8C64-61ABE391AF36}">
      <dgm:prSet/>
      <dgm:spPr/>
      <dgm:t>
        <a:bodyPr/>
        <a:lstStyle/>
        <a:p>
          <a:endParaRPr lang="en-US"/>
        </a:p>
      </dgm:t>
    </dgm:pt>
    <dgm:pt modelId="{28220E78-6FA5-4C41-97CC-2BA2355C4B78}">
      <dgm:prSet/>
      <dgm:spPr/>
      <dgm:t>
        <a:bodyPr/>
        <a:lstStyle/>
        <a:p>
          <a:r>
            <a:rPr lang="en-US" b="1" i="0" baseline="0" dirty="0"/>
            <a:t>Phase 2 (Week 3-7):</a:t>
          </a:r>
          <a:r>
            <a:rPr lang="en-US" b="0" i="0" baseline="0" dirty="0"/>
            <a:t> Live Projects</a:t>
          </a:r>
          <a:endParaRPr lang="en-US" dirty="0"/>
        </a:p>
      </dgm:t>
    </dgm:pt>
    <dgm:pt modelId="{46DCD212-3F46-4812-8640-88F5833FD4A5}" type="parTrans" cxnId="{EFD17583-8AAE-49A7-83BD-90917A0026B3}">
      <dgm:prSet/>
      <dgm:spPr/>
      <dgm:t>
        <a:bodyPr/>
        <a:lstStyle/>
        <a:p>
          <a:endParaRPr lang="en-US"/>
        </a:p>
      </dgm:t>
    </dgm:pt>
    <dgm:pt modelId="{D3D423C4-4EA7-43C4-B11D-4EDA821E0040}" type="sibTrans" cxnId="{EFD17583-8AAE-49A7-83BD-90917A0026B3}">
      <dgm:prSet/>
      <dgm:spPr/>
      <dgm:t>
        <a:bodyPr/>
        <a:lstStyle/>
        <a:p>
          <a:endParaRPr lang="en-US"/>
        </a:p>
      </dgm:t>
    </dgm:pt>
    <dgm:pt modelId="{9FCA785C-5DF1-43B1-8BD5-CFF636AE546D}">
      <dgm:prSet/>
      <dgm:spPr/>
      <dgm:t>
        <a:bodyPr/>
        <a:lstStyle/>
        <a:p>
          <a:r>
            <a:rPr lang="en-US" b="1" i="0" baseline="0" dirty="0"/>
            <a:t>Phase 3 (Week 8):</a:t>
          </a:r>
          <a:r>
            <a:rPr lang="en-US" b="0" i="0" baseline="0" dirty="0"/>
            <a:t> Evaluation &amp; Certification</a:t>
          </a:r>
          <a:endParaRPr lang="en-US" dirty="0"/>
        </a:p>
      </dgm:t>
    </dgm:pt>
    <dgm:pt modelId="{FE9F9368-2326-47B0-B4BD-429089BB7EC6}" type="parTrans" cxnId="{D49FC7CF-B9AD-4CEB-A4C2-D03FF8AA7992}">
      <dgm:prSet/>
      <dgm:spPr/>
      <dgm:t>
        <a:bodyPr/>
        <a:lstStyle/>
        <a:p>
          <a:endParaRPr lang="en-US"/>
        </a:p>
      </dgm:t>
    </dgm:pt>
    <dgm:pt modelId="{15A9925D-F801-4D6A-B817-7C87BBC7D482}" type="sibTrans" cxnId="{D49FC7CF-B9AD-4CEB-A4C2-D03FF8AA7992}">
      <dgm:prSet/>
      <dgm:spPr/>
      <dgm:t>
        <a:bodyPr/>
        <a:lstStyle/>
        <a:p>
          <a:endParaRPr lang="en-US"/>
        </a:p>
      </dgm:t>
    </dgm:pt>
    <dgm:pt modelId="{3D6DDA83-E9FA-43F2-B77E-C99BEA07E6A0}" type="pres">
      <dgm:prSet presAssocID="{057FA40F-A9B7-4872-A758-76912B14AE45}" presName="compositeShape" presStyleCnt="0">
        <dgm:presLayoutVars>
          <dgm:chMax val="7"/>
          <dgm:dir/>
          <dgm:resizeHandles val="exact"/>
        </dgm:presLayoutVars>
      </dgm:prSet>
      <dgm:spPr/>
    </dgm:pt>
    <dgm:pt modelId="{45F29E62-D080-42C4-80C5-9FD22B229A4B}" type="pres">
      <dgm:prSet presAssocID="{057FA40F-A9B7-4872-A758-76912B14AE45}" presName="wedge1" presStyleLbl="node1" presStyleIdx="0" presStyleCnt="3"/>
      <dgm:spPr/>
    </dgm:pt>
    <dgm:pt modelId="{F80A8AAE-8A4B-414B-906D-0600654FB3DD}" type="pres">
      <dgm:prSet presAssocID="{057FA40F-A9B7-4872-A758-76912B14AE45}" presName="dummy1a" presStyleCnt="0"/>
      <dgm:spPr/>
    </dgm:pt>
    <dgm:pt modelId="{EDBCF291-023C-4DD1-8ED3-990E4F54D8ED}" type="pres">
      <dgm:prSet presAssocID="{057FA40F-A9B7-4872-A758-76912B14AE45}" presName="dummy1b" presStyleCnt="0"/>
      <dgm:spPr/>
    </dgm:pt>
    <dgm:pt modelId="{0733690B-49F3-41FE-8B38-8012CB257819}" type="pres">
      <dgm:prSet presAssocID="{057FA40F-A9B7-4872-A758-76912B14AE45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1C202E4-12E4-4E77-8069-3ABE1916B84D}" type="pres">
      <dgm:prSet presAssocID="{057FA40F-A9B7-4872-A758-76912B14AE45}" presName="wedge2" presStyleLbl="node1" presStyleIdx="1" presStyleCnt="3"/>
      <dgm:spPr/>
    </dgm:pt>
    <dgm:pt modelId="{C0E088ED-E5C3-49CB-8D06-7505479CE117}" type="pres">
      <dgm:prSet presAssocID="{057FA40F-A9B7-4872-A758-76912B14AE45}" presName="dummy2a" presStyleCnt="0"/>
      <dgm:spPr/>
    </dgm:pt>
    <dgm:pt modelId="{E0ABCEE7-1334-4727-BB26-0A6FC2A47437}" type="pres">
      <dgm:prSet presAssocID="{057FA40F-A9B7-4872-A758-76912B14AE45}" presName="dummy2b" presStyleCnt="0"/>
      <dgm:spPr/>
    </dgm:pt>
    <dgm:pt modelId="{19B251D8-3C7E-494D-BC5D-A917F63C413D}" type="pres">
      <dgm:prSet presAssocID="{057FA40F-A9B7-4872-A758-76912B14AE45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0B7F7D9-1002-4782-9F5E-B290A8F1D7D6}" type="pres">
      <dgm:prSet presAssocID="{057FA40F-A9B7-4872-A758-76912B14AE45}" presName="wedge3" presStyleLbl="node1" presStyleIdx="2" presStyleCnt="3"/>
      <dgm:spPr/>
    </dgm:pt>
    <dgm:pt modelId="{4B0AB025-CC14-4409-81AC-5B89A17B3FB8}" type="pres">
      <dgm:prSet presAssocID="{057FA40F-A9B7-4872-A758-76912B14AE45}" presName="dummy3a" presStyleCnt="0"/>
      <dgm:spPr/>
    </dgm:pt>
    <dgm:pt modelId="{5656BE12-0D54-4400-9990-92CFAA7D7105}" type="pres">
      <dgm:prSet presAssocID="{057FA40F-A9B7-4872-A758-76912B14AE45}" presName="dummy3b" presStyleCnt="0"/>
      <dgm:spPr/>
    </dgm:pt>
    <dgm:pt modelId="{22A39151-8516-45C9-BFBC-A3A6B11463D7}" type="pres">
      <dgm:prSet presAssocID="{057FA40F-A9B7-4872-A758-76912B14AE45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5E9C5910-5F9D-4DDC-9AE4-AAE9E4B935F1}" type="pres">
      <dgm:prSet presAssocID="{8CFBC59F-DCD5-4428-8BC7-3256D342D0E6}" presName="arrowWedge1" presStyleLbl="fgSibTrans2D1" presStyleIdx="0" presStyleCnt="3"/>
      <dgm:spPr/>
    </dgm:pt>
    <dgm:pt modelId="{70B03CE5-AC1A-4AA5-A8F8-D907122FFED7}" type="pres">
      <dgm:prSet presAssocID="{D3D423C4-4EA7-43C4-B11D-4EDA821E0040}" presName="arrowWedge2" presStyleLbl="fgSibTrans2D1" presStyleIdx="1" presStyleCnt="3"/>
      <dgm:spPr/>
    </dgm:pt>
    <dgm:pt modelId="{E8564986-1B9B-4647-9680-DF6B2EC97416}" type="pres">
      <dgm:prSet presAssocID="{15A9925D-F801-4D6A-B817-7C87BBC7D482}" presName="arrowWedge3" presStyleLbl="fgSibTrans2D1" presStyleIdx="2" presStyleCnt="3"/>
      <dgm:spPr/>
    </dgm:pt>
  </dgm:ptLst>
  <dgm:cxnLst>
    <dgm:cxn modelId="{935DF904-FFC5-486A-8C64-61ABE391AF36}" srcId="{057FA40F-A9B7-4872-A758-76912B14AE45}" destId="{B1DD3147-3FAD-4526-AC56-2C367FC9D51F}" srcOrd="0" destOrd="0" parTransId="{4595A60B-3AA4-4785-B366-33B1C2C8D35E}" sibTransId="{8CFBC59F-DCD5-4428-8BC7-3256D342D0E6}"/>
    <dgm:cxn modelId="{C3291E1C-C0B2-4281-A498-6C6013C174B4}" type="presOf" srcId="{28220E78-6FA5-4C41-97CC-2BA2355C4B78}" destId="{19B251D8-3C7E-494D-BC5D-A917F63C413D}" srcOrd="1" destOrd="0" presId="urn:microsoft.com/office/officeart/2005/8/layout/cycle8"/>
    <dgm:cxn modelId="{D26B9345-85D5-42CF-A1EC-FB56FC1211F3}" type="presOf" srcId="{B1DD3147-3FAD-4526-AC56-2C367FC9D51F}" destId="{45F29E62-D080-42C4-80C5-9FD22B229A4B}" srcOrd="0" destOrd="0" presId="urn:microsoft.com/office/officeart/2005/8/layout/cycle8"/>
    <dgm:cxn modelId="{F0228D68-5588-4659-962E-8490090B42AF}" type="presOf" srcId="{9FCA785C-5DF1-43B1-8BD5-CFF636AE546D}" destId="{22A39151-8516-45C9-BFBC-A3A6B11463D7}" srcOrd="1" destOrd="0" presId="urn:microsoft.com/office/officeart/2005/8/layout/cycle8"/>
    <dgm:cxn modelId="{EFD17583-8AAE-49A7-83BD-90917A0026B3}" srcId="{057FA40F-A9B7-4872-A758-76912B14AE45}" destId="{28220E78-6FA5-4C41-97CC-2BA2355C4B78}" srcOrd="1" destOrd="0" parTransId="{46DCD212-3F46-4812-8640-88F5833FD4A5}" sibTransId="{D3D423C4-4EA7-43C4-B11D-4EDA821E0040}"/>
    <dgm:cxn modelId="{BF5D2285-152F-4AA8-8E33-3E5FBF94A3B4}" type="presOf" srcId="{057FA40F-A9B7-4872-A758-76912B14AE45}" destId="{3D6DDA83-E9FA-43F2-B77E-C99BEA07E6A0}" srcOrd="0" destOrd="0" presId="urn:microsoft.com/office/officeart/2005/8/layout/cycle8"/>
    <dgm:cxn modelId="{32ABBC94-CAF3-4202-9A07-E2D4C9A17440}" type="presOf" srcId="{9FCA785C-5DF1-43B1-8BD5-CFF636AE546D}" destId="{D0B7F7D9-1002-4782-9F5E-B290A8F1D7D6}" srcOrd="0" destOrd="0" presId="urn:microsoft.com/office/officeart/2005/8/layout/cycle8"/>
    <dgm:cxn modelId="{21FCB0A6-D192-4F26-BD0A-13A3EADFF39D}" type="presOf" srcId="{B1DD3147-3FAD-4526-AC56-2C367FC9D51F}" destId="{0733690B-49F3-41FE-8B38-8012CB257819}" srcOrd="1" destOrd="0" presId="urn:microsoft.com/office/officeart/2005/8/layout/cycle8"/>
    <dgm:cxn modelId="{EF2937B0-D262-4788-97D4-4BB43F2CAC2F}" type="presOf" srcId="{28220E78-6FA5-4C41-97CC-2BA2355C4B78}" destId="{51C202E4-12E4-4E77-8069-3ABE1916B84D}" srcOrd="0" destOrd="0" presId="urn:microsoft.com/office/officeart/2005/8/layout/cycle8"/>
    <dgm:cxn modelId="{D49FC7CF-B9AD-4CEB-A4C2-D03FF8AA7992}" srcId="{057FA40F-A9B7-4872-A758-76912B14AE45}" destId="{9FCA785C-5DF1-43B1-8BD5-CFF636AE546D}" srcOrd="2" destOrd="0" parTransId="{FE9F9368-2326-47B0-B4BD-429089BB7EC6}" sibTransId="{15A9925D-F801-4D6A-B817-7C87BBC7D482}"/>
    <dgm:cxn modelId="{DCC3C374-D86C-4674-89E1-619FD0E82C84}" type="presParOf" srcId="{3D6DDA83-E9FA-43F2-B77E-C99BEA07E6A0}" destId="{45F29E62-D080-42C4-80C5-9FD22B229A4B}" srcOrd="0" destOrd="0" presId="urn:microsoft.com/office/officeart/2005/8/layout/cycle8"/>
    <dgm:cxn modelId="{1A440FB4-570B-49F9-A71B-5101368C3708}" type="presParOf" srcId="{3D6DDA83-E9FA-43F2-B77E-C99BEA07E6A0}" destId="{F80A8AAE-8A4B-414B-906D-0600654FB3DD}" srcOrd="1" destOrd="0" presId="urn:microsoft.com/office/officeart/2005/8/layout/cycle8"/>
    <dgm:cxn modelId="{CDD1B5CA-C2F4-4DA1-80A0-710FAA900A63}" type="presParOf" srcId="{3D6DDA83-E9FA-43F2-B77E-C99BEA07E6A0}" destId="{EDBCF291-023C-4DD1-8ED3-990E4F54D8ED}" srcOrd="2" destOrd="0" presId="urn:microsoft.com/office/officeart/2005/8/layout/cycle8"/>
    <dgm:cxn modelId="{E161889B-037D-49AE-B7DB-A5D17610C1CB}" type="presParOf" srcId="{3D6DDA83-E9FA-43F2-B77E-C99BEA07E6A0}" destId="{0733690B-49F3-41FE-8B38-8012CB257819}" srcOrd="3" destOrd="0" presId="urn:microsoft.com/office/officeart/2005/8/layout/cycle8"/>
    <dgm:cxn modelId="{19A5358E-EDC9-4E79-B85C-0C5D6F9D82C1}" type="presParOf" srcId="{3D6DDA83-E9FA-43F2-B77E-C99BEA07E6A0}" destId="{51C202E4-12E4-4E77-8069-3ABE1916B84D}" srcOrd="4" destOrd="0" presId="urn:microsoft.com/office/officeart/2005/8/layout/cycle8"/>
    <dgm:cxn modelId="{12D671E6-7C64-44DA-BE7B-8BFCE193DD15}" type="presParOf" srcId="{3D6DDA83-E9FA-43F2-B77E-C99BEA07E6A0}" destId="{C0E088ED-E5C3-49CB-8D06-7505479CE117}" srcOrd="5" destOrd="0" presId="urn:microsoft.com/office/officeart/2005/8/layout/cycle8"/>
    <dgm:cxn modelId="{1CCDD454-F4E4-424D-8B41-90B658D65A17}" type="presParOf" srcId="{3D6DDA83-E9FA-43F2-B77E-C99BEA07E6A0}" destId="{E0ABCEE7-1334-4727-BB26-0A6FC2A47437}" srcOrd="6" destOrd="0" presId="urn:microsoft.com/office/officeart/2005/8/layout/cycle8"/>
    <dgm:cxn modelId="{6D4DC581-A2E0-427D-A613-577E89E3D022}" type="presParOf" srcId="{3D6DDA83-E9FA-43F2-B77E-C99BEA07E6A0}" destId="{19B251D8-3C7E-494D-BC5D-A917F63C413D}" srcOrd="7" destOrd="0" presId="urn:microsoft.com/office/officeart/2005/8/layout/cycle8"/>
    <dgm:cxn modelId="{44F70524-FF39-40EE-BAF5-2AD451FD4BAE}" type="presParOf" srcId="{3D6DDA83-E9FA-43F2-B77E-C99BEA07E6A0}" destId="{D0B7F7D9-1002-4782-9F5E-B290A8F1D7D6}" srcOrd="8" destOrd="0" presId="urn:microsoft.com/office/officeart/2005/8/layout/cycle8"/>
    <dgm:cxn modelId="{74BC9F58-2809-4ABB-BA42-0A4D169FD657}" type="presParOf" srcId="{3D6DDA83-E9FA-43F2-B77E-C99BEA07E6A0}" destId="{4B0AB025-CC14-4409-81AC-5B89A17B3FB8}" srcOrd="9" destOrd="0" presId="urn:microsoft.com/office/officeart/2005/8/layout/cycle8"/>
    <dgm:cxn modelId="{B74738C4-B82A-4B86-BD10-8980546CB03D}" type="presParOf" srcId="{3D6DDA83-E9FA-43F2-B77E-C99BEA07E6A0}" destId="{5656BE12-0D54-4400-9990-92CFAA7D7105}" srcOrd="10" destOrd="0" presId="urn:microsoft.com/office/officeart/2005/8/layout/cycle8"/>
    <dgm:cxn modelId="{588DB48C-F9F1-4042-B028-CE6B68FCFA78}" type="presParOf" srcId="{3D6DDA83-E9FA-43F2-B77E-C99BEA07E6A0}" destId="{22A39151-8516-45C9-BFBC-A3A6B11463D7}" srcOrd="11" destOrd="0" presId="urn:microsoft.com/office/officeart/2005/8/layout/cycle8"/>
    <dgm:cxn modelId="{49D74581-1A19-4BA2-B7B0-D7BFB8A27615}" type="presParOf" srcId="{3D6DDA83-E9FA-43F2-B77E-C99BEA07E6A0}" destId="{5E9C5910-5F9D-4DDC-9AE4-AAE9E4B935F1}" srcOrd="12" destOrd="0" presId="urn:microsoft.com/office/officeart/2005/8/layout/cycle8"/>
    <dgm:cxn modelId="{5A7098B4-63A0-4311-8D7B-EE40193E80EE}" type="presParOf" srcId="{3D6DDA83-E9FA-43F2-B77E-C99BEA07E6A0}" destId="{70B03CE5-AC1A-4AA5-A8F8-D907122FFED7}" srcOrd="13" destOrd="0" presId="urn:microsoft.com/office/officeart/2005/8/layout/cycle8"/>
    <dgm:cxn modelId="{572AE9CE-5FCA-4FDF-8D32-14AC46FE6393}" type="presParOf" srcId="{3D6DDA83-E9FA-43F2-B77E-C99BEA07E6A0}" destId="{E8564986-1B9B-4647-9680-DF6B2EC97416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A5DD7-7B2E-4F1E-9EA2-D22C960D97F8}">
      <dsp:nvSpPr>
        <dsp:cNvPr id="0" name=""/>
        <dsp:cNvSpPr/>
      </dsp:nvSpPr>
      <dsp:spPr>
        <a:xfrm>
          <a:off x="0" y="436"/>
          <a:ext cx="3457563" cy="4470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Technology Stack</a:t>
          </a:r>
        </a:p>
      </dsp:txBody>
      <dsp:txXfrm>
        <a:off x="21821" y="22257"/>
        <a:ext cx="3413921" cy="40337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CA199-6664-445E-97EB-AB0D17A76BEC}">
      <dsp:nvSpPr>
        <dsp:cNvPr id="0" name=""/>
        <dsp:cNvSpPr/>
      </dsp:nvSpPr>
      <dsp:spPr>
        <a:xfrm>
          <a:off x="0" y="0"/>
          <a:ext cx="1617110" cy="4129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UI:</a:t>
          </a:r>
          <a:r>
            <a:rPr lang="en-US" sz="2000" b="0" i="0" kern="1200" baseline="0" dirty="0"/>
            <a:t> React.js, N TypeScript, CSS,</a:t>
          </a:r>
          <a:endParaRPr lang="en-US" sz="2000" kern="1200" dirty="0"/>
        </a:p>
      </dsp:txBody>
      <dsp:txXfrm>
        <a:off x="0" y="1651635"/>
        <a:ext cx="1617110" cy="1651635"/>
      </dsp:txXfrm>
    </dsp:sp>
    <dsp:sp modelId="{4FD7BB3D-4C65-46CC-8787-DCF845813570}">
      <dsp:nvSpPr>
        <dsp:cNvPr id="0" name=""/>
        <dsp:cNvSpPr/>
      </dsp:nvSpPr>
      <dsp:spPr>
        <a:xfrm>
          <a:off x="121061" y="247745"/>
          <a:ext cx="1374986" cy="13749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FFC0E-14C7-4B3A-B178-A802606B82AA}">
      <dsp:nvSpPr>
        <dsp:cNvPr id="0" name=""/>
        <dsp:cNvSpPr/>
      </dsp:nvSpPr>
      <dsp:spPr>
        <a:xfrm>
          <a:off x="1665623" y="0"/>
          <a:ext cx="1617110" cy="4129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API:</a:t>
          </a:r>
          <a:r>
            <a:rPr lang="en-US" sz="2000" b="0" i="0" kern="1200" baseline="0" dirty="0"/>
            <a:t> Node.js, .NET Core, C#</a:t>
          </a:r>
          <a:endParaRPr lang="en-US" sz="2000" kern="1200" dirty="0"/>
        </a:p>
      </dsp:txBody>
      <dsp:txXfrm>
        <a:off x="1665623" y="1651635"/>
        <a:ext cx="1617110" cy="1651635"/>
      </dsp:txXfrm>
    </dsp:sp>
    <dsp:sp modelId="{3CC3E05D-B1FA-4B5E-812F-D22465D6CEF9}">
      <dsp:nvSpPr>
        <dsp:cNvPr id="0" name=""/>
        <dsp:cNvSpPr/>
      </dsp:nvSpPr>
      <dsp:spPr>
        <a:xfrm>
          <a:off x="1786685" y="247745"/>
          <a:ext cx="1374986" cy="137498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3F41F-5E71-4459-A93E-375523E28FF0}">
      <dsp:nvSpPr>
        <dsp:cNvPr id="0" name=""/>
        <dsp:cNvSpPr/>
      </dsp:nvSpPr>
      <dsp:spPr>
        <a:xfrm>
          <a:off x="3331247" y="0"/>
          <a:ext cx="1617110" cy="4129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Database:</a:t>
          </a:r>
          <a:r>
            <a:rPr lang="en-US" sz="2000" b="0" i="0" kern="1200" baseline="0" dirty="0"/>
            <a:t> PostgreSQL, MS SQL</a:t>
          </a:r>
          <a:endParaRPr lang="en-US" sz="2000" kern="1200" dirty="0"/>
        </a:p>
      </dsp:txBody>
      <dsp:txXfrm>
        <a:off x="3331247" y="1651635"/>
        <a:ext cx="1617110" cy="1651635"/>
      </dsp:txXfrm>
    </dsp:sp>
    <dsp:sp modelId="{D5209009-A647-4A99-B401-974A1F3E2E8C}">
      <dsp:nvSpPr>
        <dsp:cNvPr id="0" name=""/>
        <dsp:cNvSpPr/>
      </dsp:nvSpPr>
      <dsp:spPr>
        <a:xfrm>
          <a:off x="3452309" y="247745"/>
          <a:ext cx="1374986" cy="137498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DE111-5FAB-4FBC-A0B3-67423C0E7ECF}">
      <dsp:nvSpPr>
        <dsp:cNvPr id="0" name=""/>
        <dsp:cNvSpPr/>
      </dsp:nvSpPr>
      <dsp:spPr>
        <a:xfrm>
          <a:off x="4996871" y="0"/>
          <a:ext cx="1617110" cy="4129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DevOps:</a:t>
          </a:r>
          <a:r>
            <a:rPr lang="en-US" sz="2000" b="0" i="0" kern="1200" baseline="0" dirty="0"/>
            <a:t> Azure DevOps, Docker, Kubernetes</a:t>
          </a:r>
          <a:endParaRPr lang="en-US" sz="2000" kern="1200" dirty="0"/>
        </a:p>
      </dsp:txBody>
      <dsp:txXfrm>
        <a:off x="4996871" y="1651635"/>
        <a:ext cx="1617110" cy="1651635"/>
      </dsp:txXfrm>
    </dsp:sp>
    <dsp:sp modelId="{C78517F6-05DF-4583-8D24-14580546AADC}">
      <dsp:nvSpPr>
        <dsp:cNvPr id="0" name=""/>
        <dsp:cNvSpPr/>
      </dsp:nvSpPr>
      <dsp:spPr>
        <a:xfrm>
          <a:off x="5117933" y="247745"/>
          <a:ext cx="1374986" cy="1374986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733B8-59EA-48F7-B28D-282E3AACFF45}">
      <dsp:nvSpPr>
        <dsp:cNvPr id="0" name=""/>
        <dsp:cNvSpPr/>
      </dsp:nvSpPr>
      <dsp:spPr>
        <a:xfrm>
          <a:off x="6662495" y="0"/>
          <a:ext cx="1617110" cy="4129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Cloud:</a:t>
          </a:r>
          <a:r>
            <a:rPr lang="en-US" sz="2000" b="0" i="0" kern="1200" baseline="0" dirty="0"/>
            <a:t> Microsoft Azure, AWS</a:t>
          </a:r>
          <a:endParaRPr lang="en-US" sz="2000" kern="1200" dirty="0"/>
        </a:p>
      </dsp:txBody>
      <dsp:txXfrm>
        <a:off x="6662495" y="1651635"/>
        <a:ext cx="1617110" cy="1651635"/>
      </dsp:txXfrm>
    </dsp:sp>
    <dsp:sp modelId="{59706880-57D1-4444-9C37-5FD33D402BAC}">
      <dsp:nvSpPr>
        <dsp:cNvPr id="0" name=""/>
        <dsp:cNvSpPr/>
      </dsp:nvSpPr>
      <dsp:spPr>
        <a:xfrm>
          <a:off x="6783557" y="247745"/>
          <a:ext cx="1374986" cy="137498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5000" r="-7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0FCAD-FD84-4E1A-81C2-E925120117A3}">
      <dsp:nvSpPr>
        <dsp:cNvPr id="0" name=""/>
        <dsp:cNvSpPr/>
      </dsp:nvSpPr>
      <dsp:spPr>
        <a:xfrm>
          <a:off x="331184" y="3303271"/>
          <a:ext cx="7617237" cy="619363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B1875-17BA-4A34-98EA-B6B8545BA41E}">
      <dsp:nvSpPr>
        <dsp:cNvPr id="0" name=""/>
        <dsp:cNvSpPr/>
      </dsp:nvSpPr>
      <dsp:spPr>
        <a:xfrm>
          <a:off x="512760" y="0"/>
          <a:ext cx="4079309" cy="4067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College Collaboration</a:t>
          </a:r>
        </a:p>
      </dsp:txBody>
      <dsp:txXfrm>
        <a:off x="532614" y="19854"/>
        <a:ext cx="4039601" cy="36699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F7AE0-3919-4DCA-AC5F-6E59DE0719EA}">
      <dsp:nvSpPr>
        <dsp:cNvPr id="0" name=""/>
        <dsp:cNvSpPr/>
      </dsp:nvSpPr>
      <dsp:spPr>
        <a:xfrm>
          <a:off x="2254" y="0"/>
          <a:ext cx="4617496" cy="441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Let’s Connect!</a:t>
          </a:r>
        </a:p>
      </dsp:txBody>
      <dsp:txXfrm>
        <a:off x="23797" y="21543"/>
        <a:ext cx="4574410" cy="39821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178F-B8DB-459E-80F9-95FC8F0FFBB2}">
      <dsp:nvSpPr>
        <dsp:cNvPr id="0" name=""/>
        <dsp:cNvSpPr/>
      </dsp:nvSpPr>
      <dsp:spPr>
        <a:xfrm>
          <a:off x="832150" y="199032"/>
          <a:ext cx="3543373" cy="1107304"/>
        </a:xfrm>
        <a:prstGeom prst="rect">
          <a:avLst/>
        </a:prstGeom>
        <a:solidFill>
          <a:schemeClr val="dk1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0014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solidFill>
                <a:schemeClr val="accent1">
                  <a:lumMod val="75000"/>
                </a:schemeClr>
              </a:solidFill>
            </a:rPr>
            <a:t>Schedule a meeting to discuss further</a:t>
          </a:r>
          <a:endParaRPr lang="en-US" sz="20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832150" y="199032"/>
        <a:ext cx="3543373" cy="1107304"/>
      </dsp:txXfrm>
    </dsp:sp>
    <dsp:sp modelId="{5946FA5B-3E3D-4224-9C21-E08182764DA8}">
      <dsp:nvSpPr>
        <dsp:cNvPr id="0" name=""/>
        <dsp:cNvSpPr/>
      </dsp:nvSpPr>
      <dsp:spPr>
        <a:xfrm>
          <a:off x="684510" y="39088"/>
          <a:ext cx="775112" cy="11626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6D0B1-6599-4293-B210-F496A02404FC}">
      <dsp:nvSpPr>
        <dsp:cNvPr id="0" name=""/>
        <dsp:cNvSpPr/>
      </dsp:nvSpPr>
      <dsp:spPr>
        <a:xfrm>
          <a:off x="4640442" y="182423"/>
          <a:ext cx="3676171" cy="1140523"/>
        </a:xfrm>
        <a:prstGeom prst="rect">
          <a:avLst/>
        </a:prstGeom>
        <a:solidFill>
          <a:schemeClr val="dk1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514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baseline="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en-US" sz="2000" b="0" i="0" u="none" kern="1200" baseline="0" dirty="0">
              <a:solidFill>
                <a:schemeClr val="accent1">
                  <a:lumMod val="75000"/>
                </a:schemeClr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info@adhyayan.online</a:t>
          </a:r>
          <a:endParaRPr lang="en-US" sz="2000" u="none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640442" y="182423"/>
        <a:ext cx="3676171" cy="1140523"/>
      </dsp:txXfrm>
    </dsp:sp>
    <dsp:sp modelId="{BF3386C5-F579-49C9-B12B-19471967CBE4}">
      <dsp:nvSpPr>
        <dsp:cNvPr id="0" name=""/>
        <dsp:cNvSpPr/>
      </dsp:nvSpPr>
      <dsp:spPr>
        <a:xfrm>
          <a:off x="4506050" y="22479"/>
          <a:ext cx="798366" cy="119754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044DE-FFDD-414F-A4A5-6679C4E78462}">
      <dsp:nvSpPr>
        <dsp:cNvPr id="0" name=""/>
        <dsp:cNvSpPr/>
      </dsp:nvSpPr>
      <dsp:spPr>
        <a:xfrm>
          <a:off x="2802695" y="1613416"/>
          <a:ext cx="3543373" cy="1107304"/>
        </a:xfrm>
        <a:prstGeom prst="rect">
          <a:avLst/>
        </a:prstGeom>
        <a:solidFill>
          <a:schemeClr val="dk1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514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solidFill>
                <a:schemeClr val="accent1">
                  <a:lumMod val="75000"/>
                </a:schemeClr>
              </a:solidFill>
            </a:rPr>
            <a:t> 9522933330</a:t>
          </a:r>
          <a:endParaRPr lang="en-US" sz="20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802695" y="1613416"/>
        <a:ext cx="3543373" cy="1107304"/>
      </dsp:txXfrm>
    </dsp:sp>
    <dsp:sp modelId="{39FE9CC1-81E2-45D6-BE37-B9D73CF21AC0}">
      <dsp:nvSpPr>
        <dsp:cNvPr id="0" name=""/>
        <dsp:cNvSpPr/>
      </dsp:nvSpPr>
      <dsp:spPr>
        <a:xfrm>
          <a:off x="2655055" y="1453472"/>
          <a:ext cx="775112" cy="116266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E30796-E1B6-498E-8F32-338346F43438}">
      <dsp:nvSpPr>
        <dsp:cNvPr id="0" name=""/>
        <dsp:cNvSpPr/>
      </dsp:nvSpPr>
      <dsp:spPr>
        <a:xfrm>
          <a:off x="5667" y="0"/>
          <a:ext cx="5802882" cy="4906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Internship Program Proposal</a:t>
          </a:r>
        </a:p>
      </dsp:txBody>
      <dsp:txXfrm>
        <a:off x="29617" y="23950"/>
        <a:ext cx="5754982" cy="4427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E931C-5E93-47D0-81BC-40BD6605F531}">
      <dsp:nvSpPr>
        <dsp:cNvPr id="0" name=""/>
        <dsp:cNvSpPr/>
      </dsp:nvSpPr>
      <dsp:spPr>
        <a:xfrm>
          <a:off x="2110365" y="0"/>
          <a:ext cx="4924850" cy="713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Duration:</a:t>
          </a:r>
          <a:r>
            <a:rPr lang="en-US" sz="2000" b="0" i="0" kern="1200" baseline="0" dirty="0"/>
            <a:t> 60 Days</a:t>
          </a:r>
          <a:endParaRPr lang="en-US" sz="2000" kern="1200" dirty="0"/>
        </a:p>
      </dsp:txBody>
      <dsp:txXfrm>
        <a:off x="2131267" y="20902"/>
        <a:ext cx="4883046" cy="671841"/>
      </dsp:txXfrm>
    </dsp:sp>
    <dsp:sp modelId="{66833D8D-29F8-4EA4-9D41-AE1043E74483}">
      <dsp:nvSpPr>
        <dsp:cNvPr id="0" name=""/>
        <dsp:cNvSpPr/>
      </dsp:nvSpPr>
      <dsp:spPr>
        <a:xfrm>
          <a:off x="2091182" y="823930"/>
          <a:ext cx="4961631" cy="713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Mode:</a:t>
          </a:r>
          <a:r>
            <a:rPr lang="en-US" sz="2000" b="0" i="0" kern="1200" baseline="0" dirty="0"/>
            <a:t> Online / Onsite</a:t>
          </a:r>
          <a:endParaRPr lang="en-US" sz="2000" kern="1200" dirty="0"/>
        </a:p>
      </dsp:txBody>
      <dsp:txXfrm>
        <a:off x="2112084" y="844832"/>
        <a:ext cx="4919827" cy="671841"/>
      </dsp:txXfrm>
    </dsp:sp>
    <dsp:sp modelId="{99FFC9C6-1D09-4E20-BA21-89159D72A0C0}">
      <dsp:nvSpPr>
        <dsp:cNvPr id="0" name=""/>
        <dsp:cNvSpPr/>
      </dsp:nvSpPr>
      <dsp:spPr>
        <a:xfrm>
          <a:off x="2091182" y="1644622"/>
          <a:ext cx="4949128" cy="713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Eligibility:</a:t>
          </a:r>
          <a:r>
            <a:rPr lang="en-US" sz="2000" b="0" i="0" kern="1200" baseline="0" dirty="0"/>
            <a:t> Final &amp; Pre-final year</a:t>
          </a:r>
          <a:endParaRPr lang="en-US" sz="2000" kern="1200" dirty="0"/>
        </a:p>
      </dsp:txBody>
      <dsp:txXfrm>
        <a:off x="2112084" y="1665524"/>
        <a:ext cx="4907324" cy="671841"/>
      </dsp:txXfrm>
    </dsp:sp>
    <dsp:sp modelId="{2B1B6C2E-66E1-48D1-9C30-64A70C291F56}">
      <dsp:nvSpPr>
        <dsp:cNvPr id="0" name=""/>
        <dsp:cNvSpPr/>
      </dsp:nvSpPr>
      <dsp:spPr>
        <a:xfrm>
          <a:off x="2091182" y="2465313"/>
          <a:ext cx="4943019" cy="713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Certification: </a:t>
          </a:r>
          <a:r>
            <a:rPr lang="en-US" sz="2000" b="0" i="0" kern="1200" baseline="0" dirty="0"/>
            <a:t>After Completion</a:t>
          </a:r>
          <a:endParaRPr lang="en-US" sz="2000" kern="1200" dirty="0"/>
        </a:p>
      </dsp:txBody>
      <dsp:txXfrm>
        <a:off x="2112084" y="2486215"/>
        <a:ext cx="4901215" cy="671841"/>
      </dsp:txXfrm>
    </dsp:sp>
    <dsp:sp modelId="{B6EB2339-7056-4ABB-9090-5455A98C42FB}">
      <dsp:nvSpPr>
        <dsp:cNvPr id="0" name=""/>
        <dsp:cNvSpPr/>
      </dsp:nvSpPr>
      <dsp:spPr>
        <a:xfrm>
          <a:off x="2091182" y="3286005"/>
          <a:ext cx="4941877" cy="713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Placement Support:</a:t>
          </a:r>
          <a:r>
            <a:rPr lang="en-US" sz="2000" b="0" i="0" kern="1200" baseline="0" dirty="0"/>
            <a:t> Top performers offers job</a:t>
          </a:r>
          <a:endParaRPr lang="en-US" sz="2000" kern="1200" dirty="0"/>
        </a:p>
      </dsp:txBody>
      <dsp:txXfrm>
        <a:off x="2112084" y="3306907"/>
        <a:ext cx="4900073" cy="671841"/>
      </dsp:txXfrm>
    </dsp:sp>
    <dsp:sp modelId="{1F5A0689-78A7-479A-8124-C2DF988B05C9}">
      <dsp:nvSpPr>
        <dsp:cNvPr id="0" name=""/>
        <dsp:cNvSpPr/>
      </dsp:nvSpPr>
      <dsp:spPr>
        <a:xfrm>
          <a:off x="2085758" y="4106697"/>
          <a:ext cx="4957677" cy="713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Stipend:  </a:t>
          </a:r>
          <a:r>
            <a:rPr lang="en-US" sz="2000" b="0" kern="1200" dirty="0"/>
            <a:t>based on good performance</a:t>
          </a:r>
          <a:endParaRPr lang="en-US" sz="2000" kern="1200" dirty="0"/>
        </a:p>
      </dsp:txBody>
      <dsp:txXfrm>
        <a:off x="2106660" y="4127599"/>
        <a:ext cx="4915873" cy="6718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607F7-6A6E-4BFA-B4A7-E518A098F3D1}">
      <dsp:nvSpPr>
        <dsp:cNvPr id="0" name=""/>
        <dsp:cNvSpPr/>
      </dsp:nvSpPr>
      <dsp:spPr>
        <a:xfrm>
          <a:off x="688179" y="0"/>
          <a:ext cx="3443287" cy="4774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Internship Overview</a:t>
          </a:r>
        </a:p>
      </dsp:txBody>
      <dsp:txXfrm>
        <a:off x="711487" y="23308"/>
        <a:ext cx="3396671" cy="4308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B9015-F7D6-4EB2-A345-D279FE4A50AC}">
      <dsp:nvSpPr>
        <dsp:cNvPr id="0" name=""/>
        <dsp:cNvSpPr/>
      </dsp:nvSpPr>
      <dsp:spPr>
        <a:xfrm>
          <a:off x="4509" y="0"/>
          <a:ext cx="4617496" cy="48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Why Join the Program?</a:t>
          </a:r>
        </a:p>
      </dsp:txBody>
      <dsp:txXfrm>
        <a:off x="28413" y="23904"/>
        <a:ext cx="4569688" cy="4418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20C0A-4FB8-4131-8BD1-3C270FDD1876}">
      <dsp:nvSpPr>
        <dsp:cNvPr id="0" name=""/>
        <dsp:cNvSpPr/>
      </dsp:nvSpPr>
      <dsp:spPr>
        <a:xfrm>
          <a:off x="3743824" y="1108379"/>
          <a:ext cx="1484900" cy="1484900"/>
        </a:xfrm>
        <a:prstGeom prst="ellipse">
          <a:avLst/>
        </a:prstGeom>
        <a:solidFill>
          <a:schemeClr val="accent1">
            <a:shade val="80000"/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A6F783D-914A-4A62-AE7A-829CF220698A}">
      <dsp:nvSpPr>
        <dsp:cNvPr id="0" name=""/>
        <dsp:cNvSpPr/>
      </dsp:nvSpPr>
      <dsp:spPr>
        <a:xfrm>
          <a:off x="3558211" y="0"/>
          <a:ext cx="1856125" cy="101111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accent1">
                  <a:lumMod val="75000"/>
                </a:schemeClr>
              </a:solidFill>
            </a:rPr>
            <a:t>Work on Live Industry Projects</a:t>
          </a:r>
        </a:p>
      </dsp:txBody>
      <dsp:txXfrm>
        <a:off x="3558211" y="0"/>
        <a:ext cx="1856125" cy="1011119"/>
      </dsp:txXfrm>
    </dsp:sp>
    <dsp:sp modelId="{FDCB85BE-97A5-4A8C-80DC-BE85F2DC0622}">
      <dsp:nvSpPr>
        <dsp:cNvPr id="0" name=""/>
        <dsp:cNvSpPr/>
      </dsp:nvSpPr>
      <dsp:spPr>
        <a:xfrm>
          <a:off x="4225798" y="1386677"/>
          <a:ext cx="1484900" cy="1484900"/>
        </a:xfrm>
        <a:prstGeom prst="ellipse">
          <a:avLst/>
        </a:prstGeom>
        <a:solidFill>
          <a:schemeClr val="accent1">
            <a:shade val="80000"/>
            <a:alpha val="50000"/>
            <a:hueOff val="-2"/>
            <a:satOff val="797"/>
            <a:lumOff val="1031"/>
            <a:alphaOff val="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9D95736-5806-4FA5-A1E8-079A5301D93A}">
      <dsp:nvSpPr>
        <dsp:cNvPr id="0" name=""/>
        <dsp:cNvSpPr/>
      </dsp:nvSpPr>
      <dsp:spPr>
        <a:xfrm>
          <a:off x="5820828" y="962970"/>
          <a:ext cx="1758988" cy="110741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accent1">
                  <a:lumMod val="75000"/>
                </a:schemeClr>
              </a:solidFill>
            </a:rPr>
            <a:t>Learn UI, API, Database, DevOps, Cloud</a:t>
          </a:r>
        </a:p>
      </dsp:txBody>
      <dsp:txXfrm>
        <a:off x="5820828" y="962970"/>
        <a:ext cx="1758988" cy="1107416"/>
      </dsp:txXfrm>
    </dsp:sp>
    <dsp:sp modelId="{5B993953-6AA8-4072-A77B-202156A19DF0}">
      <dsp:nvSpPr>
        <dsp:cNvPr id="0" name=""/>
        <dsp:cNvSpPr/>
      </dsp:nvSpPr>
      <dsp:spPr>
        <a:xfrm>
          <a:off x="4225798" y="1943274"/>
          <a:ext cx="1484900" cy="1484900"/>
        </a:xfrm>
        <a:prstGeom prst="ellipse">
          <a:avLst/>
        </a:prstGeom>
        <a:solidFill>
          <a:schemeClr val="accent1">
            <a:shade val="80000"/>
            <a:alpha val="50000"/>
            <a:hueOff val="-4"/>
            <a:satOff val="1595"/>
            <a:lumOff val="2062"/>
            <a:alphaOff val="1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465FF00-AD84-4CCE-AFBF-10F3AF0B3654}">
      <dsp:nvSpPr>
        <dsp:cNvPr id="0" name=""/>
        <dsp:cNvSpPr/>
      </dsp:nvSpPr>
      <dsp:spPr>
        <a:xfrm>
          <a:off x="5820828" y="2614465"/>
          <a:ext cx="1758988" cy="123741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accent1">
                  <a:lumMod val="75000"/>
                </a:schemeClr>
              </a:solidFill>
            </a:rPr>
            <a:t>Mentoring by industry experts</a:t>
          </a:r>
        </a:p>
      </dsp:txBody>
      <dsp:txXfrm>
        <a:off x="5820828" y="2614465"/>
        <a:ext cx="1758988" cy="1237417"/>
      </dsp:txXfrm>
    </dsp:sp>
    <dsp:sp modelId="{592C03FB-B7E7-45D8-806C-D4C14CC517D5}">
      <dsp:nvSpPr>
        <dsp:cNvPr id="0" name=""/>
        <dsp:cNvSpPr/>
      </dsp:nvSpPr>
      <dsp:spPr>
        <a:xfrm>
          <a:off x="3743824" y="2222054"/>
          <a:ext cx="1484900" cy="1484900"/>
        </a:xfrm>
        <a:prstGeom prst="ellipse">
          <a:avLst/>
        </a:prstGeom>
        <a:solidFill>
          <a:schemeClr val="accent1">
            <a:shade val="80000"/>
            <a:alpha val="50000"/>
            <a:hueOff val="-5"/>
            <a:satOff val="2392"/>
            <a:lumOff val="3092"/>
            <a:alphaOff val="1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6C2D48B-128B-4657-AF29-42B776CB53FD}">
      <dsp:nvSpPr>
        <dsp:cNvPr id="0" name=""/>
        <dsp:cNvSpPr/>
      </dsp:nvSpPr>
      <dsp:spPr>
        <a:xfrm>
          <a:off x="3558211" y="3803733"/>
          <a:ext cx="1856125" cy="101111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</a:rPr>
            <a:t>Job offers for top performers</a:t>
          </a:r>
        </a:p>
      </dsp:txBody>
      <dsp:txXfrm>
        <a:off x="3558211" y="3803733"/>
        <a:ext cx="1856125" cy="1011119"/>
      </dsp:txXfrm>
    </dsp:sp>
    <dsp:sp modelId="{E70A9E91-98C2-4CBE-8F2C-0FBBEDD206D7}">
      <dsp:nvSpPr>
        <dsp:cNvPr id="0" name=""/>
        <dsp:cNvSpPr/>
      </dsp:nvSpPr>
      <dsp:spPr>
        <a:xfrm>
          <a:off x="3261850" y="1943274"/>
          <a:ext cx="1484900" cy="1484900"/>
        </a:xfrm>
        <a:prstGeom prst="ellipse">
          <a:avLst/>
        </a:prstGeom>
        <a:solidFill>
          <a:schemeClr val="accent1">
            <a:shade val="80000"/>
            <a:alpha val="50000"/>
            <a:hueOff val="-7"/>
            <a:satOff val="3190"/>
            <a:lumOff val="4123"/>
            <a:alphaOff val="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0C9D9DE-7C14-4F38-8B73-BF7E2C47C205}">
      <dsp:nvSpPr>
        <dsp:cNvPr id="0" name=""/>
        <dsp:cNvSpPr/>
      </dsp:nvSpPr>
      <dsp:spPr>
        <a:xfrm>
          <a:off x="1392731" y="2614465"/>
          <a:ext cx="1758988" cy="123741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accent1">
                  <a:lumMod val="75000"/>
                </a:schemeClr>
              </a:solidFill>
            </a:rPr>
            <a:t>Earn certificates</a:t>
          </a:r>
        </a:p>
      </dsp:txBody>
      <dsp:txXfrm>
        <a:off x="1392731" y="2614465"/>
        <a:ext cx="1758988" cy="1237417"/>
      </dsp:txXfrm>
    </dsp:sp>
    <dsp:sp modelId="{D0C0ACD7-BA10-4B3D-A2B8-1FE55C52D91C}">
      <dsp:nvSpPr>
        <dsp:cNvPr id="0" name=""/>
        <dsp:cNvSpPr/>
      </dsp:nvSpPr>
      <dsp:spPr>
        <a:xfrm>
          <a:off x="3261850" y="1386677"/>
          <a:ext cx="1484900" cy="1484900"/>
        </a:xfrm>
        <a:prstGeom prst="ellipse">
          <a:avLst/>
        </a:prstGeom>
        <a:solidFill>
          <a:schemeClr val="accent1">
            <a:shade val="80000"/>
            <a:alpha val="50000"/>
            <a:hueOff val="-9"/>
            <a:satOff val="3987"/>
            <a:lumOff val="5154"/>
            <a:alphaOff val="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22C8BCF-AB7E-438E-BB03-E449957AB499}">
      <dsp:nvSpPr>
        <dsp:cNvPr id="0" name=""/>
        <dsp:cNvSpPr/>
      </dsp:nvSpPr>
      <dsp:spPr>
        <a:xfrm>
          <a:off x="1392731" y="962970"/>
          <a:ext cx="1758988" cy="123741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accent1">
                  <a:lumMod val="75000"/>
                </a:schemeClr>
              </a:solidFill>
            </a:rPr>
            <a:t>No fee for qualifying students</a:t>
          </a:r>
        </a:p>
      </dsp:txBody>
      <dsp:txXfrm>
        <a:off x="1392731" y="962970"/>
        <a:ext cx="1758988" cy="12374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C0A70-50B1-43E0-9BBA-3E961421551C}">
      <dsp:nvSpPr>
        <dsp:cNvPr id="0" name=""/>
        <dsp:cNvSpPr/>
      </dsp:nvSpPr>
      <dsp:spPr>
        <a:xfrm>
          <a:off x="471487" y="235"/>
          <a:ext cx="4100513" cy="481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Internship Phases</a:t>
          </a:r>
        </a:p>
      </dsp:txBody>
      <dsp:txXfrm>
        <a:off x="494977" y="23725"/>
        <a:ext cx="4053533" cy="4342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29E62-D080-42C4-80C5-9FD22B229A4B}">
      <dsp:nvSpPr>
        <dsp:cNvPr id="0" name=""/>
        <dsp:cNvSpPr/>
      </dsp:nvSpPr>
      <dsp:spPr>
        <a:xfrm>
          <a:off x="2297363" y="304884"/>
          <a:ext cx="3940041" cy="3940041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Phase 1 (Week 1-2):</a:t>
          </a:r>
          <a:r>
            <a:rPr lang="en-US" sz="2000" b="0" i="0" kern="1200" baseline="0" dirty="0"/>
            <a:t> Orientation &amp; Training</a:t>
          </a:r>
          <a:endParaRPr lang="en-US" sz="2000" kern="1200" dirty="0"/>
        </a:p>
      </dsp:txBody>
      <dsp:txXfrm>
        <a:off x="4373858" y="1139797"/>
        <a:ext cx="1407157" cy="1172631"/>
      </dsp:txXfrm>
    </dsp:sp>
    <dsp:sp modelId="{51C202E4-12E4-4E77-8069-3ABE1916B84D}">
      <dsp:nvSpPr>
        <dsp:cNvPr id="0" name=""/>
        <dsp:cNvSpPr/>
      </dsp:nvSpPr>
      <dsp:spPr>
        <a:xfrm>
          <a:off x="2216216" y="445599"/>
          <a:ext cx="3940041" cy="3940041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Phase 2 (Week 3-7):</a:t>
          </a:r>
          <a:r>
            <a:rPr lang="en-US" sz="2000" b="0" i="0" kern="1200" baseline="0" dirty="0"/>
            <a:t> Live Projects</a:t>
          </a:r>
          <a:endParaRPr lang="en-US" sz="2000" kern="1200" dirty="0"/>
        </a:p>
      </dsp:txBody>
      <dsp:txXfrm>
        <a:off x="3154321" y="3001936"/>
        <a:ext cx="2110736" cy="1031915"/>
      </dsp:txXfrm>
    </dsp:sp>
    <dsp:sp modelId="{D0B7F7D9-1002-4782-9F5E-B290A8F1D7D6}">
      <dsp:nvSpPr>
        <dsp:cNvPr id="0" name=""/>
        <dsp:cNvSpPr/>
      </dsp:nvSpPr>
      <dsp:spPr>
        <a:xfrm>
          <a:off x="2135070" y="304884"/>
          <a:ext cx="3940041" cy="3940041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Phase 3 (Week 8):</a:t>
          </a:r>
          <a:r>
            <a:rPr lang="en-US" sz="2000" b="0" i="0" kern="1200" baseline="0" dirty="0"/>
            <a:t> Evaluation &amp; Certification</a:t>
          </a:r>
          <a:endParaRPr lang="en-US" sz="2000" kern="1200" dirty="0"/>
        </a:p>
      </dsp:txBody>
      <dsp:txXfrm>
        <a:off x="2591458" y="1139797"/>
        <a:ext cx="1407157" cy="1172631"/>
      </dsp:txXfrm>
    </dsp:sp>
    <dsp:sp modelId="{5E9C5910-5F9D-4DDC-9AE4-AAE9E4B935F1}">
      <dsp:nvSpPr>
        <dsp:cNvPr id="0" name=""/>
        <dsp:cNvSpPr/>
      </dsp:nvSpPr>
      <dsp:spPr>
        <a:xfrm>
          <a:off x="2053780" y="60976"/>
          <a:ext cx="4427855" cy="442785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03CE5-AC1A-4AA5-A8F8-D907122FFED7}">
      <dsp:nvSpPr>
        <dsp:cNvPr id="0" name=""/>
        <dsp:cNvSpPr/>
      </dsp:nvSpPr>
      <dsp:spPr>
        <a:xfrm>
          <a:off x="1972309" y="201443"/>
          <a:ext cx="4427855" cy="442785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64986-1B9B-4647-9680-DF6B2EC97416}">
      <dsp:nvSpPr>
        <dsp:cNvPr id="0" name=""/>
        <dsp:cNvSpPr/>
      </dsp:nvSpPr>
      <dsp:spPr>
        <a:xfrm>
          <a:off x="1890838" y="60976"/>
          <a:ext cx="4427855" cy="442785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2DDCD-2471-4DC1-B13F-83737CAA1CB6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41563-2C15-4404-A67D-950EB96D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4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41563-2C15-4404-A67D-950EB96D7A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D078-5BDD-48EC-9A37-44437696B3E5}" type="datetime1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Next-Gen Technology for Next Level Growth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4554-3524-4C19-A3DF-000D80F089FE}" type="datetime1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Next-Gen Technology for Next Level Growth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DC9C-A2CA-478E-AEED-43899E27B674}" type="datetime1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Next-Gen Technology for Next Level Growth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0695-23E8-4BFD-8AB9-14B16947A56C}" type="datetime1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Next-Gen Technology for Next Level Growth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62D0-38A9-4472-9061-7DD9CCBFBB8F}" type="datetime1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Next-Gen Technology for Next Level Growth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74A5-957F-4F53-BAE5-0B881304E7AE}" type="datetime1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Next-Gen Technology for Next Level Growth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F893-F187-404C-99FA-393841A2B04E}" type="datetime1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Next-Gen Technology for Next Level Growth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1750-9831-4914-92BA-226F9A9DE21E}" type="datetime1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Next-Gen Technology for Next Level Growth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BBDA-3D36-4AAE-AA45-0E60DABAB408}" type="datetime1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Next-Gen Technology for Next Level Growth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2740-F31A-4C58-9E59-1B4CD7E3EAC6}" type="datetime1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Next-Gen Technology for Next Level Growth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A219-479F-4C81-A264-0766A60C38FF}" type="datetime1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Next-Gen Technology for Next Level Growth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B933A-194F-4746-865F-196779C128E9}" type="datetime1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Next-Gen Technology for Next Level Growth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hyperlink" Target="https://www.adhyayan.online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hyperlink" Target="mailto:info@adhyayan.online" TargetMode="Externa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hyperlink" Target="http://www.angspl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reepngimg.com/png/32329-technology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13" Type="http://schemas.microsoft.com/office/2007/relationships/diagramDrawing" Target="../diagrams/drawing8.xml"/><Relationship Id="rId18" Type="http://schemas.microsoft.com/office/2007/relationships/diagramDrawing" Target="../diagrams/drawing9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7.xml"/><Relationship Id="rId12" Type="http://schemas.openxmlformats.org/officeDocument/2006/relationships/diagramColors" Target="../diagrams/colors8.xml"/><Relationship Id="rId17" Type="http://schemas.openxmlformats.org/officeDocument/2006/relationships/diagramColors" Target="../diagrams/colors9.xml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9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7.xml"/><Relationship Id="rId11" Type="http://schemas.openxmlformats.org/officeDocument/2006/relationships/diagramQuickStyle" Target="../diagrams/quickStyle8.xml"/><Relationship Id="rId5" Type="http://schemas.openxmlformats.org/officeDocument/2006/relationships/diagramLayout" Target="../diagrams/layout7.xml"/><Relationship Id="rId15" Type="http://schemas.openxmlformats.org/officeDocument/2006/relationships/diagramLayout" Target="../diagrams/layout9.xml"/><Relationship Id="rId10" Type="http://schemas.openxmlformats.org/officeDocument/2006/relationships/diagramLayout" Target="../diagrams/layout8.xml"/><Relationship Id="rId4" Type="http://schemas.openxmlformats.org/officeDocument/2006/relationships/diagramData" Target="../diagrams/data7.xml"/><Relationship Id="rId9" Type="http://schemas.openxmlformats.org/officeDocument/2006/relationships/diagramData" Target="../diagrams/data8.xml"/><Relationship Id="rId14" Type="http://schemas.openxmlformats.org/officeDocument/2006/relationships/diagramData" Target="../diagrams/data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2441D3B-C081-FAAF-6E97-12B19BFF36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-1"/>
            <a:ext cx="2171699" cy="584775"/>
          </a:xfrm>
          <a:prstGeom prst="rect">
            <a:avLst/>
          </a:prstGeom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E57D83-7AF3-1CFD-C763-624C2D8297C1}"/>
              </a:ext>
            </a:extLst>
          </p:cNvPr>
          <p:cNvSpPr txBox="1"/>
          <p:nvPr/>
        </p:nvSpPr>
        <p:spPr>
          <a:xfrm>
            <a:off x="2200725" y="5182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5A84D9-D560-DFA7-056E-9FD512C2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30" y="6356350"/>
            <a:ext cx="9143996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Next-Gen Technology for Next Level Growth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A4AE25-1EC3-5317-6FC0-590F6AF2725A}"/>
              </a:ext>
            </a:extLst>
          </p:cNvPr>
          <p:cNvSpPr/>
          <p:nvPr/>
        </p:nvSpPr>
        <p:spPr>
          <a:xfrm>
            <a:off x="1" y="5182"/>
            <a:ext cx="9143998" cy="57959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7002CC-6F42-5475-1C21-C2A5F2F92B98}"/>
              </a:ext>
            </a:extLst>
          </p:cNvPr>
          <p:cNvSpPr/>
          <p:nvPr/>
        </p:nvSpPr>
        <p:spPr>
          <a:xfrm>
            <a:off x="1" y="6205728"/>
            <a:ext cx="9143997" cy="65227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4C9886B-0997-50D2-BD54-65490D8EF3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012795"/>
              </p:ext>
            </p:extLst>
          </p:nvPr>
        </p:nvGraphicFramePr>
        <p:xfrm>
          <a:off x="29030" y="652274"/>
          <a:ext cx="9143996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53F7445-FA43-CABB-99D6-59DD3D0FC2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2738085"/>
              </p:ext>
            </p:extLst>
          </p:nvPr>
        </p:nvGraphicFramePr>
        <p:xfrm>
          <a:off x="1667724" y="690822"/>
          <a:ext cx="5808550" cy="490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F91ACA5-A574-4476-8EA3-76239521263C}"/>
              </a:ext>
            </a:extLst>
          </p:cNvPr>
          <p:cNvSpPr txBox="1"/>
          <p:nvPr/>
        </p:nvSpPr>
        <p:spPr>
          <a:xfrm>
            <a:off x="2053828" y="1181437"/>
            <a:ext cx="46220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Empowering Students with Real-World Industry Experience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39F03-25CA-114A-CF58-D61F07A2FCE7}"/>
              </a:ext>
            </a:extLst>
          </p:cNvPr>
          <p:cNvSpPr txBox="1"/>
          <p:nvPr/>
        </p:nvSpPr>
        <p:spPr>
          <a:xfrm>
            <a:off x="2053828" y="1753738"/>
            <a:ext cx="46220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Adhyayan NextGen Solutions Pvt Ltd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(An Industry-Oriented Software Solutions Company)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84C273-69E8-A340-ECF6-296DEDAE8B61}"/>
              </a:ext>
            </a:extLst>
          </p:cNvPr>
          <p:cNvSpPr txBox="1"/>
          <p:nvPr/>
        </p:nvSpPr>
        <p:spPr>
          <a:xfrm>
            <a:off x="2043112" y="2973480"/>
            <a:ext cx="46220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Company Details: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🌐 Website: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www.adhyayan.online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2000" dirty="0">
                <a:solidFill>
                  <a:srgbClr val="0000FF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www.angspl.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📍 Location: Bhopal &amp; Gurugram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📧 Email: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info@adhyayan.online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📞 Contact: 9522933330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05F8C3-F1A9-AE7B-6168-E9B4DBBB4FE9}"/>
              </a:ext>
            </a:extLst>
          </p:cNvPr>
          <p:cNvSpPr txBox="1"/>
          <p:nvPr/>
        </p:nvSpPr>
        <p:spPr>
          <a:xfrm>
            <a:off x="2053828" y="4835528"/>
            <a:ext cx="46220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Proposal For: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Collaboration with Colleges/Institutes for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Final Year &amp; Pre-final Year Students 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CS/IT, BCA, MCA, M.Sc. IT/CS)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8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C97C02-0697-0D35-195A-0AC26F69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Next-Gen Technology for Next Level Growth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B7685-CAAA-8C4A-D5CD-1283995BC5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0"/>
            <a:ext cx="2171699" cy="605928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2FB9AF-D249-0C0C-DA91-121C0D0B456E}"/>
              </a:ext>
            </a:extLst>
          </p:cNvPr>
          <p:cNvSpPr txBox="1"/>
          <p:nvPr/>
        </p:nvSpPr>
        <p:spPr>
          <a:xfrm>
            <a:off x="2171699" y="21153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F61421-B4DC-534B-27A4-DB65C8D5F943}"/>
              </a:ext>
            </a:extLst>
          </p:cNvPr>
          <p:cNvSpPr/>
          <p:nvPr/>
        </p:nvSpPr>
        <p:spPr>
          <a:xfrm>
            <a:off x="0" y="-15682"/>
            <a:ext cx="9144000" cy="6216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ABA606-BBC6-37A6-3D22-72DAE27731F6}"/>
              </a:ext>
            </a:extLst>
          </p:cNvPr>
          <p:cNvSpPr/>
          <p:nvPr/>
        </p:nvSpPr>
        <p:spPr>
          <a:xfrm>
            <a:off x="0" y="6240708"/>
            <a:ext cx="9144000" cy="6216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15241-3F92-999B-6109-8AC6C6D7C1BF}"/>
              </a:ext>
            </a:extLst>
          </p:cNvPr>
          <p:cNvSpPr txBox="1"/>
          <p:nvPr/>
        </p:nvSpPr>
        <p:spPr>
          <a:xfrm>
            <a:off x="2171699" y="1984337"/>
            <a:ext cx="4738832" cy="1323439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84827E-0A83-F0BF-4E8C-DBFB2B992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721622" y="3669509"/>
            <a:ext cx="4025460" cy="249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8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CB556F-28C9-1895-D540-1185E858F631}"/>
              </a:ext>
            </a:extLst>
          </p:cNvPr>
          <p:cNvSpPr txBox="1"/>
          <p:nvPr/>
        </p:nvSpPr>
        <p:spPr>
          <a:xfrm>
            <a:off x="2171698" y="0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F081E-5B3E-10F3-1671-4C9B440CA6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-1"/>
            <a:ext cx="2171699" cy="584775"/>
          </a:xfrm>
          <a:prstGeom prst="rect">
            <a:avLst/>
          </a:prstGeom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EAF46-6976-2396-CAA1-18BECACB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1" y="6231661"/>
            <a:ext cx="9124945" cy="626339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Next-Gen Technology for Next Level Growth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7C1660-1B0F-653D-6682-B931E58716E9}"/>
              </a:ext>
            </a:extLst>
          </p:cNvPr>
          <p:cNvSpPr/>
          <p:nvPr/>
        </p:nvSpPr>
        <p:spPr>
          <a:xfrm>
            <a:off x="-1" y="-2"/>
            <a:ext cx="9143999" cy="58477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44EFE4-8AA5-DA4B-40FA-77917B32EFF7}"/>
              </a:ext>
            </a:extLst>
          </p:cNvPr>
          <p:cNvSpPr/>
          <p:nvPr/>
        </p:nvSpPr>
        <p:spPr>
          <a:xfrm>
            <a:off x="0" y="6231662"/>
            <a:ext cx="9143997" cy="626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C092EC7E-1DCE-2C7B-01F9-9FF75A070F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0981033"/>
              </p:ext>
            </p:extLst>
          </p:nvPr>
        </p:nvGraphicFramePr>
        <p:xfrm>
          <a:off x="4" y="1234319"/>
          <a:ext cx="9143996" cy="4823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DE7F2CE-1A55-38A2-A447-5F971E4B2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7762385"/>
              </p:ext>
            </p:extLst>
          </p:nvPr>
        </p:nvGraphicFramePr>
        <p:xfrm>
          <a:off x="2171698" y="670813"/>
          <a:ext cx="4622006" cy="477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3103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C10CFF-1881-E901-75D0-97A5FEBD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180040"/>
            <a:ext cx="9144000" cy="632438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Next-Gen Technology for Next Level Growth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EB0D83-E5DE-0159-4DEC-D05FE26E7A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18016"/>
            <a:ext cx="2171699" cy="602792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5A6A88-37B8-1C42-51AF-62008B20A5A0}"/>
              </a:ext>
            </a:extLst>
          </p:cNvPr>
          <p:cNvSpPr txBox="1"/>
          <p:nvPr/>
        </p:nvSpPr>
        <p:spPr>
          <a:xfrm>
            <a:off x="2171697" y="18017"/>
            <a:ext cx="6972302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E68B3-6886-3E09-8C59-C5CBE43222CE}"/>
              </a:ext>
            </a:extLst>
          </p:cNvPr>
          <p:cNvSpPr/>
          <p:nvPr/>
        </p:nvSpPr>
        <p:spPr>
          <a:xfrm>
            <a:off x="0" y="18018"/>
            <a:ext cx="9144000" cy="60279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7C1BCF-FF3D-5984-FD12-204489EAB9AF}"/>
              </a:ext>
            </a:extLst>
          </p:cNvPr>
          <p:cNvSpPr/>
          <p:nvPr/>
        </p:nvSpPr>
        <p:spPr>
          <a:xfrm>
            <a:off x="1" y="6211681"/>
            <a:ext cx="9144000" cy="6463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B23FB59-E005-811E-CD68-C29900AD8E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6640428"/>
              </p:ext>
            </p:extLst>
          </p:nvPr>
        </p:nvGraphicFramePr>
        <p:xfrm>
          <a:off x="2260995" y="724759"/>
          <a:ext cx="4622006" cy="489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7ECE293-3ED7-14DA-F7F2-431B28AD56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7313910"/>
              </p:ext>
            </p:extLst>
          </p:nvPr>
        </p:nvGraphicFramePr>
        <p:xfrm>
          <a:off x="85724" y="1318388"/>
          <a:ext cx="8972549" cy="4814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6184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29AA1F-9A70-2B58-DBCC-838F6BEF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226140"/>
            <a:ext cx="9144000" cy="631860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Next-Gen Technology for Next Level Growth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E271DE-9495-9C0B-1350-E6D87EA551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44" t="17069" r="3125" b="12810"/>
          <a:stretch>
            <a:fillRect/>
          </a:stretch>
        </p:blipFill>
        <p:spPr>
          <a:xfrm>
            <a:off x="0" y="0"/>
            <a:ext cx="2171699" cy="602792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E4548E-6843-09B2-ECBE-85552CA4A28A}"/>
              </a:ext>
            </a:extLst>
          </p:cNvPr>
          <p:cNvSpPr txBox="1"/>
          <p:nvPr/>
        </p:nvSpPr>
        <p:spPr>
          <a:xfrm>
            <a:off x="2171699" y="-7144"/>
            <a:ext cx="6972302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410DDA-24CE-1E14-265C-7C5EC91F7C9F}"/>
              </a:ext>
            </a:extLst>
          </p:cNvPr>
          <p:cNvSpPr/>
          <p:nvPr/>
        </p:nvSpPr>
        <p:spPr>
          <a:xfrm>
            <a:off x="0" y="-32304"/>
            <a:ext cx="9144001" cy="6350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20B829-13EC-4E0E-9C00-02266589CEE8}"/>
              </a:ext>
            </a:extLst>
          </p:cNvPr>
          <p:cNvSpPr/>
          <p:nvPr/>
        </p:nvSpPr>
        <p:spPr>
          <a:xfrm>
            <a:off x="0" y="6216458"/>
            <a:ext cx="9144001" cy="6350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271CE6F-A864-97D0-E530-EACF96A5A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5531392"/>
              </p:ext>
            </p:extLst>
          </p:nvPr>
        </p:nvGraphicFramePr>
        <p:xfrm>
          <a:off x="2461022" y="3646146"/>
          <a:ext cx="3668316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A1125F9-6DE7-CA93-0410-17D2CFC928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2733985"/>
              </p:ext>
            </p:extLst>
          </p:nvPr>
        </p:nvGraphicFramePr>
        <p:xfrm>
          <a:off x="2171699" y="689419"/>
          <a:ext cx="5043489" cy="481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EDECF4D-0C39-A01E-7FAA-79078D90D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793437"/>
              </p:ext>
            </p:extLst>
          </p:nvPr>
        </p:nvGraphicFramePr>
        <p:xfrm>
          <a:off x="371475" y="1435195"/>
          <a:ext cx="8372475" cy="469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385646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52D4789-D8CA-68DA-9DC0-190CC9ADB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" y="842962"/>
            <a:ext cx="8558213" cy="52149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4F4D50-03F8-EA7B-422C-A78FE539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00776"/>
            <a:ext cx="9144000" cy="657223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Next-Gen Technology for Next Level Growth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820DF9-DE7E-028E-0E37-427801BB412B}"/>
              </a:ext>
            </a:extLst>
          </p:cNvPr>
          <p:cNvSpPr/>
          <p:nvPr/>
        </p:nvSpPr>
        <p:spPr>
          <a:xfrm>
            <a:off x="0" y="6200776"/>
            <a:ext cx="9144000" cy="6572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FAC2D-C6E9-8453-6587-32BF9AEADC72}"/>
              </a:ext>
            </a:extLst>
          </p:cNvPr>
          <p:cNvSpPr txBox="1"/>
          <p:nvPr/>
        </p:nvSpPr>
        <p:spPr>
          <a:xfrm>
            <a:off x="2171698" y="9008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7BA896-5947-AEAA-F9D8-03365D03D4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44" t="17069" r="3125" b="12810"/>
          <a:stretch>
            <a:fillRect/>
          </a:stretch>
        </p:blipFill>
        <p:spPr>
          <a:xfrm>
            <a:off x="0" y="0"/>
            <a:ext cx="2171699" cy="602792"/>
          </a:xfrm>
          <a:prstGeom prst="rect">
            <a:avLst/>
          </a:prstGeom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42A61F-4B8D-8F9B-2C2E-D72C02C4DFCA}"/>
              </a:ext>
            </a:extLst>
          </p:cNvPr>
          <p:cNvSpPr/>
          <p:nvPr/>
        </p:nvSpPr>
        <p:spPr>
          <a:xfrm>
            <a:off x="0" y="-32304"/>
            <a:ext cx="9144001" cy="6350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7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105FF3-5341-593D-C6BF-67261BA5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199241"/>
            <a:ext cx="9143997" cy="658759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Next-Gen Technology for Next Level Growth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688745-B5A9-2D87-8B01-1FF2F35E48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-1"/>
            <a:ext cx="2171699" cy="584775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ED9C4E-EC81-3451-4B96-B84AA8185948}"/>
              </a:ext>
            </a:extLst>
          </p:cNvPr>
          <p:cNvSpPr txBox="1"/>
          <p:nvPr/>
        </p:nvSpPr>
        <p:spPr>
          <a:xfrm>
            <a:off x="2171699" y="0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1B8330-1D71-84A4-DFF3-A60DC852EE2A}"/>
              </a:ext>
            </a:extLst>
          </p:cNvPr>
          <p:cNvSpPr/>
          <p:nvPr/>
        </p:nvSpPr>
        <p:spPr>
          <a:xfrm>
            <a:off x="1" y="6199242"/>
            <a:ext cx="9144000" cy="6587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3AC9FB-B12F-A73F-0B0E-6590F38E60E9}"/>
              </a:ext>
            </a:extLst>
          </p:cNvPr>
          <p:cNvSpPr/>
          <p:nvPr/>
        </p:nvSpPr>
        <p:spPr>
          <a:xfrm>
            <a:off x="-1" y="0"/>
            <a:ext cx="9144001" cy="5847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4602DD-1F49-655C-9C3B-DD1DF24B0D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1154765"/>
              </p:ext>
            </p:extLst>
          </p:nvPr>
        </p:nvGraphicFramePr>
        <p:xfrm>
          <a:off x="2989658" y="687898"/>
          <a:ext cx="4622006" cy="447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690296E-9D1A-B92F-ECA8-C49430A5C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9861971"/>
              </p:ext>
            </p:extLst>
          </p:nvPr>
        </p:nvGraphicFramePr>
        <p:xfrm>
          <a:off x="432194" y="1602750"/>
          <a:ext cx="8279606" cy="4129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7797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F2738D-AF04-F5DE-177E-D7443B20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8" y="6182278"/>
            <a:ext cx="9115424" cy="675722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Next-Gen Technology for Next Level Growth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3D3555-D15D-0B09-A1CB-12408A5E63DD}"/>
              </a:ext>
            </a:extLst>
          </p:cNvPr>
          <p:cNvSpPr/>
          <p:nvPr/>
        </p:nvSpPr>
        <p:spPr>
          <a:xfrm>
            <a:off x="0" y="6182278"/>
            <a:ext cx="9158288" cy="6587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A5273-7243-3D6B-75E7-2B9A408BC2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0"/>
            <a:ext cx="2171699" cy="567811"/>
          </a:xfrm>
          <a:prstGeom prst="rect">
            <a:avLst/>
          </a:prstGeom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A1C1BC-0823-A039-F490-40474443B534}"/>
              </a:ext>
            </a:extLst>
          </p:cNvPr>
          <p:cNvSpPr/>
          <p:nvPr/>
        </p:nvSpPr>
        <p:spPr>
          <a:xfrm>
            <a:off x="-1" y="0"/>
            <a:ext cx="9144001" cy="5847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BC699-E526-7152-457A-F426A08D393E}"/>
              </a:ext>
            </a:extLst>
          </p:cNvPr>
          <p:cNvSpPr txBox="1"/>
          <p:nvPr/>
        </p:nvSpPr>
        <p:spPr>
          <a:xfrm>
            <a:off x="2343149" y="-17860"/>
            <a:ext cx="6958013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456BB5-D357-745A-097C-37F9D75DB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4" y="821531"/>
            <a:ext cx="8629649" cy="5214937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3511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B1E9FC-19BA-AF61-E86E-B6E84305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Next-Gen Technology for Next Level Growth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028E39-95E3-AD66-8D12-AAE7A1278B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-1"/>
            <a:ext cx="2171699" cy="584775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0843C8-CD30-0E77-914D-BDFD0BFE5120}"/>
              </a:ext>
            </a:extLst>
          </p:cNvPr>
          <p:cNvSpPr txBox="1"/>
          <p:nvPr/>
        </p:nvSpPr>
        <p:spPr>
          <a:xfrm>
            <a:off x="2171699" y="0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EDA1FC-3767-AA9F-201E-FF6946F360F5}"/>
              </a:ext>
            </a:extLst>
          </p:cNvPr>
          <p:cNvSpPr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A31D4-393A-E34A-4C18-C462E73E1B31}"/>
              </a:ext>
            </a:extLst>
          </p:cNvPr>
          <p:cNvSpPr/>
          <p:nvPr/>
        </p:nvSpPr>
        <p:spPr>
          <a:xfrm>
            <a:off x="0" y="6257167"/>
            <a:ext cx="9144000" cy="584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FE41B14-C22B-E0A4-1F39-AFEBA5EC7E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7238885"/>
              </p:ext>
            </p:extLst>
          </p:nvPr>
        </p:nvGraphicFramePr>
        <p:xfrm>
          <a:off x="1918095" y="729580"/>
          <a:ext cx="4914907" cy="407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76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F008D9-69AA-DEC6-0037-2C62D28A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273224"/>
            <a:ext cx="9143998" cy="584776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Next-Gen Technology for Next Level Growth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7B8D3-05EA-3BCA-406A-7FEFC01077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0"/>
            <a:ext cx="2171699" cy="584776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0E59A9-AC26-F01A-12FD-9CD5C5E423D9}"/>
              </a:ext>
            </a:extLst>
          </p:cNvPr>
          <p:cNvSpPr txBox="1"/>
          <p:nvPr/>
        </p:nvSpPr>
        <p:spPr>
          <a:xfrm>
            <a:off x="2171699" y="0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86EC03-C298-58D9-432C-E328B24F90C9}"/>
              </a:ext>
            </a:extLst>
          </p:cNvPr>
          <p:cNvSpPr/>
          <p:nvPr/>
        </p:nvSpPr>
        <p:spPr>
          <a:xfrm>
            <a:off x="0" y="6273224"/>
            <a:ext cx="9144000" cy="584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493D68-A6CA-EF83-25E8-AF3664DDDA83}"/>
              </a:ext>
            </a:extLst>
          </p:cNvPr>
          <p:cNvSpPr/>
          <p:nvPr/>
        </p:nvSpPr>
        <p:spPr>
          <a:xfrm>
            <a:off x="-1" y="-15681"/>
            <a:ext cx="9144000" cy="60045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B0945-819A-45C0-E45B-3F91AD909A13}"/>
              </a:ext>
            </a:extLst>
          </p:cNvPr>
          <p:cNvSpPr txBox="1"/>
          <p:nvPr/>
        </p:nvSpPr>
        <p:spPr>
          <a:xfrm>
            <a:off x="4122057" y="297542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F3CD50-BBCA-DBCE-DF55-287B04F258C8}"/>
              </a:ext>
            </a:extLst>
          </p:cNvPr>
          <p:cNvSpPr txBox="1"/>
          <p:nvPr/>
        </p:nvSpPr>
        <p:spPr>
          <a:xfrm>
            <a:off x="4274457" y="312782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58A228-0BEA-95F3-447A-A99870C432CC}"/>
              </a:ext>
            </a:extLst>
          </p:cNvPr>
          <p:cNvSpPr txBox="1"/>
          <p:nvPr/>
        </p:nvSpPr>
        <p:spPr>
          <a:xfrm>
            <a:off x="4426857" y="328022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254EA7-0E07-97E6-DC67-FF8E1F832409}"/>
              </a:ext>
            </a:extLst>
          </p:cNvPr>
          <p:cNvSpPr txBox="1"/>
          <p:nvPr/>
        </p:nvSpPr>
        <p:spPr>
          <a:xfrm>
            <a:off x="4579257" y="33229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F9998EE-01E8-882C-83C2-1666586DC1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9593791"/>
              </p:ext>
            </p:extLst>
          </p:nvPr>
        </p:nvGraphicFramePr>
        <p:xfrm>
          <a:off x="2344454" y="705323"/>
          <a:ext cx="4622006" cy="441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BEB7BAE8-527E-4D8D-AC1A-EA9230DDD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4139352"/>
              </p:ext>
            </p:extLst>
          </p:nvPr>
        </p:nvGraphicFramePr>
        <p:xfrm>
          <a:off x="71436" y="2057401"/>
          <a:ext cx="9001124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60749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3060</TotalTime>
  <Words>392</Words>
  <Application>Microsoft Office PowerPoint</Application>
  <PresentationFormat>On-screen Show (4:3)</PresentationFormat>
  <Paragraphs>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welcome</dc:creator>
  <cp:keywords/>
  <dc:description>generated using python-pptx</dc:description>
  <cp:lastModifiedBy>welcome</cp:lastModifiedBy>
  <cp:revision>33</cp:revision>
  <dcterms:created xsi:type="dcterms:W3CDTF">2013-01-27T09:14:16Z</dcterms:created>
  <dcterms:modified xsi:type="dcterms:W3CDTF">2025-06-28T10:19:50Z</dcterms:modified>
  <cp:category/>
</cp:coreProperties>
</file>