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82" r:id="rId2"/>
    <p:sldId id="285" r:id="rId3"/>
    <p:sldId id="283" r:id="rId4"/>
    <p:sldId id="286" r:id="rId5"/>
    <p:sldId id="287" r:id="rId6"/>
    <p:sldId id="296" r:id="rId7"/>
    <p:sldId id="289" r:id="rId8"/>
    <p:sldId id="291" r:id="rId9"/>
    <p:sldId id="295" r:id="rId10"/>
    <p:sldId id="28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94195" autoAdjust="0"/>
  </p:normalViewPr>
  <p:slideViewPr>
    <p:cSldViewPr snapToGrid="0" snapToObjects="1">
      <p:cViewPr varScale="1">
        <p:scale>
          <a:sx n="67" d="100"/>
          <a:sy n="67" d="100"/>
        </p:scale>
        <p:origin x="15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1DABA3-DCF5-4780-A3C8-D8A13E939707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B39A14-495C-4675-8FA9-0AD54B076B3B}">
      <dgm:prSet custT="1"/>
      <dgm:spPr/>
      <dgm:t>
        <a:bodyPr vert="horz"/>
        <a:lstStyle/>
        <a:p>
          <a:r>
            <a:rPr lang="en-US" sz="2400" dirty="0"/>
            <a:t>Expertise: </a:t>
          </a:r>
          <a:r>
            <a:rPr lang="en-US" sz="2000" dirty="0"/>
            <a:t>Website &amp; Software Development, Cloud Solutions, Cybersecurity </a:t>
          </a:r>
          <a:r>
            <a:rPr lang="en-US" sz="2600" dirty="0"/>
            <a:t>	   </a:t>
          </a:r>
        </a:p>
      </dgm:t>
    </dgm:pt>
    <dgm:pt modelId="{2C6B5AC5-F2A6-4EF9-85B6-3EF1B5A48470}" type="parTrans" cxnId="{B743CD92-B61E-44BB-8896-CEB3E778F585}">
      <dgm:prSet/>
      <dgm:spPr/>
      <dgm:t>
        <a:bodyPr/>
        <a:lstStyle/>
        <a:p>
          <a:endParaRPr lang="en-US"/>
        </a:p>
      </dgm:t>
    </dgm:pt>
    <dgm:pt modelId="{33C9C976-73F5-4D1D-9DF0-28B2912CE38A}" type="sibTrans" cxnId="{B743CD92-B61E-44BB-8896-CEB3E778F585}">
      <dgm:prSet/>
      <dgm:spPr/>
      <dgm:t>
        <a:bodyPr/>
        <a:lstStyle/>
        <a:p>
          <a:endParaRPr lang="en-US"/>
        </a:p>
      </dgm:t>
    </dgm:pt>
    <dgm:pt modelId="{4461F365-FA7B-43E9-998F-285C3F18DD6D}">
      <dgm:prSet custT="1"/>
      <dgm:spPr/>
      <dgm:t>
        <a:bodyPr/>
        <a:lstStyle/>
        <a:p>
          <a:r>
            <a:rPr lang="en-US" sz="2400" dirty="0"/>
            <a:t>Office locations:  </a:t>
          </a:r>
        </a:p>
      </dgm:t>
    </dgm:pt>
    <dgm:pt modelId="{0AE1F235-EE4F-4ADF-B2AD-778A884AAD5E}" type="sibTrans" cxnId="{D921E7F2-A402-4965-BEF0-CEB4870968D0}">
      <dgm:prSet/>
      <dgm:spPr/>
      <dgm:t>
        <a:bodyPr/>
        <a:lstStyle/>
        <a:p>
          <a:endParaRPr lang="en-US"/>
        </a:p>
      </dgm:t>
    </dgm:pt>
    <dgm:pt modelId="{359E81A7-D91C-40B5-AF6C-BE2CB709B393}" type="parTrans" cxnId="{D921E7F2-A402-4965-BEF0-CEB4870968D0}">
      <dgm:prSet/>
      <dgm:spPr/>
      <dgm:t>
        <a:bodyPr/>
        <a:lstStyle/>
        <a:p>
          <a:endParaRPr lang="en-US"/>
        </a:p>
      </dgm:t>
    </dgm:pt>
    <dgm:pt modelId="{C88FCF8C-4C3D-4849-B67A-A1D7B7709951}">
      <dgm:prSet custT="1"/>
      <dgm:spPr/>
      <dgm:t>
        <a:bodyPr/>
        <a:lstStyle/>
        <a:p>
          <a:r>
            <a:rPr lang="en-US" sz="2200" dirty="0"/>
            <a:t>Head Office</a:t>
          </a:r>
          <a:r>
            <a:rPr lang="en-US" sz="2000" dirty="0"/>
            <a:t>: Gurugram, Delhi</a:t>
          </a:r>
        </a:p>
      </dgm:t>
    </dgm:pt>
    <dgm:pt modelId="{B9F9CEA8-CB21-4DA0-97D2-16AAD0C6C7D2}" type="sibTrans" cxnId="{39ED6FCB-345D-43FE-807F-E9803619E219}">
      <dgm:prSet/>
      <dgm:spPr/>
      <dgm:t>
        <a:bodyPr/>
        <a:lstStyle/>
        <a:p>
          <a:endParaRPr lang="en-US"/>
        </a:p>
      </dgm:t>
    </dgm:pt>
    <dgm:pt modelId="{5A9C8505-CDA5-47F9-94E1-1EE3889FC209}" type="parTrans" cxnId="{39ED6FCB-345D-43FE-807F-E9803619E219}">
      <dgm:prSet/>
      <dgm:spPr/>
      <dgm:t>
        <a:bodyPr/>
        <a:lstStyle/>
        <a:p>
          <a:endParaRPr lang="en-US"/>
        </a:p>
      </dgm:t>
    </dgm:pt>
    <dgm:pt modelId="{C4C81199-CCBF-443D-B68B-57ECDEDBDD2B}">
      <dgm:prSet custT="1"/>
      <dgm:spPr/>
      <dgm:t>
        <a:bodyPr/>
        <a:lstStyle/>
        <a:p>
          <a:r>
            <a:rPr lang="en-US" sz="2200" dirty="0"/>
            <a:t>Branch Office:</a:t>
          </a:r>
          <a:r>
            <a:rPr lang="en-US" sz="2000" dirty="0"/>
            <a:t> Neelbad, Bhopal					</a:t>
          </a:r>
          <a:r>
            <a:rPr lang="en-US" sz="2200" dirty="0"/>
            <a:t>										 </a:t>
          </a:r>
        </a:p>
      </dgm:t>
    </dgm:pt>
    <dgm:pt modelId="{9905346E-BD74-4C0F-99C0-0BFDED8C956F}" type="sibTrans" cxnId="{94D6CBD3-18D3-49A7-9A7B-79140D5EA9E0}">
      <dgm:prSet/>
      <dgm:spPr/>
      <dgm:t>
        <a:bodyPr/>
        <a:lstStyle/>
        <a:p>
          <a:endParaRPr lang="en-US"/>
        </a:p>
      </dgm:t>
    </dgm:pt>
    <dgm:pt modelId="{DD2D9C37-C824-4BFE-95D1-95F396E34264}" type="parTrans" cxnId="{94D6CBD3-18D3-49A7-9A7B-79140D5EA9E0}">
      <dgm:prSet/>
      <dgm:spPr/>
      <dgm:t>
        <a:bodyPr/>
        <a:lstStyle/>
        <a:p>
          <a:endParaRPr lang="en-US"/>
        </a:p>
      </dgm:t>
    </dgm:pt>
    <dgm:pt modelId="{3B8F6DF1-52E0-4CCC-8DCE-3247D56903CA}">
      <dgm:prSet custT="1"/>
      <dgm:spPr/>
      <dgm:t>
        <a:bodyPr/>
        <a:lstStyle/>
        <a:p>
          <a:r>
            <a:rPr lang="en-US" sz="2400" dirty="0"/>
            <a:t>Services</a:t>
          </a:r>
          <a:r>
            <a:rPr lang="en-US" sz="2000" dirty="0"/>
            <a:t>: School ERP |Inventory| CRM Software | Website &amp; App Development</a:t>
          </a:r>
        </a:p>
      </dgm:t>
    </dgm:pt>
    <dgm:pt modelId="{2E19F4C2-C70D-4C04-B5B6-736BB5D8BAFB}" type="sibTrans" cxnId="{B7921D3A-D4A4-498F-ABD8-2275A146B96D}">
      <dgm:prSet/>
      <dgm:spPr/>
      <dgm:t>
        <a:bodyPr/>
        <a:lstStyle/>
        <a:p>
          <a:endParaRPr lang="en-US"/>
        </a:p>
      </dgm:t>
    </dgm:pt>
    <dgm:pt modelId="{2A25CD54-2E11-4D83-BF85-9E794C3FEA3D}" type="parTrans" cxnId="{B7921D3A-D4A4-498F-ABD8-2275A146B96D}">
      <dgm:prSet/>
      <dgm:spPr/>
      <dgm:t>
        <a:bodyPr/>
        <a:lstStyle/>
        <a:p>
          <a:endParaRPr lang="en-US"/>
        </a:p>
      </dgm:t>
    </dgm:pt>
    <dgm:pt modelId="{0173D7B5-B951-4277-92D7-3D4B7F105FE3}" type="pres">
      <dgm:prSet presAssocID="{DC1DABA3-DCF5-4780-A3C8-D8A13E939707}" presName="linear" presStyleCnt="0">
        <dgm:presLayoutVars>
          <dgm:dir/>
          <dgm:resizeHandles val="exact"/>
        </dgm:presLayoutVars>
      </dgm:prSet>
      <dgm:spPr/>
    </dgm:pt>
    <dgm:pt modelId="{B87B1CC4-62DE-4E1E-9727-75AE1B4DE8E8}" type="pres">
      <dgm:prSet presAssocID="{CCB39A14-495C-4675-8FA9-0AD54B076B3B}" presName="comp" presStyleCnt="0"/>
      <dgm:spPr/>
    </dgm:pt>
    <dgm:pt modelId="{EAF8427D-B86A-41DC-A745-F650C043B831}" type="pres">
      <dgm:prSet presAssocID="{CCB39A14-495C-4675-8FA9-0AD54B076B3B}" presName="box" presStyleLbl="node1" presStyleIdx="0" presStyleCnt="3"/>
      <dgm:spPr>
        <a:xfrm>
          <a:off x="0" y="0"/>
          <a:ext cx="9143999" cy="1742240"/>
        </a:xfrm>
      </dgm:spPr>
    </dgm:pt>
    <dgm:pt modelId="{05BFBF11-FFE9-4A9E-9A42-3AAC45A52616}" type="pres">
      <dgm:prSet presAssocID="{CCB39A14-495C-4675-8FA9-0AD54B076B3B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2D5B1E71-3EA6-4F99-B1AC-B1A2C9824215}" type="pres">
      <dgm:prSet presAssocID="{CCB39A14-495C-4675-8FA9-0AD54B076B3B}" presName="text" presStyleLbl="node1" presStyleIdx="0" presStyleCnt="3">
        <dgm:presLayoutVars>
          <dgm:bulletEnabled val="1"/>
        </dgm:presLayoutVars>
      </dgm:prSet>
      <dgm:spPr/>
    </dgm:pt>
    <dgm:pt modelId="{8543EE85-AF74-49B5-BEB9-0CCA27C059BA}" type="pres">
      <dgm:prSet presAssocID="{33C9C976-73F5-4D1D-9DF0-28B2912CE38A}" presName="spacer" presStyleCnt="0"/>
      <dgm:spPr/>
    </dgm:pt>
    <dgm:pt modelId="{8B12816D-144F-4D1E-B461-3D819ED792A4}" type="pres">
      <dgm:prSet presAssocID="{3B8F6DF1-52E0-4CCC-8DCE-3247D56903CA}" presName="comp" presStyleCnt="0"/>
      <dgm:spPr/>
    </dgm:pt>
    <dgm:pt modelId="{26C4A3D5-A0EB-4D48-B6F0-32BFC48F22CB}" type="pres">
      <dgm:prSet presAssocID="{3B8F6DF1-52E0-4CCC-8DCE-3247D56903CA}" presName="box" presStyleLbl="node1" presStyleIdx="1" presStyleCnt="3"/>
      <dgm:spPr/>
    </dgm:pt>
    <dgm:pt modelId="{D2D2AC51-7233-41D1-843E-06A5818C34EC}" type="pres">
      <dgm:prSet presAssocID="{3B8F6DF1-52E0-4CCC-8DCE-3247D56903CA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1C3C3AFF-6C6B-44D5-A39E-50C266B696DC}" type="pres">
      <dgm:prSet presAssocID="{3B8F6DF1-52E0-4CCC-8DCE-3247D56903CA}" presName="text" presStyleLbl="node1" presStyleIdx="1" presStyleCnt="3">
        <dgm:presLayoutVars>
          <dgm:bulletEnabled val="1"/>
        </dgm:presLayoutVars>
      </dgm:prSet>
      <dgm:spPr/>
    </dgm:pt>
    <dgm:pt modelId="{5AE048FC-A8D1-4A4A-825E-328311B55650}" type="pres">
      <dgm:prSet presAssocID="{2E19F4C2-C70D-4C04-B5B6-736BB5D8BAFB}" presName="spacer" presStyleCnt="0"/>
      <dgm:spPr/>
    </dgm:pt>
    <dgm:pt modelId="{9FD9CE03-6DD1-4F86-8662-BB4E61891A21}" type="pres">
      <dgm:prSet presAssocID="{4461F365-FA7B-43E9-998F-285C3F18DD6D}" presName="comp" presStyleCnt="0"/>
      <dgm:spPr/>
    </dgm:pt>
    <dgm:pt modelId="{BCA940E8-9383-48AB-99F4-BD371BC8D9FB}" type="pres">
      <dgm:prSet presAssocID="{4461F365-FA7B-43E9-998F-285C3F18DD6D}" presName="box" presStyleLbl="node1" presStyleIdx="2" presStyleCnt="3" custLinFactNeighborY="843"/>
      <dgm:spPr/>
    </dgm:pt>
    <dgm:pt modelId="{5ACDDA10-E1B2-4BD7-A9F2-B22C754BFFF0}" type="pres">
      <dgm:prSet presAssocID="{4461F365-FA7B-43E9-998F-285C3F18DD6D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</dgm:pt>
    <dgm:pt modelId="{28C680DA-C72D-4BFF-80FC-CFCE3E1E48FF}" type="pres">
      <dgm:prSet presAssocID="{4461F365-FA7B-43E9-998F-285C3F18DD6D}" presName="text" presStyleLbl="node1" presStyleIdx="2" presStyleCnt="3">
        <dgm:presLayoutVars>
          <dgm:bulletEnabled val="1"/>
        </dgm:presLayoutVars>
      </dgm:prSet>
      <dgm:spPr/>
    </dgm:pt>
  </dgm:ptLst>
  <dgm:cxnLst>
    <dgm:cxn modelId="{42524003-2093-470E-AB29-40AECFAA5171}" type="presOf" srcId="{DC1DABA3-DCF5-4780-A3C8-D8A13E939707}" destId="{0173D7B5-B951-4277-92D7-3D4B7F105FE3}" srcOrd="0" destOrd="0" presId="urn:microsoft.com/office/officeart/2005/8/layout/vList4"/>
    <dgm:cxn modelId="{22644E0C-E19E-429D-A9D1-F50E52F596C5}" type="presOf" srcId="{3B8F6DF1-52E0-4CCC-8DCE-3247D56903CA}" destId="{26C4A3D5-A0EB-4D48-B6F0-32BFC48F22CB}" srcOrd="0" destOrd="0" presId="urn:microsoft.com/office/officeart/2005/8/layout/vList4"/>
    <dgm:cxn modelId="{3AB1100E-D65C-412E-8705-5EB909A3C337}" type="presOf" srcId="{CCB39A14-495C-4675-8FA9-0AD54B076B3B}" destId="{2D5B1E71-3EA6-4F99-B1AC-B1A2C9824215}" srcOrd="1" destOrd="0" presId="urn:microsoft.com/office/officeart/2005/8/layout/vList4"/>
    <dgm:cxn modelId="{CD01C915-1134-499E-A8BD-C75E1D33EA9E}" type="presOf" srcId="{4461F365-FA7B-43E9-998F-285C3F18DD6D}" destId="{BCA940E8-9383-48AB-99F4-BD371BC8D9FB}" srcOrd="0" destOrd="0" presId="urn:microsoft.com/office/officeart/2005/8/layout/vList4"/>
    <dgm:cxn modelId="{B7921D3A-D4A4-498F-ABD8-2275A146B96D}" srcId="{DC1DABA3-DCF5-4780-A3C8-D8A13E939707}" destId="{3B8F6DF1-52E0-4CCC-8DCE-3247D56903CA}" srcOrd="1" destOrd="0" parTransId="{2A25CD54-2E11-4D83-BF85-9E794C3FEA3D}" sibTransId="{2E19F4C2-C70D-4C04-B5B6-736BB5D8BAFB}"/>
    <dgm:cxn modelId="{3AD3D94B-97A5-4693-9088-C0E7B48E5097}" type="presOf" srcId="{4461F365-FA7B-43E9-998F-285C3F18DD6D}" destId="{28C680DA-C72D-4BFF-80FC-CFCE3E1E48FF}" srcOrd="1" destOrd="0" presId="urn:microsoft.com/office/officeart/2005/8/layout/vList4"/>
    <dgm:cxn modelId="{83F8D272-743F-44BF-B6AC-10FE7BDDE106}" type="presOf" srcId="{3B8F6DF1-52E0-4CCC-8DCE-3247D56903CA}" destId="{1C3C3AFF-6C6B-44D5-A39E-50C266B696DC}" srcOrd="1" destOrd="0" presId="urn:microsoft.com/office/officeart/2005/8/layout/vList4"/>
    <dgm:cxn modelId="{F8562375-FFED-40C5-AA61-C289E9924CB6}" type="presOf" srcId="{C88FCF8C-4C3D-4849-B67A-A1D7B7709951}" destId="{28C680DA-C72D-4BFF-80FC-CFCE3E1E48FF}" srcOrd="1" destOrd="1" presId="urn:microsoft.com/office/officeart/2005/8/layout/vList4"/>
    <dgm:cxn modelId="{B743CD92-B61E-44BB-8896-CEB3E778F585}" srcId="{DC1DABA3-DCF5-4780-A3C8-D8A13E939707}" destId="{CCB39A14-495C-4675-8FA9-0AD54B076B3B}" srcOrd="0" destOrd="0" parTransId="{2C6B5AC5-F2A6-4EF9-85B6-3EF1B5A48470}" sibTransId="{33C9C976-73F5-4D1D-9DF0-28B2912CE38A}"/>
    <dgm:cxn modelId="{9FBCFF93-604A-48C0-9507-7668767D96FD}" type="presOf" srcId="{C88FCF8C-4C3D-4849-B67A-A1D7B7709951}" destId="{BCA940E8-9383-48AB-99F4-BD371BC8D9FB}" srcOrd="0" destOrd="1" presId="urn:microsoft.com/office/officeart/2005/8/layout/vList4"/>
    <dgm:cxn modelId="{2E0419C0-E15D-4CAA-98C5-6D9D1364A435}" type="presOf" srcId="{C4C81199-CCBF-443D-B68B-57ECDEDBDD2B}" destId="{28C680DA-C72D-4BFF-80FC-CFCE3E1E48FF}" srcOrd="1" destOrd="2" presId="urn:microsoft.com/office/officeart/2005/8/layout/vList4"/>
    <dgm:cxn modelId="{39ED6FCB-345D-43FE-807F-E9803619E219}" srcId="{4461F365-FA7B-43E9-998F-285C3F18DD6D}" destId="{C88FCF8C-4C3D-4849-B67A-A1D7B7709951}" srcOrd="0" destOrd="0" parTransId="{5A9C8505-CDA5-47F9-94E1-1EE3889FC209}" sibTransId="{B9F9CEA8-CB21-4DA0-97D2-16AAD0C6C7D2}"/>
    <dgm:cxn modelId="{94D6CBD3-18D3-49A7-9A7B-79140D5EA9E0}" srcId="{4461F365-FA7B-43E9-998F-285C3F18DD6D}" destId="{C4C81199-CCBF-443D-B68B-57ECDEDBDD2B}" srcOrd="1" destOrd="0" parTransId="{DD2D9C37-C824-4BFE-95D1-95F396E34264}" sibTransId="{9905346E-BD74-4C0F-99C0-0BFDED8C956F}"/>
    <dgm:cxn modelId="{6F2147E8-31A5-4BF3-8F3E-3E8287BB19BE}" type="presOf" srcId="{CCB39A14-495C-4675-8FA9-0AD54B076B3B}" destId="{EAF8427D-B86A-41DC-A745-F650C043B831}" srcOrd="0" destOrd="0" presId="urn:microsoft.com/office/officeart/2005/8/layout/vList4"/>
    <dgm:cxn modelId="{D921E7F2-A402-4965-BEF0-CEB4870968D0}" srcId="{DC1DABA3-DCF5-4780-A3C8-D8A13E939707}" destId="{4461F365-FA7B-43E9-998F-285C3F18DD6D}" srcOrd="2" destOrd="0" parTransId="{359E81A7-D91C-40B5-AF6C-BE2CB709B393}" sibTransId="{0AE1F235-EE4F-4ADF-B2AD-778A884AAD5E}"/>
    <dgm:cxn modelId="{58935AF7-4BBE-4795-80B9-D9E3BF1D7527}" type="presOf" srcId="{C4C81199-CCBF-443D-B68B-57ECDEDBDD2B}" destId="{BCA940E8-9383-48AB-99F4-BD371BC8D9FB}" srcOrd="0" destOrd="2" presId="urn:microsoft.com/office/officeart/2005/8/layout/vList4"/>
    <dgm:cxn modelId="{CEDC68E7-A325-47E5-9A5C-CE12F49FD3A0}" type="presParOf" srcId="{0173D7B5-B951-4277-92D7-3D4B7F105FE3}" destId="{B87B1CC4-62DE-4E1E-9727-75AE1B4DE8E8}" srcOrd="0" destOrd="0" presId="urn:microsoft.com/office/officeart/2005/8/layout/vList4"/>
    <dgm:cxn modelId="{92850769-B902-48A3-B118-30C0FF82EC82}" type="presParOf" srcId="{B87B1CC4-62DE-4E1E-9727-75AE1B4DE8E8}" destId="{EAF8427D-B86A-41DC-A745-F650C043B831}" srcOrd="0" destOrd="0" presId="urn:microsoft.com/office/officeart/2005/8/layout/vList4"/>
    <dgm:cxn modelId="{9EB4D0F9-C81E-44D4-BA85-13DC131E3B01}" type="presParOf" srcId="{B87B1CC4-62DE-4E1E-9727-75AE1B4DE8E8}" destId="{05BFBF11-FFE9-4A9E-9A42-3AAC45A52616}" srcOrd="1" destOrd="0" presId="urn:microsoft.com/office/officeart/2005/8/layout/vList4"/>
    <dgm:cxn modelId="{18758F5B-E3A2-48E3-A386-E3A46F611B7D}" type="presParOf" srcId="{B87B1CC4-62DE-4E1E-9727-75AE1B4DE8E8}" destId="{2D5B1E71-3EA6-4F99-B1AC-B1A2C9824215}" srcOrd="2" destOrd="0" presId="urn:microsoft.com/office/officeart/2005/8/layout/vList4"/>
    <dgm:cxn modelId="{4FB3C858-C2E7-4FF8-BD64-4791BFC8CFD0}" type="presParOf" srcId="{0173D7B5-B951-4277-92D7-3D4B7F105FE3}" destId="{8543EE85-AF74-49B5-BEB9-0CCA27C059BA}" srcOrd="1" destOrd="0" presId="urn:microsoft.com/office/officeart/2005/8/layout/vList4"/>
    <dgm:cxn modelId="{C2FD0E37-0D7A-4A81-AFB8-E4C4F5DC8793}" type="presParOf" srcId="{0173D7B5-B951-4277-92D7-3D4B7F105FE3}" destId="{8B12816D-144F-4D1E-B461-3D819ED792A4}" srcOrd="2" destOrd="0" presId="urn:microsoft.com/office/officeart/2005/8/layout/vList4"/>
    <dgm:cxn modelId="{5EA47C80-A511-4B54-B944-491936D1EAF7}" type="presParOf" srcId="{8B12816D-144F-4D1E-B461-3D819ED792A4}" destId="{26C4A3D5-A0EB-4D48-B6F0-32BFC48F22CB}" srcOrd="0" destOrd="0" presId="urn:microsoft.com/office/officeart/2005/8/layout/vList4"/>
    <dgm:cxn modelId="{7F004C6B-7E95-4377-9EA5-77860AE3A717}" type="presParOf" srcId="{8B12816D-144F-4D1E-B461-3D819ED792A4}" destId="{D2D2AC51-7233-41D1-843E-06A5818C34EC}" srcOrd="1" destOrd="0" presId="urn:microsoft.com/office/officeart/2005/8/layout/vList4"/>
    <dgm:cxn modelId="{8435323E-EE5D-4BC6-A17E-7F08C2007C0D}" type="presParOf" srcId="{8B12816D-144F-4D1E-B461-3D819ED792A4}" destId="{1C3C3AFF-6C6B-44D5-A39E-50C266B696DC}" srcOrd="2" destOrd="0" presId="urn:microsoft.com/office/officeart/2005/8/layout/vList4"/>
    <dgm:cxn modelId="{B501834E-83C5-4016-A8A1-535D7BCBCE42}" type="presParOf" srcId="{0173D7B5-B951-4277-92D7-3D4B7F105FE3}" destId="{5AE048FC-A8D1-4A4A-825E-328311B55650}" srcOrd="3" destOrd="0" presId="urn:microsoft.com/office/officeart/2005/8/layout/vList4"/>
    <dgm:cxn modelId="{A6E68ED2-E141-432E-A84B-59CADBDF899E}" type="presParOf" srcId="{0173D7B5-B951-4277-92D7-3D4B7F105FE3}" destId="{9FD9CE03-6DD1-4F86-8662-BB4E61891A21}" srcOrd="4" destOrd="0" presId="urn:microsoft.com/office/officeart/2005/8/layout/vList4"/>
    <dgm:cxn modelId="{B54A2C8F-E14D-4C96-8C1C-F3E8B5F75B9C}" type="presParOf" srcId="{9FD9CE03-6DD1-4F86-8662-BB4E61891A21}" destId="{BCA940E8-9383-48AB-99F4-BD371BC8D9FB}" srcOrd="0" destOrd="0" presId="urn:microsoft.com/office/officeart/2005/8/layout/vList4"/>
    <dgm:cxn modelId="{ED4FA568-5903-47FB-A5CF-930AC807356C}" type="presParOf" srcId="{9FD9CE03-6DD1-4F86-8662-BB4E61891A21}" destId="{5ACDDA10-E1B2-4BD7-A9F2-B22C754BFFF0}" srcOrd="1" destOrd="0" presId="urn:microsoft.com/office/officeart/2005/8/layout/vList4"/>
    <dgm:cxn modelId="{F9220261-22F1-408E-BED0-9C660DB7EB82}" type="presParOf" srcId="{9FD9CE03-6DD1-4F86-8662-BB4E61891A21}" destId="{28C680DA-C72D-4BFF-80FC-CFCE3E1E48FF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F7DCAD-E099-41DA-A78E-9BEF5ED614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A8AC59C-64BA-4951-A89E-0ACF57D60C44}">
      <dgm:prSet custT="1"/>
      <dgm:spPr/>
      <dgm:t>
        <a:bodyPr/>
        <a:lstStyle/>
        <a:p>
          <a:r>
            <a:rPr lang="en-US" sz="2400" dirty="0"/>
            <a:t>Product overview</a:t>
          </a:r>
        </a:p>
      </dgm:t>
    </dgm:pt>
    <dgm:pt modelId="{E50081CE-166B-4013-A2E9-BD1B43D8E971}" type="parTrans" cxnId="{BDC3E1DB-4DC1-4757-B9D7-AC95992DED87}">
      <dgm:prSet/>
      <dgm:spPr/>
      <dgm:t>
        <a:bodyPr/>
        <a:lstStyle/>
        <a:p>
          <a:endParaRPr lang="en-US"/>
        </a:p>
      </dgm:t>
    </dgm:pt>
    <dgm:pt modelId="{8F0F0580-24A3-494A-B70C-C6C8CEDFA84F}" type="sibTrans" cxnId="{BDC3E1DB-4DC1-4757-B9D7-AC95992DED87}">
      <dgm:prSet/>
      <dgm:spPr/>
      <dgm:t>
        <a:bodyPr/>
        <a:lstStyle/>
        <a:p>
          <a:endParaRPr lang="en-US"/>
        </a:p>
      </dgm:t>
    </dgm:pt>
    <dgm:pt modelId="{98C83EBA-7FC1-49D6-AB1E-3800230C86F2}" type="pres">
      <dgm:prSet presAssocID="{45F7DCAD-E099-41DA-A78E-9BEF5ED614B3}" presName="Name0" presStyleCnt="0">
        <dgm:presLayoutVars>
          <dgm:dir/>
          <dgm:animLvl val="lvl"/>
          <dgm:resizeHandles val="exact"/>
        </dgm:presLayoutVars>
      </dgm:prSet>
      <dgm:spPr/>
    </dgm:pt>
    <dgm:pt modelId="{DF6D6FF9-CB79-4CA5-B9CA-61C95AAF2C76}" type="pres">
      <dgm:prSet presAssocID="{6A8AC59C-64BA-4951-A89E-0ACF57D60C44}" presName="linNode" presStyleCnt="0"/>
      <dgm:spPr/>
    </dgm:pt>
    <dgm:pt modelId="{A71CE9FF-88E5-43E9-9BD4-936AB5A93330}" type="pres">
      <dgm:prSet presAssocID="{6A8AC59C-64BA-4951-A89E-0ACF57D60C44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76710645-B8A7-4954-A0E2-D7FBE20F3D54}" type="presOf" srcId="{45F7DCAD-E099-41DA-A78E-9BEF5ED614B3}" destId="{98C83EBA-7FC1-49D6-AB1E-3800230C86F2}" srcOrd="0" destOrd="0" presId="urn:microsoft.com/office/officeart/2005/8/layout/vList5"/>
    <dgm:cxn modelId="{96D7D87A-5CAA-4351-8C0F-5451275A6F3A}" type="presOf" srcId="{6A8AC59C-64BA-4951-A89E-0ACF57D60C44}" destId="{A71CE9FF-88E5-43E9-9BD4-936AB5A93330}" srcOrd="0" destOrd="0" presId="urn:microsoft.com/office/officeart/2005/8/layout/vList5"/>
    <dgm:cxn modelId="{BDC3E1DB-4DC1-4757-B9D7-AC95992DED87}" srcId="{45F7DCAD-E099-41DA-A78E-9BEF5ED614B3}" destId="{6A8AC59C-64BA-4951-A89E-0ACF57D60C44}" srcOrd="0" destOrd="0" parTransId="{E50081CE-166B-4013-A2E9-BD1B43D8E971}" sibTransId="{8F0F0580-24A3-494A-B70C-C6C8CEDFA84F}"/>
    <dgm:cxn modelId="{5A042E88-EDD6-4D16-AC7B-44AB75127896}" type="presParOf" srcId="{98C83EBA-7FC1-49D6-AB1E-3800230C86F2}" destId="{DF6D6FF9-CB79-4CA5-B9CA-61C95AAF2C76}" srcOrd="0" destOrd="0" presId="urn:microsoft.com/office/officeart/2005/8/layout/vList5"/>
    <dgm:cxn modelId="{D48CA8F4-78B7-4A44-AC72-A059B1B08882}" type="presParOf" srcId="{DF6D6FF9-CB79-4CA5-B9CA-61C95AAF2C76}" destId="{A71CE9FF-88E5-43E9-9BD4-936AB5A9333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D24D50-AAC7-4F4E-B41A-04693D07B2D7}" type="doc">
      <dgm:prSet loTypeId="urn:microsoft.com/office/officeart/2005/8/layout/hList7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D1C0FD-4145-41A4-96E4-A8FF753C528A}">
      <dgm:prSet custT="1"/>
      <dgm:spPr/>
      <dgm:t>
        <a:bodyPr/>
        <a:lstStyle/>
        <a:p>
          <a:r>
            <a:rPr lang="en-US" sz="2000" dirty="0"/>
            <a:t>Decades Of Experience In IT Solutions</a:t>
          </a:r>
        </a:p>
      </dgm:t>
    </dgm:pt>
    <dgm:pt modelId="{FF600B1A-067D-4CAB-B2CD-D905F1D435A4}" type="parTrans" cxnId="{95911868-E409-4DD3-9459-01A7981A36E4}">
      <dgm:prSet/>
      <dgm:spPr/>
      <dgm:t>
        <a:bodyPr/>
        <a:lstStyle/>
        <a:p>
          <a:endParaRPr lang="en-US"/>
        </a:p>
      </dgm:t>
    </dgm:pt>
    <dgm:pt modelId="{B84840D3-7A89-42C4-BC61-93F9B03AA53A}" type="sibTrans" cxnId="{95911868-E409-4DD3-9459-01A7981A36E4}">
      <dgm:prSet/>
      <dgm:spPr/>
      <dgm:t>
        <a:bodyPr/>
        <a:lstStyle/>
        <a:p>
          <a:endParaRPr lang="en-US"/>
        </a:p>
      </dgm:t>
    </dgm:pt>
    <dgm:pt modelId="{3CF68D30-3766-481C-8435-15DBFB5BDF22}">
      <dgm:prSet custT="1"/>
      <dgm:spPr/>
      <dgm:t>
        <a:bodyPr/>
        <a:lstStyle/>
        <a:p>
          <a:r>
            <a:rPr lang="en-US" sz="2000" dirty="0"/>
            <a:t>Latest Technology and Tech Trends</a:t>
          </a:r>
        </a:p>
      </dgm:t>
    </dgm:pt>
    <dgm:pt modelId="{9E4EA56F-C497-473D-98AE-155EA036A317}" type="parTrans" cxnId="{41D5F636-0441-4CFD-968E-ED72C912CA57}">
      <dgm:prSet/>
      <dgm:spPr/>
      <dgm:t>
        <a:bodyPr/>
        <a:lstStyle/>
        <a:p>
          <a:endParaRPr lang="en-US"/>
        </a:p>
      </dgm:t>
    </dgm:pt>
    <dgm:pt modelId="{1B77DE9E-DF90-455B-9D53-DE7EB4917742}" type="sibTrans" cxnId="{41D5F636-0441-4CFD-968E-ED72C912CA57}">
      <dgm:prSet/>
      <dgm:spPr/>
      <dgm:t>
        <a:bodyPr/>
        <a:lstStyle/>
        <a:p>
          <a:endParaRPr lang="en-US"/>
        </a:p>
      </dgm:t>
    </dgm:pt>
    <dgm:pt modelId="{C0BFF562-4A20-4226-9C33-488312894913}">
      <dgm:prSet custT="1"/>
      <dgm:spPr/>
      <dgm:t>
        <a:bodyPr/>
        <a:lstStyle/>
        <a:p>
          <a:r>
            <a:rPr lang="en-US" sz="2000" dirty="0"/>
            <a:t>Customize Solutions &amp; User friendly</a:t>
          </a:r>
        </a:p>
      </dgm:t>
    </dgm:pt>
    <dgm:pt modelId="{2DD698B3-8C78-43D5-801F-D20561043819}" type="parTrans" cxnId="{91B9BF02-739F-4E14-9243-65E1F9371D99}">
      <dgm:prSet/>
      <dgm:spPr/>
      <dgm:t>
        <a:bodyPr/>
        <a:lstStyle/>
        <a:p>
          <a:endParaRPr lang="en-US"/>
        </a:p>
      </dgm:t>
    </dgm:pt>
    <dgm:pt modelId="{7DA806A5-8BD3-4D7A-9787-7BE240503E54}" type="sibTrans" cxnId="{91B9BF02-739F-4E14-9243-65E1F9371D99}">
      <dgm:prSet/>
      <dgm:spPr/>
      <dgm:t>
        <a:bodyPr/>
        <a:lstStyle/>
        <a:p>
          <a:endParaRPr lang="en-US"/>
        </a:p>
      </dgm:t>
    </dgm:pt>
    <dgm:pt modelId="{7A9A5FC9-72E3-48FE-B5FE-90BBDF2A4950}">
      <dgm:prSet custT="1"/>
      <dgm:spPr/>
      <dgm:t>
        <a:bodyPr/>
        <a:lstStyle/>
        <a:p>
          <a:r>
            <a:rPr lang="en-US" sz="2000" dirty="0"/>
            <a:t>Consistent Update And Maintenance Services </a:t>
          </a:r>
        </a:p>
      </dgm:t>
    </dgm:pt>
    <dgm:pt modelId="{86A50D33-B241-46DE-BA32-A4EA9F7D8A96}" type="parTrans" cxnId="{36E401E9-22F9-4277-A568-CE13A5C50514}">
      <dgm:prSet/>
      <dgm:spPr/>
      <dgm:t>
        <a:bodyPr/>
        <a:lstStyle/>
        <a:p>
          <a:endParaRPr lang="en-US"/>
        </a:p>
      </dgm:t>
    </dgm:pt>
    <dgm:pt modelId="{B41F7EC7-05DB-445D-9798-FCA108A8135D}" type="sibTrans" cxnId="{36E401E9-22F9-4277-A568-CE13A5C50514}">
      <dgm:prSet/>
      <dgm:spPr/>
      <dgm:t>
        <a:bodyPr/>
        <a:lstStyle/>
        <a:p>
          <a:endParaRPr lang="en-US"/>
        </a:p>
      </dgm:t>
    </dgm:pt>
    <dgm:pt modelId="{19EC620E-E4F5-4BD4-A724-8CD9CA921CB0}">
      <dgm:prSet custT="1"/>
      <dgm:spPr/>
      <dgm:t>
        <a:bodyPr/>
        <a:lstStyle/>
        <a:p>
          <a:r>
            <a:rPr lang="en-US" sz="2000" dirty="0"/>
            <a:t>Cloud Based ERP  Software Services</a:t>
          </a:r>
        </a:p>
      </dgm:t>
    </dgm:pt>
    <dgm:pt modelId="{7082C97A-0B15-4CD6-A20B-D038574F659E}" type="parTrans" cxnId="{AD1299CE-AE27-488C-AFE9-44CDDBE3B1A6}">
      <dgm:prSet/>
      <dgm:spPr/>
      <dgm:t>
        <a:bodyPr/>
        <a:lstStyle/>
        <a:p>
          <a:endParaRPr lang="en-US"/>
        </a:p>
      </dgm:t>
    </dgm:pt>
    <dgm:pt modelId="{B97EC470-052D-4430-90CC-A6B195723225}" type="sibTrans" cxnId="{AD1299CE-AE27-488C-AFE9-44CDDBE3B1A6}">
      <dgm:prSet/>
      <dgm:spPr/>
      <dgm:t>
        <a:bodyPr/>
        <a:lstStyle/>
        <a:p>
          <a:endParaRPr lang="en-US"/>
        </a:p>
      </dgm:t>
    </dgm:pt>
    <dgm:pt modelId="{BA84E5E3-6C94-4DD9-B93E-402F461A125F}" type="pres">
      <dgm:prSet presAssocID="{96D24D50-AAC7-4F4E-B41A-04693D07B2D7}" presName="Name0" presStyleCnt="0">
        <dgm:presLayoutVars>
          <dgm:dir/>
          <dgm:resizeHandles val="exact"/>
        </dgm:presLayoutVars>
      </dgm:prSet>
      <dgm:spPr/>
    </dgm:pt>
    <dgm:pt modelId="{D8A4C1AC-262C-4B19-9780-E78446FE237A}" type="pres">
      <dgm:prSet presAssocID="{96D24D50-AAC7-4F4E-B41A-04693D07B2D7}" presName="fgShape" presStyleLbl="fgShp" presStyleIdx="0" presStyleCnt="1"/>
      <dgm:spPr/>
    </dgm:pt>
    <dgm:pt modelId="{BC98AC8F-43B8-4922-B288-0BB7CD70DBBD}" type="pres">
      <dgm:prSet presAssocID="{96D24D50-AAC7-4F4E-B41A-04693D07B2D7}" presName="linComp" presStyleCnt="0"/>
      <dgm:spPr/>
    </dgm:pt>
    <dgm:pt modelId="{2182F5B8-288D-44E3-AF0B-0C9A846E0696}" type="pres">
      <dgm:prSet presAssocID="{33D1C0FD-4145-41A4-96E4-A8FF753C528A}" presName="compNode" presStyleCnt="0"/>
      <dgm:spPr/>
    </dgm:pt>
    <dgm:pt modelId="{D377AB87-6297-4F2E-BD8B-9461EDD3F61A}" type="pres">
      <dgm:prSet presAssocID="{33D1C0FD-4145-41A4-96E4-A8FF753C528A}" presName="bkgdShape" presStyleLbl="node1" presStyleIdx="0" presStyleCnt="5"/>
      <dgm:spPr/>
    </dgm:pt>
    <dgm:pt modelId="{634A6C33-1445-4AC7-993F-7500EC038C1A}" type="pres">
      <dgm:prSet presAssocID="{33D1C0FD-4145-41A4-96E4-A8FF753C528A}" presName="nodeTx" presStyleLbl="node1" presStyleIdx="0" presStyleCnt="5">
        <dgm:presLayoutVars>
          <dgm:bulletEnabled val="1"/>
        </dgm:presLayoutVars>
      </dgm:prSet>
      <dgm:spPr/>
    </dgm:pt>
    <dgm:pt modelId="{F9AD6A7A-5E51-413F-8D66-DC8BE1CA85E5}" type="pres">
      <dgm:prSet presAssocID="{33D1C0FD-4145-41A4-96E4-A8FF753C528A}" presName="invisiNode" presStyleLbl="node1" presStyleIdx="0" presStyleCnt="5"/>
      <dgm:spPr/>
    </dgm:pt>
    <dgm:pt modelId="{7EB31B99-B700-4C0C-B70F-01FA1442B45C}" type="pres">
      <dgm:prSet presAssocID="{33D1C0FD-4145-41A4-96E4-A8FF753C528A}" presName="imagNode" presStyleLbl="fgImgPlace1" presStyleIdx="0" presStyleCnt="5" custScaleX="11642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D9BB55DB-CA80-4C5F-A440-DC216480C258}" type="pres">
      <dgm:prSet presAssocID="{B84840D3-7A89-42C4-BC61-93F9B03AA53A}" presName="sibTrans" presStyleLbl="sibTrans2D1" presStyleIdx="0" presStyleCnt="0"/>
      <dgm:spPr/>
    </dgm:pt>
    <dgm:pt modelId="{BBADF5F6-883B-4A1B-A097-B61A831D678C}" type="pres">
      <dgm:prSet presAssocID="{3CF68D30-3766-481C-8435-15DBFB5BDF22}" presName="compNode" presStyleCnt="0"/>
      <dgm:spPr/>
    </dgm:pt>
    <dgm:pt modelId="{C52374FA-E7CD-47B5-868C-25A1CE1D4833}" type="pres">
      <dgm:prSet presAssocID="{3CF68D30-3766-481C-8435-15DBFB5BDF22}" presName="bkgdShape" presStyleLbl="node1" presStyleIdx="1" presStyleCnt="5"/>
      <dgm:spPr/>
    </dgm:pt>
    <dgm:pt modelId="{64B1AEDA-179C-4771-B280-7E5018BD10D3}" type="pres">
      <dgm:prSet presAssocID="{3CF68D30-3766-481C-8435-15DBFB5BDF22}" presName="nodeTx" presStyleLbl="node1" presStyleIdx="1" presStyleCnt="5">
        <dgm:presLayoutVars>
          <dgm:bulletEnabled val="1"/>
        </dgm:presLayoutVars>
      </dgm:prSet>
      <dgm:spPr/>
    </dgm:pt>
    <dgm:pt modelId="{0139328F-9C51-4A13-B473-F70FE32A7A8D}" type="pres">
      <dgm:prSet presAssocID="{3CF68D30-3766-481C-8435-15DBFB5BDF22}" presName="invisiNode" presStyleLbl="node1" presStyleIdx="1" presStyleCnt="5"/>
      <dgm:spPr/>
    </dgm:pt>
    <dgm:pt modelId="{24CAC02C-9F90-43C7-8744-80980437E223}" type="pres">
      <dgm:prSet presAssocID="{3CF68D30-3766-481C-8435-15DBFB5BDF22}" presName="imagNode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 l="-39000" r="-39000"/>
          </a:stretch>
        </a:blipFill>
      </dgm:spPr>
    </dgm:pt>
    <dgm:pt modelId="{AB45DC88-0D87-423F-A4A5-E47F90E38983}" type="pres">
      <dgm:prSet presAssocID="{1B77DE9E-DF90-455B-9D53-DE7EB4917742}" presName="sibTrans" presStyleLbl="sibTrans2D1" presStyleIdx="0" presStyleCnt="0"/>
      <dgm:spPr/>
    </dgm:pt>
    <dgm:pt modelId="{34B0A570-C577-44BE-B94A-ACBDF29A9029}" type="pres">
      <dgm:prSet presAssocID="{C0BFF562-4A20-4226-9C33-488312894913}" presName="compNode" presStyleCnt="0"/>
      <dgm:spPr/>
    </dgm:pt>
    <dgm:pt modelId="{245413D8-31A5-4678-810C-7E49C9BC8045}" type="pres">
      <dgm:prSet presAssocID="{C0BFF562-4A20-4226-9C33-488312894913}" presName="bkgdShape" presStyleLbl="node1" presStyleIdx="2" presStyleCnt="5" custLinFactNeighborX="2470" custLinFactNeighborY="496"/>
      <dgm:spPr/>
    </dgm:pt>
    <dgm:pt modelId="{DAAA2C72-0DC3-46A8-9D6A-112E14B4836C}" type="pres">
      <dgm:prSet presAssocID="{C0BFF562-4A20-4226-9C33-488312894913}" presName="nodeTx" presStyleLbl="node1" presStyleIdx="2" presStyleCnt="5">
        <dgm:presLayoutVars>
          <dgm:bulletEnabled val="1"/>
        </dgm:presLayoutVars>
      </dgm:prSet>
      <dgm:spPr/>
    </dgm:pt>
    <dgm:pt modelId="{809DC376-9CF9-4E07-B352-DA19148CAAB2}" type="pres">
      <dgm:prSet presAssocID="{C0BFF562-4A20-4226-9C33-488312894913}" presName="invisiNode" presStyleLbl="node1" presStyleIdx="2" presStyleCnt="5"/>
      <dgm:spPr/>
    </dgm:pt>
    <dgm:pt modelId="{DBD5D1F9-D1F2-4A75-B1EE-C6D285AC6D15}" type="pres">
      <dgm:prSet presAssocID="{C0BFF562-4A20-4226-9C33-488312894913}" presName="imagNode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</dgm:spPr>
    </dgm:pt>
    <dgm:pt modelId="{8F759A33-1CB1-4E1F-A713-ACC816501E12}" type="pres">
      <dgm:prSet presAssocID="{7DA806A5-8BD3-4D7A-9787-7BE240503E54}" presName="sibTrans" presStyleLbl="sibTrans2D1" presStyleIdx="0" presStyleCnt="0"/>
      <dgm:spPr/>
    </dgm:pt>
    <dgm:pt modelId="{0A922C56-F468-4BB3-9B07-9F272471452A}" type="pres">
      <dgm:prSet presAssocID="{7A9A5FC9-72E3-48FE-B5FE-90BBDF2A4950}" presName="compNode" presStyleCnt="0"/>
      <dgm:spPr/>
    </dgm:pt>
    <dgm:pt modelId="{FB228257-12A2-4058-9532-1924108F78E4}" type="pres">
      <dgm:prSet presAssocID="{7A9A5FC9-72E3-48FE-B5FE-90BBDF2A4950}" presName="bkgdShape" presStyleLbl="node1" presStyleIdx="3" presStyleCnt="5"/>
      <dgm:spPr/>
    </dgm:pt>
    <dgm:pt modelId="{1326E765-D76B-4AA5-BE65-5B5155EFED46}" type="pres">
      <dgm:prSet presAssocID="{7A9A5FC9-72E3-48FE-B5FE-90BBDF2A4950}" presName="nodeTx" presStyleLbl="node1" presStyleIdx="3" presStyleCnt="5">
        <dgm:presLayoutVars>
          <dgm:bulletEnabled val="1"/>
        </dgm:presLayoutVars>
      </dgm:prSet>
      <dgm:spPr/>
    </dgm:pt>
    <dgm:pt modelId="{AD1BA6D9-136D-4719-9A10-9D1FF12F01B3}" type="pres">
      <dgm:prSet presAssocID="{7A9A5FC9-72E3-48FE-B5FE-90BBDF2A4950}" presName="invisiNode" presStyleLbl="node1" presStyleIdx="3" presStyleCnt="5"/>
      <dgm:spPr/>
    </dgm:pt>
    <dgm:pt modelId="{A7F6A6B7-3C8E-4753-918E-DFAC79BD6203}" type="pres">
      <dgm:prSet presAssocID="{7A9A5FC9-72E3-48FE-B5FE-90BBDF2A4950}" presName="imagNode" presStyleLbl="fgImgPlace1" presStyleIdx="3" presStyleCnt="5" custLinFactNeighborX="-1051"/>
      <dgm:spPr>
        <a:blipFill rotWithShape="1">
          <a:blip xmlns:r="http://schemas.openxmlformats.org/officeDocument/2006/relationships" r:embed="rId4"/>
          <a:srcRect/>
          <a:stretch>
            <a:fillRect l="-16000" r="-16000"/>
          </a:stretch>
        </a:blipFill>
      </dgm:spPr>
    </dgm:pt>
    <dgm:pt modelId="{D62AD4DE-7928-4741-A246-425A232C7B4C}" type="pres">
      <dgm:prSet presAssocID="{B41F7EC7-05DB-445D-9798-FCA108A8135D}" presName="sibTrans" presStyleLbl="sibTrans2D1" presStyleIdx="0" presStyleCnt="0"/>
      <dgm:spPr/>
    </dgm:pt>
    <dgm:pt modelId="{EEDA63C2-1656-467D-920E-D8593295EEED}" type="pres">
      <dgm:prSet presAssocID="{19EC620E-E4F5-4BD4-A724-8CD9CA921CB0}" presName="compNode" presStyleCnt="0"/>
      <dgm:spPr/>
    </dgm:pt>
    <dgm:pt modelId="{C9BA5F57-BF7D-47E3-AF24-D7D89262C6A6}" type="pres">
      <dgm:prSet presAssocID="{19EC620E-E4F5-4BD4-A724-8CD9CA921CB0}" presName="bkgdShape" presStyleLbl="node1" presStyleIdx="4" presStyleCnt="5"/>
      <dgm:spPr/>
    </dgm:pt>
    <dgm:pt modelId="{950F3961-5F68-428D-B118-8DD333E0E78B}" type="pres">
      <dgm:prSet presAssocID="{19EC620E-E4F5-4BD4-A724-8CD9CA921CB0}" presName="nodeTx" presStyleLbl="node1" presStyleIdx="4" presStyleCnt="5">
        <dgm:presLayoutVars>
          <dgm:bulletEnabled val="1"/>
        </dgm:presLayoutVars>
      </dgm:prSet>
      <dgm:spPr/>
    </dgm:pt>
    <dgm:pt modelId="{2007BDDA-5D4C-4FF3-8A5E-4683569426F6}" type="pres">
      <dgm:prSet presAssocID="{19EC620E-E4F5-4BD4-A724-8CD9CA921CB0}" presName="invisiNode" presStyleLbl="node1" presStyleIdx="4" presStyleCnt="5"/>
      <dgm:spPr/>
    </dgm:pt>
    <dgm:pt modelId="{6183917A-9489-4AB2-B38D-8AD0CF0C493C}" type="pres">
      <dgm:prSet presAssocID="{19EC620E-E4F5-4BD4-A724-8CD9CA921CB0}" presName="imagNode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</dgm:pt>
  </dgm:ptLst>
  <dgm:cxnLst>
    <dgm:cxn modelId="{91B9BF02-739F-4E14-9243-65E1F9371D99}" srcId="{96D24D50-AAC7-4F4E-B41A-04693D07B2D7}" destId="{C0BFF562-4A20-4226-9C33-488312894913}" srcOrd="2" destOrd="0" parTransId="{2DD698B3-8C78-43D5-801F-D20561043819}" sibTransId="{7DA806A5-8BD3-4D7A-9787-7BE240503E54}"/>
    <dgm:cxn modelId="{2C35ED07-5EB6-45EE-A7CE-BCADF8DBC124}" type="presOf" srcId="{C0BFF562-4A20-4226-9C33-488312894913}" destId="{245413D8-31A5-4678-810C-7E49C9BC8045}" srcOrd="0" destOrd="0" presId="urn:microsoft.com/office/officeart/2005/8/layout/hList7"/>
    <dgm:cxn modelId="{2546D12C-DA8A-4BA0-AA37-1EA962E88BF2}" type="presOf" srcId="{96D24D50-AAC7-4F4E-B41A-04693D07B2D7}" destId="{BA84E5E3-6C94-4DD9-B93E-402F461A125F}" srcOrd="0" destOrd="0" presId="urn:microsoft.com/office/officeart/2005/8/layout/hList7"/>
    <dgm:cxn modelId="{0F69B82D-06C9-4449-98B9-48E7E9486B30}" type="presOf" srcId="{C0BFF562-4A20-4226-9C33-488312894913}" destId="{DAAA2C72-0DC3-46A8-9D6A-112E14B4836C}" srcOrd="1" destOrd="0" presId="urn:microsoft.com/office/officeart/2005/8/layout/hList7"/>
    <dgm:cxn modelId="{23BC8036-8995-433B-AF78-7DB3F27ED1BA}" type="presOf" srcId="{7A9A5FC9-72E3-48FE-B5FE-90BBDF2A4950}" destId="{1326E765-D76B-4AA5-BE65-5B5155EFED46}" srcOrd="1" destOrd="0" presId="urn:microsoft.com/office/officeart/2005/8/layout/hList7"/>
    <dgm:cxn modelId="{41D5F636-0441-4CFD-968E-ED72C912CA57}" srcId="{96D24D50-AAC7-4F4E-B41A-04693D07B2D7}" destId="{3CF68D30-3766-481C-8435-15DBFB5BDF22}" srcOrd="1" destOrd="0" parTransId="{9E4EA56F-C497-473D-98AE-155EA036A317}" sibTransId="{1B77DE9E-DF90-455B-9D53-DE7EB4917742}"/>
    <dgm:cxn modelId="{4BAAC061-ACB6-4AC4-B54A-B2236F6171D7}" type="presOf" srcId="{B41F7EC7-05DB-445D-9798-FCA108A8135D}" destId="{D62AD4DE-7928-4741-A246-425A232C7B4C}" srcOrd="0" destOrd="0" presId="urn:microsoft.com/office/officeart/2005/8/layout/hList7"/>
    <dgm:cxn modelId="{95911868-E409-4DD3-9459-01A7981A36E4}" srcId="{96D24D50-AAC7-4F4E-B41A-04693D07B2D7}" destId="{33D1C0FD-4145-41A4-96E4-A8FF753C528A}" srcOrd="0" destOrd="0" parTransId="{FF600B1A-067D-4CAB-B2CD-D905F1D435A4}" sibTransId="{B84840D3-7A89-42C4-BC61-93F9B03AA53A}"/>
    <dgm:cxn modelId="{4A399768-3241-4245-8796-1D170155BD21}" type="presOf" srcId="{3CF68D30-3766-481C-8435-15DBFB5BDF22}" destId="{64B1AEDA-179C-4771-B280-7E5018BD10D3}" srcOrd="1" destOrd="0" presId="urn:microsoft.com/office/officeart/2005/8/layout/hList7"/>
    <dgm:cxn modelId="{84764C54-2C9B-4DE6-B1D1-FB3DBEA881B9}" type="presOf" srcId="{33D1C0FD-4145-41A4-96E4-A8FF753C528A}" destId="{634A6C33-1445-4AC7-993F-7500EC038C1A}" srcOrd="1" destOrd="0" presId="urn:microsoft.com/office/officeart/2005/8/layout/hList7"/>
    <dgm:cxn modelId="{CEEE3759-2E16-43B3-BE5D-CAC8146E5A9F}" type="presOf" srcId="{1B77DE9E-DF90-455B-9D53-DE7EB4917742}" destId="{AB45DC88-0D87-423F-A4A5-E47F90E38983}" srcOrd="0" destOrd="0" presId="urn:microsoft.com/office/officeart/2005/8/layout/hList7"/>
    <dgm:cxn modelId="{F97B387E-9B73-4482-88C5-18002690EA5A}" type="presOf" srcId="{7A9A5FC9-72E3-48FE-B5FE-90BBDF2A4950}" destId="{FB228257-12A2-4058-9532-1924108F78E4}" srcOrd="0" destOrd="0" presId="urn:microsoft.com/office/officeart/2005/8/layout/hList7"/>
    <dgm:cxn modelId="{815E4EC4-CFCE-4CC8-8D8C-9F4F6D2564AE}" type="presOf" srcId="{B84840D3-7A89-42C4-BC61-93F9B03AA53A}" destId="{D9BB55DB-CA80-4C5F-A440-DC216480C258}" srcOrd="0" destOrd="0" presId="urn:microsoft.com/office/officeart/2005/8/layout/hList7"/>
    <dgm:cxn modelId="{5B5021C9-AB86-4B63-AB5F-B1A8AD013C1B}" type="presOf" srcId="{19EC620E-E4F5-4BD4-A724-8CD9CA921CB0}" destId="{C9BA5F57-BF7D-47E3-AF24-D7D89262C6A6}" srcOrd="0" destOrd="0" presId="urn:microsoft.com/office/officeart/2005/8/layout/hList7"/>
    <dgm:cxn modelId="{AD1299CE-AE27-488C-AFE9-44CDDBE3B1A6}" srcId="{96D24D50-AAC7-4F4E-B41A-04693D07B2D7}" destId="{19EC620E-E4F5-4BD4-A724-8CD9CA921CB0}" srcOrd="4" destOrd="0" parTransId="{7082C97A-0B15-4CD6-A20B-D038574F659E}" sibTransId="{B97EC470-052D-4430-90CC-A6B195723225}"/>
    <dgm:cxn modelId="{072BF8D8-9B3E-4CA7-82F0-DA1BCE7CE1A1}" type="presOf" srcId="{7DA806A5-8BD3-4D7A-9787-7BE240503E54}" destId="{8F759A33-1CB1-4E1F-A713-ACC816501E12}" srcOrd="0" destOrd="0" presId="urn:microsoft.com/office/officeart/2005/8/layout/hList7"/>
    <dgm:cxn modelId="{F9E94EDF-635B-4405-95BE-BF0107EEAFF5}" type="presOf" srcId="{19EC620E-E4F5-4BD4-A724-8CD9CA921CB0}" destId="{950F3961-5F68-428D-B118-8DD333E0E78B}" srcOrd="1" destOrd="0" presId="urn:microsoft.com/office/officeart/2005/8/layout/hList7"/>
    <dgm:cxn modelId="{F6BDC9DF-CCF9-40D2-931E-BA945DFB5682}" type="presOf" srcId="{3CF68D30-3766-481C-8435-15DBFB5BDF22}" destId="{C52374FA-E7CD-47B5-868C-25A1CE1D4833}" srcOrd="0" destOrd="0" presId="urn:microsoft.com/office/officeart/2005/8/layout/hList7"/>
    <dgm:cxn modelId="{36E401E9-22F9-4277-A568-CE13A5C50514}" srcId="{96D24D50-AAC7-4F4E-B41A-04693D07B2D7}" destId="{7A9A5FC9-72E3-48FE-B5FE-90BBDF2A4950}" srcOrd="3" destOrd="0" parTransId="{86A50D33-B241-46DE-BA32-A4EA9F7D8A96}" sibTransId="{B41F7EC7-05DB-445D-9798-FCA108A8135D}"/>
    <dgm:cxn modelId="{A8C1C8EA-EDED-46E2-9D34-377118B02322}" type="presOf" srcId="{33D1C0FD-4145-41A4-96E4-A8FF753C528A}" destId="{D377AB87-6297-4F2E-BD8B-9461EDD3F61A}" srcOrd="0" destOrd="0" presId="urn:microsoft.com/office/officeart/2005/8/layout/hList7"/>
    <dgm:cxn modelId="{16CC0D20-BF50-4473-89AC-E9C271826368}" type="presParOf" srcId="{BA84E5E3-6C94-4DD9-B93E-402F461A125F}" destId="{D8A4C1AC-262C-4B19-9780-E78446FE237A}" srcOrd="0" destOrd="0" presId="urn:microsoft.com/office/officeart/2005/8/layout/hList7"/>
    <dgm:cxn modelId="{AAF55C09-2A81-4EA0-A216-4D9C45EBA57A}" type="presParOf" srcId="{BA84E5E3-6C94-4DD9-B93E-402F461A125F}" destId="{BC98AC8F-43B8-4922-B288-0BB7CD70DBBD}" srcOrd="1" destOrd="0" presId="urn:microsoft.com/office/officeart/2005/8/layout/hList7"/>
    <dgm:cxn modelId="{356EF751-AE0A-4EEF-949E-72D3B576F204}" type="presParOf" srcId="{BC98AC8F-43B8-4922-B288-0BB7CD70DBBD}" destId="{2182F5B8-288D-44E3-AF0B-0C9A846E0696}" srcOrd="0" destOrd="0" presId="urn:microsoft.com/office/officeart/2005/8/layout/hList7"/>
    <dgm:cxn modelId="{54DFA2C2-B6CC-4255-8FC8-D8391C7E4598}" type="presParOf" srcId="{2182F5B8-288D-44E3-AF0B-0C9A846E0696}" destId="{D377AB87-6297-4F2E-BD8B-9461EDD3F61A}" srcOrd="0" destOrd="0" presId="urn:microsoft.com/office/officeart/2005/8/layout/hList7"/>
    <dgm:cxn modelId="{8408B8A4-58E6-40E9-9242-58E905FD7D9F}" type="presParOf" srcId="{2182F5B8-288D-44E3-AF0B-0C9A846E0696}" destId="{634A6C33-1445-4AC7-993F-7500EC038C1A}" srcOrd="1" destOrd="0" presId="urn:microsoft.com/office/officeart/2005/8/layout/hList7"/>
    <dgm:cxn modelId="{03F760E0-334D-4091-822A-0A2BEBAA776D}" type="presParOf" srcId="{2182F5B8-288D-44E3-AF0B-0C9A846E0696}" destId="{F9AD6A7A-5E51-413F-8D66-DC8BE1CA85E5}" srcOrd="2" destOrd="0" presId="urn:microsoft.com/office/officeart/2005/8/layout/hList7"/>
    <dgm:cxn modelId="{91A36460-265A-456E-90A4-297C9DD0038F}" type="presParOf" srcId="{2182F5B8-288D-44E3-AF0B-0C9A846E0696}" destId="{7EB31B99-B700-4C0C-B70F-01FA1442B45C}" srcOrd="3" destOrd="0" presId="urn:microsoft.com/office/officeart/2005/8/layout/hList7"/>
    <dgm:cxn modelId="{55A1507B-659A-4DFC-9600-498E1BC3DED0}" type="presParOf" srcId="{BC98AC8F-43B8-4922-B288-0BB7CD70DBBD}" destId="{D9BB55DB-CA80-4C5F-A440-DC216480C258}" srcOrd="1" destOrd="0" presId="urn:microsoft.com/office/officeart/2005/8/layout/hList7"/>
    <dgm:cxn modelId="{2327144A-450E-4D4A-8415-75D564655DF1}" type="presParOf" srcId="{BC98AC8F-43B8-4922-B288-0BB7CD70DBBD}" destId="{BBADF5F6-883B-4A1B-A097-B61A831D678C}" srcOrd="2" destOrd="0" presId="urn:microsoft.com/office/officeart/2005/8/layout/hList7"/>
    <dgm:cxn modelId="{78D05C2B-7B74-4A65-92D5-C6B2D840AA93}" type="presParOf" srcId="{BBADF5F6-883B-4A1B-A097-B61A831D678C}" destId="{C52374FA-E7CD-47B5-868C-25A1CE1D4833}" srcOrd="0" destOrd="0" presId="urn:microsoft.com/office/officeart/2005/8/layout/hList7"/>
    <dgm:cxn modelId="{0DCA9ABB-3E42-49B6-967E-6B3240E3A6D9}" type="presParOf" srcId="{BBADF5F6-883B-4A1B-A097-B61A831D678C}" destId="{64B1AEDA-179C-4771-B280-7E5018BD10D3}" srcOrd="1" destOrd="0" presId="urn:microsoft.com/office/officeart/2005/8/layout/hList7"/>
    <dgm:cxn modelId="{3697B28E-8ECA-496D-B353-534C53AE6FC3}" type="presParOf" srcId="{BBADF5F6-883B-4A1B-A097-B61A831D678C}" destId="{0139328F-9C51-4A13-B473-F70FE32A7A8D}" srcOrd="2" destOrd="0" presId="urn:microsoft.com/office/officeart/2005/8/layout/hList7"/>
    <dgm:cxn modelId="{A495F23C-2F7D-4076-8114-41EBE5016C57}" type="presParOf" srcId="{BBADF5F6-883B-4A1B-A097-B61A831D678C}" destId="{24CAC02C-9F90-43C7-8744-80980437E223}" srcOrd="3" destOrd="0" presId="urn:microsoft.com/office/officeart/2005/8/layout/hList7"/>
    <dgm:cxn modelId="{65731D13-D58C-4E28-8245-FCA922DA28A1}" type="presParOf" srcId="{BC98AC8F-43B8-4922-B288-0BB7CD70DBBD}" destId="{AB45DC88-0D87-423F-A4A5-E47F90E38983}" srcOrd="3" destOrd="0" presId="urn:microsoft.com/office/officeart/2005/8/layout/hList7"/>
    <dgm:cxn modelId="{CD369302-E473-4329-BDD5-8EBB87FCC5F5}" type="presParOf" srcId="{BC98AC8F-43B8-4922-B288-0BB7CD70DBBD}" destId="{34B0A570-C577-44BE-B94A-ACBDF29A9029}" srcOrd="4" destOrd="0" presId="urn:microsoft.com/office/officeart/2005/8/layout/hList7"/>
    <dgm:cxn modelId="{20EAB6C9-44EC-443E-A425-0FB9BCEFE08A}" type="presParOf" srcId="{34B0A570-C577-44BE-B94A-ACBDF29A9029}" destId="{245413D8-31A5-4678-810C-7E49C9BC8045}" srcOrd="0" destOrd="0" presId="urn:microsoft.com/office/officeart/2005/8/layout/hList7"/>
    <dgm:cxn modelId="{092455AE-D408-4F01-898F-BF295372AF70}" type="presParOf" srcId="{34B0A570-C577-44BE-B94A-ACBDF29A9029}" destId="{DAAA2C72-0DC3-46A8-9D6A-112E14B4836C}" srcOrd="1" destOrd="0" presId="urn:microsoft.com/office/officeart/2005/8/layout/hList7"/>
    <dgm:cxn modelId="{709EC095-C961-43C7-922E-CEFD663F2E3F}" type="presParOf" srcId="{34B0A570-C577-44BE-B94A-ACBDF29A9029}" destId="{809DC376-9CF9-4E07-B352-DA19148CAAB2}" srcOrd="2" destOrd="0" presId="urn:microsoft.com/office/officeart/2005/8/layout/hList7"/>
    <dgm:cxn modelId="{E627D186-8407-47AE-9B19-8549B0B5FCA8}" type="presParOf" srcId="{34B0A570-C577-44BE-B94A-ACBDF29A9029}" destId="{DBD5D1F9-D1F2-4A75-B1EE-C6D285AC6D15}" srcOrd="3" destOrd="0" presId="urn:microsoft.com/office/officeart/2005/8/layout/hList7"/>
    <dgm:cxn modelId="{F47B192F-F5EC-46C8-A658-2AC9AC7F5457}" type="presParOf" srcId="{BC98AC8F-43B8-4922-B288-0BB7CD70DBBD}" destId="{8F759A33-1CB1-4E1F-A713-ACC816501E12}" srcOrd="5" destOrd="0" presId="urn:microsoft.com/office/officeart/2005/8/layout/hList7"/>
    <dgm:cxn modelId="{60189390-2410-41D9-98B4-3D218C9CB32F}" type="presParOf" srcId="{BC98AC8F-43B8-4922-B288-0BB7CD70DBBD}" destId="{0A922C56-F468-4BB3-9B07-9F272471452A}" srcOrd="6" destOrd="0" presId="urn:microsoft.com/office/officeart/2005/8/layout/hList7"/>
    <dgm:cxn modelId="{C8FC39C5-2F86-4736-8E1A-363C5EB19E0D}" type="presParOf" srcId="{0A922C56-F468-4BB3-9B07-9F272471452A}" destId="{FB228257-12A2-4058-9532-1924108F78E4}" srcOrd="0" destOrd="0" presId="urn:microsoft.com/office/officeart/2005/8/layout/hList7"/>
    <dgm:cxn modelId="{9C154C6F-FF4F-48B4-B951-2732CF1148B4}" type="presParOf" srcId="{0A922C56-F468-4BB3-9B07-9F272471452A}" destId="{1326E765-D76B-4AA5-BE65-5B5155EFED46}" srcOrd="1" destOrd="0" presId="urn:microsoft.com/office/officeart/2005/8/layout/hList7"/>
    <dgm:cxn modelId="{1B1DF482-80B9-4C3D-AA8C-A43535499F40}" type="presParOf" srcId="{0A922C56-F468-4BB3-9B07-9F272471452A}" destId="{AD1BA6D9-136D-4719-9A10-9D1FF12F01B3}" srcOrd="2" destOrd="0" presId="urn:microsoft.com/office/officeart/2005/8/layout/hList7"/>
    <dgm:cxn modelId="{452FE5E2-F2FE-4B84-9447-1CFDD0FA2746}" type="presParOf" srcId="{0A922C56-F468-4BB3-9B07-9F272471452A}" destId="{A7F6A6B7-3C8E-4753-918E-DFAC79BD6203}" srcOrd="3" destOrd="0" presId="urn:microsoft.com/office/officeart/2005/8/layout/hList7"/>
    <dgm:cxn modelId="{3DFCBA1A-A227-4DF9-8C08-62DBF7EF7A94}" type="presParOf" srcId="{BC98AC8F-43B8-4922-B288-0BB7CD70DBBD}" destId="{D62AD4DE-7928-4741-A246-425A232C7B4C}" srcOrd="7" destOrd="0" presId="urn:microsoft.com/office/officeart/2005/8/layout/hList7"/>
    <dgm:cxn modelId="{8153BC0A-60A1-41A0-AAC6-52B602543CB9}" type="presParOf" srcId="{BC98AC8F-43B8-4922-B288-0BB7CD70DBBD}" destId="{EEDA63C2-1656-467D-920E-D8593295EEED}" srcOrd="8" destOrd="0" presId="urn:microsoft.com/office/officeart/2005/8/layout/hList7"/>
    <dgm:cxn modelId="{D433B384-CC76-4B39-8626-9509DDA1BF67}" type="presParOf" srcId="{EEDA63C2-1656-467D-920E-D8593295EEED}" destId="{C9BA5F57-BF7D-47E3-AF24-D7D89262C6A6}" srcOrd="0" destOrd="0" presId="urn:microsoft.com/office/officeart/2005/8/layout/hList7"/>
    <dgm:cxn modelId="{3BAC024B-49B4-4640-B8E7-5DDA6E2CBD4C}" type="presParOf" srcId="{EEDA63C2-1656-467D-920E-D8593295EEED}" destId="{950F3961-5F68-428D-B118-8DD333E0E78B}" srcOrd="1" destOrd="0" presId="urn:microsoft.com/office/officeart/2005/8/layout/hList7"/>
    <dgm:cxn modelId="{791FC8BE-01D7-430B-8382-890D39B7B3FA}" type="presParOf" srcId="{EEDA63C2-1656-467D-920E-D8593295EEED}" destId="{2007BDDA-5D4C-4FF3-8A5E-4683569426F6}" srcOrd="2" destOrd="0" presId="urn:microsoft.com/office/officeart/2005/8/layout/hList7"/>
    <dgm:cxn modelId="{FBB8E7F1-F738-4C27-8D36-20A1B265CF0A}" type="presParOf" srcId="{EEDA63C2-1656-467D-920E-D8593295EEED}" destId="{6183917A-9489-4AB2-B38D-8AD0CF0C493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42FB52-1818-4890-953E-B855E34ADE8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37D59BF-C292-470E-9C57-0F66D1463B7E}">
      <dgm:prSet custT="1"/>
      <dgm:spPr/>
      <dgm:t>
        <a:bodyPr/>
        <a:lstStyle/>
        <a:p>
          <a:r>
            <a:rPr lang="en-US" sz="2400" dirty="0"/>
            <a:t>Why Choose Us?</a:t>
          </a:r>
        </a:p>
      </dgm:t>
    </dgm:pt>
    <dgm:pt modelId="{36EB5393-6677-4111-A6F7-2AA8863EC5A0}" type="parTrans" cxnId="{57F89A8B-99CA-449E-A451-097B8E1DF2E8}">
      <dgm:prSet/>
      <dgm:spPr/>
      <dgm:t>
        <a:bodyPr/>
        <a:lstStyle/>
        <a:p>
          <a:endParaRPr lang="en-US"/>
        </a:p>
      </dgm:t>
    </dgm:pt>
    <dgm:pt modelId="{4F69E9F7-D824-4908-AACA-426DA528D8B3}" type="sibTrans" cxnId="{57F89A8B-99CA-449E-A451-097B8E1DF2E8}">
      <dgm:prSet/>
      <dgm:spPr/>
      <dgm:t>
        <a:bodyPr/>
        <a:lstStyle/>
        <a:p>
          <a:endParaRPr lang="en-US"/>
        </a:p>
      </dgm:t>
    </dgm:pt>
    <dgm:pt modelId="{BD431D9A-C18B-4E08-BC2C-1D548A808464}" type="pres">
      <dgm:prSet presAssocID="{8042FB52-1818-4890-953E-B855E34ADE85}" presName="Name0" presStyleCnt="0">
        <dgm:presLayoutVars>
          <dgm:dir/>
          <dgm:animLvl val="lvl"/>
          <dgm:resizeHandles val="exact"/>
        </dgm:presLayoutVars>
      </dgm:prSet>
      <dgm:spPr/>
    </dgm:pt>
    <dgm:pt modelId="{D85D54D6-1741-4993-9188-396AAF76BE6B}" type="pres">
      <dgm:prSet presAssocID="{D37D59BF-C292-470E-9C57-0F66D1463B7E}" presName="linNode" presStyleCnt="0"/>
      <dgm:spPr/>
    </dgm:pt>
    <dgm:pt modelId="{01412378-2ACF-4FF8-8343-D4460AAA065F}" type="pres">
      <dgm:prSet presAssocID="{D37D59BF-C292-470E-9C57-0F66D1463B7E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44F0D22C-223D-4CC0-8FE0-66FAF4A1BE39}" type="presOf" srcId="{D37D59BF-C292-470E-9C57-0F66D1463B7E}" destId="{01412378-2ACF-4FF8-8343-D4460AAA065F}" srcOrd="0" destOrd="0" presId="urn:microsoft.com/office/officeart/2005/8/layout/vList5"/>
    <dgm:cxn modelId="{4BA4C789-E1A3-472C-90DA-0979464FA3A7}" type="presOf" srcId="{8042FB52-1818-4890-953E-B855E34ADE85}" destId="{BD431D9A-C18B-4E08-BC2C-1D548A808464}" srcOrd="0" destOrd="0" presId="urn:microsoft.com/office/officeart/2005/8/layout/vList5"/>
    <dgm:cxn modelId="{57F89A8B-99CA-449E-A451-097B8E1DF2E8}" srcId="{8042FB52-1818-4890-953E-B855E34ADE85}" destId="{D37D59BF-C292-470E-9C57-0F66D1463B7E}" srcOrd="0" destOrd="0" parTransId="{36EB5393-6677-4111-A6F7-2AA8863EC5A0}" sibTransId="{4F69E9F7-D824-4908-AACA-426DA528D8B3}"/>
    <dgm:cxn modelId="{0A1ADCCF-E3F4-450D-B5DC-746A80C195F6}" type="presParOf" srcId="{BD431D9A-C18B-4E08-BC2C-1D548A808464}" destId="{D85D54D6-1741-4993-9188-396AAF76BE6B}" srcOrd="0" destOrd="0" presId="urn:microsoft.com/office/officeart/2005/8/layout/vList5"/>
    <dgm:cxn modelId="{C7F419C3-F012-4727-9F4C-F7A43EF99C89}" type="presParOf" srcId="{D85D54D6-1741-4993-9188-396AAF76BE6B}" destId="{01412378-2ACF-4FF8-8343-D4460AAA065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B908EC-D2E6-4A64-820B-56A857204EF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6A3E7B-220C-4BC1-8941-5AE9408275AA}">
      <dgm:prSet custT="1"/>
      <dgm:spPr/>
      <dgm:t>
        <a:bodyPr/>
        <a:lstStyle/>
        <a:p>
          <a:r>
            <a:rPr lang="en-US" sz="2400" dirty="0"/>
            <a:t>Admin Review Affiliates</a:t>
          </a:r>
        </a:p>
      </dgm:t>
    </dgm:pt>
    <dgm:pt modelId="{EADA80B0-9C2D-4D63-B052-A879D8D630AA}" type="parTrans" cxnId="{844C037F-3890-4726-AD08-BABC4C1A2F12}">
      <dgm:prSet/>
      <dgm:spPr/>
      <dgm:t>
        <a:bodyPr/>
        <a:lstStyle/>
        <a:p>
          <a:endParaRPr lang="en-US"/>
        </a:p>
      </dgm:t>
    </dgm:pt>
    <dgm:pt modelId="{CEE00226-8204-410C-9A53-A539CA0C9137}" type="sibTrans" cxnId="{844C037F-3890-4726-AD08-BABC4C1A2F12}">
      <dgm:prSet/>
      <dgm:spPr/>
      <dgm:t>
        <a:bodyPr/>
        <a:lstStyle/>
        <a:p>
          <a:endParaRPr lang="en-US"/>
        </a:p>
      </dgm:t>
    </dgm:pt>
    <dgm:pt modelId="{9906D767-6E1B-4980-9341-D533B46910CA}" type="pres">
      <dgm:prSet presAssocID="{8AB908EC-D2E6-4A64-820B-56A857204EFF}" presName="Name0" presStyleCnt="0">
        <dgm:presLayoutVars>
          <dgm:dir/>
          <dgm:animLvl val="lvl"/>
          <dgm:resizeHandles val="exact"/>
        </dgm:presLayoutVars>
      </dgm:prSet>
      <dgm:spPr/>
    </dgm:pt>
    <dgm:pt modelId="{512083A3-BAF2-4923-9591-35B7F4A31202}" type="pres">
      <dgm:prSet presAssocID="{0D6A3E7B-220C-4BC1-8941-5AE9408275AA}" presName="linNode" presStyleCnt="0"/>
      <dgm:spPr/>
    </dgm:pt>
    <dgm:pt modelId="{EDA70E14-FA32-46CD-A85A-2A7F1768BCB5}" type="pres">
      <dgm:prSet presAssocID="{0D6A3E7B-220C-4BC1-8941-5AE9408275AA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47083749-CFF5-4BC8-A5B3-8979F701FAFE}" type="presOf" srcId="{8AB908EC-D2E6-4A64-820B-56A857204EFF}" destId="{9906D767-6E1B-4980-9341-D533B46910CA}" srcOrd="0" destOrd="0" presId="urn:microsoft.com/office/officeart/2005/8/layout/vList5"/>
    <dgm:cxn modelId="{844C037F-3890-4726-AD08-BABC4C1A2F12}" srcId="{8AB908EC-D2E6-4A64-820B-56A857204EFF}" destId="{0D6A3E7B-220C-4BC1-8941-5AE9408275AA}" srcOrd="0" destOrd="0" parTransId="{EADA80B0-9C2D-4D63-B052-A879D8D630AA}" sibTransId="{CEE00226-8204-410C-9A53-A539CA0C9137}"/>
    <dgm:cxn modelId="{39097BE1-AA17-4EAA-BE07-ECC4E5836A62}" type="presOf" srcId="{0D6A3E7B-220C-4BC1-8941-5AE9408275AA}" destId="{EDA70E14-FA32-46CD-A85A-2A7F1768BCB5}" srcOrd="0" destOrd="0" presId="urn:microsoft.com/office/officeart/2005/8/layout/vList5"/>
    <dgm:cxn modelId="{450BF4EC-0BEB-40C8-B09D-98007EDF7D63}" type="presParOf" srcId="{9906D767-6E1B-4980-9341-D533B46910CA}" destId="{512083A3-BAF2-4923-9591-35B7F4A31202}" srcOrd="0" destOrd="0" presId="urn:microsoft.com/office/officeart/2005/8/layout/vList5"/>
    <dgm:cxn modelId="{5010AA06-FBF2-4AC9-B2D7-1BD83CEFAB73}" type="presParOf" srcId="{512083A3-BAF2-4923-9591-35B7F4A31202}" destId="{EDA70E14-FA32-46CD-A85A-2A7F1768BCB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55D174F-70D6-4F23-A397-BFDFC9764E2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1C19FC-3A33-4A4F-A46A-06BD79D3FF9C}">
      <dgm:prSet custT="1"/>
      <dgm:spPr/>
      <dgm:t>
        <a:bodyPr/>
        <a:lstStyle/>
        <a:p>
          <a:r>
            <a:rPr lang="en-US" sz="2400" dirty="0"/>
            <a:t>Add Affiliates</a:t>
          </a:r>
        </a:p>
      </dgm:t>
    </dgm:pt>
    <dgm:pt modelId="{32DC4B9B-F4A2-46B6-A5CF-1BE9685A30A7}" type="parTrans" cxnId="{42933CFB-AA75-455D-B3C6-C4DB86FC9B27}">
      <dgm:prSet/>
      <dgm:spPr/>
      <dgm:t>
        <a:bodyPr/>
        <a:lstStyle/>
        <a:p>
          <a:endParaRPr lang="en-US"/>
        </a:p>
      </dgm:t>
    </dgm:pt>
    <dgm:pt modelId="{8D8128E0-64FF-4A39-87A3-F0BEC3440681}" type="sibTrans" cxnId="{42933CFB-AA75-455D-B3C6-C4DB86FC9B27}">
      <dgm:prSet/>
      <dgm:spPr/>
      <dgm:t>
        <a:bodyPr/>
        <a:lstStyle/>
        <a:p>
          <a:endParaRPr lang="en-US"/>
        </a:p>
      </dgm:t>
    </dgm:pt>
    <dgm:pt modelId="{D7EC0580-BEA0-44E6-8FE1-A7DD8CAFFA18}" type="pres">
      <dgm:prSet presAssocID="{C55D174F-70D6-4F23-A397-BFDFC9764E2F}" presName="Name0" presStyleCnt="0">
        <dgm:presLayoutVars>
          <dgm:dir/>
          <dgm:animLvl val="lvl"/>
          <dgm:resizeHandles val="exact"/>
        </dgm:presLayoutVars>
      </dgm:prSet>
      <dgm:spPr/>
    </dgm:pt>
    <dgm:pt modelId="{4555CAFB-152C-4611-80C9-6CB924428E52}" type="pres">
      <dgm:prSet presAssocID="{FE1C19FC-3A33-4A4F-A46A-06BD79D3FF9C}" presName="linNode" presStyleCnt="0"/>
      <dgm:spPr/>
    </dgm:pt>
    <dgm:pt modelId="{4633B186-D2C7-47D0-9154-144943C3C8D6}" type="pres">
      <dgm:prSet presAssocID="{FE1C19FC-3A33-4A4F-A46A-06BD79D3FF9C}" presName="parentText" presStyleLbl="node1" presStyleIdx="0" presStyleCnt="1" custScaleX="82465" custLinFactNeighborY="22216">
        <dgm:presLayoutVars>
          <dgm:chMax val="1"/>
          <dgm:bulletEnabled val="1"/>
        </dgm:presLayoutVars>
      </dgm:prSet>
      <dgm:spPr/>
    </dgm:pt>
  </dgm:ptLst>
  <dgm:cxnLst>
    <dgm:cxn modelId="{FAD78653-0B47-47B5-8A4B-3C7939B12CDA}" type="presOf" srcId="{FE1C19FC-3A33-4A4F-A46A-06BD79D3FF9C}" destId="{4633B186-D2C7-47D0-9154-144943C3C8D6}" srcOrd="0" destOrd="0" presId="urn:microsoft.com/office/officeart/2005/8/layout/vList5"/>
    <dgm:cxn modelId="{EFBDD47C-5C13-45D1-AEC5-3293E72C6C0B}" type="presOf" srcId="{C55D174F-70D6-4F23-A397-BFDFC9764E2F}" destId="{D7EC0580-BEA0-44E6-8FE1-A7DD8CAFFA18}" srcOrd="0" destOrd="0" presId="urn:microsoft.com/office/officeart/2005/8/layout/vList5"/>
    <dgm:cxn modelId="{42933CFB-AA75-455D-B3C6-C4DB86FC9B27}" srcId="{C55D174F-70D6-4F23-A397-BFDFC9764E2F}" destId="{FE1C19FC-3A33-4A4F-A46A-06BD79D3FF9C}" srcOrd="0" destOrd="0" parTransId="{32DC4B9B-F4A2-46B6-A5CF-1BE9685A30A7}" sibTransId="{8D8128E0-64FF-4A39-87A3-F0BEC3440681}"/>
    <dgm:cxn modelId="{473E4424-60F8-4F14-972A-685F7FC4DDDB}" type="presParOf" srcId="{D7EC0580-BEA0-44E6-8FE1-A7DD8CAFFA18}" destId="{4555CAFB-152C-4611-80C9-6CB924428E52}" srcOrd="0" destOrd="0" presId="urn:microsoft.com/office/officeart/2005/8/layout/vList5"/>
    <dgm:cxn modelId="{C18593C6-80E8-433F-AF45-413D36A62750}" type="presParOf" srcId="{4555CAFB-152C-4611-80C9-6CB924428E52}" destId="{4633B186-D2C7-47D0-9154-144943C3C8D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9800266-925A-41F6-8650-FB6AE41C7D0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C93F3D-DED0-412B-A4E8-10B5E8C1523E}">
      <dgm:prSet custT="1"/>
      <dgm:spPr/>
      <dgm:t>
        <a:bodyPr/>
        <a:lstStyle/>
        <a:p>
          <a:r>
            <a:rPr lang="en-US" sz="2400" dirty="0"/>
            <a:t>Admin-Referrals Report</a:t>
          </a:r>
        </a:p>
      </dgm:t>
    </dgm:pt>
    <dgm:pt modelId="{7F937252-138C-44B4-8B73-6AA15E52160E}" type="parTrans" cxnId="{554C5A0B-9260-4616-A734-A602E1642A35}">
      <dgm:prSet/>
      <dgm:spPr/>
      <dgm:t>
        <a:bodyPr/>
        <a:lstStyle/>
        <a:p>
          <a:endParaRPr lang="en-US"/>
        </a:p>
      </dgm:t>
    </dgm:pt>
    <dgm:pt modelId="{99B7AC59-DD26-40E4-8887-CFB1FD0313D2}" type="sibTrans" cxnId="{554C5A0B-9260-4616-A734-A602E1642A35}">
      <dgm:prSet/>
      <dgm:spPr/>
      <dgm:t>
        <a:bodyPr/>
        <a:lstStyle/>
        <a:p>
          <a:endParaRPr lang="en-US"/>
        </a:p>
      </dgm:t>
    </dgm:pt>
    <dgm:pt modelId="{C3F3D75F-4D8A-4E74-9801-A36EB7C8567B}" type="pres">
      <dgm:prSet presAssocID="{09800266-925A-41F6-8650-FB6AE41C7D03}" presName="Name0" presStyleCnt="0">
        <dgm:presLayoutVars>
          <dgm:dir/>
          <dgm:animLvl val="lvl"/>
          <dgm:resizeHandles val="exact"/>
        </dgm:presLayoutVars>
      </dgm:prSet>
      <dgm:spPr/>
    </dgm:pt>
    <dgm:pt modelId="{78B27E28-3A84-40BB-8D7F-6249FC53DCC8}" type="pres">
      <dgm:prSet presAssocID="{AAC93F3D-DED0-412B-A4E8-10B5E8C1523E}" presName="linNode" presStyleCnt="0"/>
      <dgm:spPr/>
    </dgm:pt>
    <dgm:pt modelId="{A1750E8C-7D34-4B64-9A5B-D61ED08035B0}" type="pres">
      <dgm:prSet presAssocID="{AAC93F3D-DED0-412B-A4E8-10B5E8C1523E}" presName="parentText" presStyleLbl="node1" presStyleIdx="0" presStyleCnt="1" custScaleX="277778" custLinFactNeighborX="-136" custLinFactNeighborY="29427">
        <dgm:presLayoutVars>
          <dgm:chMax val="1"/>
          <dgm:bulletEnabled val="1"/>
        </dgm:presLayoutVars>
      </dgm:prSet>
      <dgm:spPr/>
    </dgm:pt>
  </dgm:ptLst>
  <dgm:cxnLst>
    <dgm:cxn modelId="{554C5A0B-9260-4616-A734-A602E1642A35}" srcId="{09800266-925A-41F6-8650-FB6AE41C7D03}" destId="{AAC93F3D-DED0-412B-A4E8-10B5E8C1523E}" srcOrd="0" destOrd="0" parTransId="{7F937252-138C-44B4-8B73-6AA15E52160E}" sibTransId="{99B7AC59-DD26-40E4-8887-CFB1FD0313D2}"/>
    <dgm:cxn modelId="{32A3FA0E-ACA0-4CBA-B5A5-56AB7A0E9A99}" type="presOf" srcId="{AAC93F3D-DED0-412B-A4E8-10B5E8C1523E}" destId="{A1750E8C-7D34-4B64-9A5B-D61ED08035B0}" srcOrd="0" destOrd="0" presId="urn:microsoft.com/office/officeart/2005/8/layout/vList5"/>
    <dgm:cxn modelId="{B73CF5CF-6FC1-4A79-8FFD-7C9643E5D249}" type="presOf" srcId="{09800266-925A-41F6-8650-FB6AE41C7D03}" destId="{C3F3D75F-4D8A-4E74-9801-A36EB7C8567B}" srcOrd="0" destOrd="0" presId="urn:microsoft.com/office/officeart/2005/8/layout/vList5"/>
    <dgm:cxn modelId="{01659255-3796-438A-8F1D-2BD96F46C9FA}" type="presParOf" srcId="{C3F3D75F-4D8A-4E74-9801-A36EB7C8567B}" destId="{78B27E28-3A84-40BB-8D7F-6249FC53DCC8}" srcOrd="0" destOrd="0" presId="urn:microsoft.com/office/officeart/2005/8/layout/vList5"/>
    <dgm:cxn modelId="{2CADF9A0-2229-403C-9D4D-BAEC269CB241}" type="presParOf" srcId="{78B27E28-3A84-40BB-8D7F-6249FC53DCC8}" destId="{A1750E8C-7D34-4B64-9A5B-D61ED08035B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7C2671C-07E0-4DF4-BABD-B9F60187D05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5D3557-22B2-4A2D-BBB4-A704D10F2618}">
      <dgm:prSet custT="1"/>
      <dgm:spPr/>
      <dgm:t>
        <a:bodyPr/>
        <a:lstStyle/>
        <a:p>
          <a:r>
            <a:rPr lang="en-US" sz="2400" dirty="0"/>
            <a:t>Affiliate Dashboard</a:t>
          </a:r>
        </a:p>
      </dgm:t>
    </dgm:pt>
    <dgm:pt modelId="{3E4D5EC6-7EBC-4F50-8200-55B763B72768}" type="parTrans" cxnId="{B34F9E30-5FBC-4A4D-92D7-8982643515D2}">
      <dgm:prSet/>
      <dgm:spPr/>
      <dgm:t>
        <a:bodyPr/>
        <a:lstStyle/>
        <a:p>
          <a:endParaRPr lang="en-US"/>
        </a:p>
      </dgm:t>
    </dgm:pt>
    <dgm:pt modelId="{0FC05B8D-B4B1-451E-9A1E-2B3558CD53AE}" type="sibTrans" cxnId="{B34F9E30-5FBC-4A4D-92D7-8982643515D2}">
      <dgm:prSet/>
      <dgm:spPr/>
      <dgm:t>
        <a:bodyPr/>
        <a:lstStyle/>
        <a:p>
          <a:endParaRPr lang="en-US"/>
        </a:p>
      </dgm:t>
    </dgm:pt>
    <dgm:pt modelId="{CA6868EB-4796-48C1-A55F-65452DF022DF}" type="pres">
      <dgm:prSet presAssocID="{57C2671C-07E0-4DF4-BABD-B9F60187D05B}" presName="Name0" presStyleCnt="0">
        <dgm:presLayoutVars>
          <dgm:dir/>
          <dgm:animLvl val="lvl"/>
          <dgm:resizeHandles val="exact"/>
        </dgm:presLayoutVars>
      </dgm:prSet>
      <dgm:spPr/>
    </dgm:pt>
    <dgm:pt modelId="{E4272887-683F-4981-BC6B-C5BCF8592F15}" type="pres">
      <dgm:prSet presAssocID="{355D3557-22B2-4A2D-BBB4-A704D10F2618}" presName="linNode" presStyleCnt="0"/>
      <dgm:spPr/>
    </dgm:pt>
    <dgm:pt modelId="{6701D761-2CD3-4DBE-8E13-6C9316F7A22F}" type="pres">
      <dgm:prSet presAssocID="{355D3557-22B2-4A2D-BBB4-A704D10F2618}" presName="parentText" presStyleLbl="node1" presStyleIdx="0" presStyleCnt="1" custScaleX="144965" custLinFactNeighborX="9480" custLinFactNeighborY="85045">
        <dgm:presLayoutVars>
          <dgm:chMax val="1"/>
          <dgm:bulletEnabled val="1"/>
        </dgm:presLayoutVars>
      </dgm:prSet>
      <dgm:spPr/>
    </dgm:pt>
  </dgm:ptLst>
  <dgm:cxnLst>
    <dgm:cxn modelId="{B34F9E30-5FBC-4A4D-92D7-8982643515D2}" srcId="{57C2671C-07E0-4DF4-BABD-B9F60187D05B}" destId="{355D3557-22B2-4A2D-BBB4-A704D10F2618}" srcOrd="0" destOrd="0" parTransId="{3E4D5EC6-7EBC-4F50-8200-55B763B72768}" sibTransId="{0FC05B8D-B4B1-451E-9A1E-2B3558CD53AE}"/>
    <dgm:cxn modelId="{6B22D654-CDAE-420D-B8E6-D61C0A8A4AF0}" type="presOf" srcId="{355D3557-22B2-4A2D-BBB4-A704D10F2618}" destId="{6701D761-2CD3-4DBE-8E13-6C9316F7A22F}" srcOrd="0" destOrd="0" presId="urn:microsoft.com/office/officeart/2005/8/layout/vList5"/>
    <dgm:cxn modelId="{093F927E-B6FE-4D39-8308-1C4E908CA9F1}" type="presOf" srcId="{57C2671C-07E0-4DF4-BABD-B9F60187D05B}" destId="{CA6868EB-4796-48C1-A55F-65452DF022DF}" srcOrd="0" destOrd="0" presId="urn:microsoft.com/office/officeart/2005/8/layout/vList5"/>
    <dgm:cxn modelId="{11194154-E357-4B56-9A20-0939DA37650A}" type="presParOf" srcId="{CA6868EB-4796-48C1-A55F-65452DF022DF}" destId="{E4272887-683F-4981-BC6B-C5BCF8592F15}" srcOrd="0" destOrd="0" presId="urn:microsoft.com/office/officeart/2005/8/layout/vList5"/>
    <dgm:cxn modelId="{66F9FE58-5679-4E00-A164-4E3B3E3FCB0C}" type="presParOf" srcId="{E4272887-683F-4981-BC6B-C5BCF8592F15}" destId="{6701D761-2CD3-4DBE-8E13-6C9316F7A22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8AE441D-6BCE-41AD-A48C-142DDBA249A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76972D-E6CE-4741-A7F0-CD4D9F1B9A73}">
      <dgm:prSet custT="1"/>
      <dgm:spPr/>
      <dgm:t>
        <a:bodyPr/>
        <a:lstStyle/>
        <a:p>
          <a:r>
            <a:rPr lang="en-US" sz="2400" dirty="0"/>
            <a:t>Add Referrals</a:t>
          </a:r>
        </a:p>
      </dgm:t>
    </dgm:pt>
    <dgm:pt modelId="{C0A4F59C-30F9-4F70-9339-26E4C2C6C0B8}" type="parTrans" cxnId="{09E6D5D5-9276-4C11-9D73-D72ECFA33FBE}">
      <dgm:prSet/>
      <dgm:spPr/>
      <dgm:t>
        <a:bodyPr/>
        <a:lstStyle/>
        <a:p>
          <a:endParaRPr lang="en-US"/>
        </a:p>
      </dgm:t>
    </dgm:pt>
    <dgm:pt modelId="{5C547E57-8477-409F-B693-257835AC45A8}" type="sibTrans" cxnId="{09E6D5D5-9276-4C11-9D73-D72ECFA33FBE}">
      <dgm:prSet/>
      <dgm:spPr/>
      <dgm:t>
        <a:bodyPr/>
        <a:lstStyle/>
        <a:p>
          <a:endParaRPr lang="en-US"/>
        </a:p>
      </dgm:t>
    </dgm:pt>
    <dgm:pt modelId="{53D883C1-E5FD-4B61-A2FE-45D52FD10F23}" type="pres">
      <dgm:prSet presAssocID="{68AE441D-6BCE-41AD-A48C-142DDBA249A6}" presName="Name0" presStyleCnt="0">
        <dgm:presLayoutVars>
          <dgm:dir/>
          <dgm:animLvl val="lvl"/>
          <dgm:resizeHandles val="exact"/>
        </dgm:presLayoutVars>
      </dgm:prSet>
      <dgm:spPr/>
    </dgm:pt>
    <dgm:pt modelId="{D70C2458-F8B5-411A-AAAA-205EACCF737B}" type="pres">
      <dgm:prSet presAssocID="{0B76972D-E6CE-4741-A7F0-CD4D9F1B9A73}" presName="linNode" presStyleCnt="0"/>
      <dgm:spPr/>
    </dgm:pt>
    <dgm:pt modelId="{843C3962-362C-40D3-B4EE-A367D2FE67E3}" type="pres">
      <dgm:prSet presAssocID="{0B76972D-E6CE-4741-A7F0-CD4D9F1B9A73}" presName="parentText" presStyleLbl="node1" presStyleIdx="0" presStyleCnt="1" custScaleX="241228" custLinFactNeighborX="6814" custLinFactNeighborY="-790">
        <dgm:presLayoutVars>
          <dgm:chMax val="1"/>
          <dgm:bulletEnabled val="1"/>
        </dgm:presLayoutVars>
      </dgm:prSet>
      <dgm:spPr/>
    </dgm:pt>
  </dgm:ptLst>
  <dgm:cxnLst>
    <dgm:cxn modelId="{09E6D5D5-9276-4C11-9D73-D72ECFA33FBE}" srcId="{68AE441D-6BCE-41AD-A48C-142DDBA249A6}" destId="{0B76972D-E6CE-4741-A7F0-CD4D9F1B9A73}" srcOrd="0" destOrd="0" parTransId="{C0A4F59C-30F9-4F70-9339-26E4C2C6C0B8}" sibTransId="{5C547E57-8477-409F-B693-257835AC45A8}"/>
    <dgm:cxn modelId="{98B744E1-58EE-4EC0-825C-43B6DC21F237}" type="presOf" srcId="{0B76972D-E6CE-4741-A7F0-CD4D9F1B9A73}" destId="{843C3962-362C-40D3-B4EE-A367D2FE67E3}" srcOrd="0" destOrd="0" presId="urn:microsoft.com/office/officeart/2005/8/layout/vList5"/>
    <dgm:cxn modelId="{2B77FEF8-169F-4AC0-AEF3-5C6AE6789129}" type="presOf" srcId="{68AE441D-6BCE-41AD-A48C-142DDBA249A6}" destId="{53D883C1-E5FD-4B61-A2FE-45D52FD10F23}" srcOrd="0" destOrd="0" presId="urn:microsoft.com/office/officeart/2005/8/layout/vList5"/>
    <dgm:cxn modelId="{D2F9B434-2832-4744-8086-02F876174604}" type="presParOf" srcId="{53D883C1-E5FD-4B61-A2FE-45D52FD10F23}" destId="{D70C2458-F8B5-411A-AAAA-205EACCF737B}" srcOrd="0" destOrd="0" presId="urn:microsoft.com/office/officeart/2005/8/layout/vList5"/>
    <dgm:cxn modelId="{BC3A6508-592E-4E1E-A3FB-891903E41A50}" type="presParOf" srcId="{D70C2458-F8B5-411A-AAAA-205EACCF737B}" destId="{843C3962-362C-40D3-B4EE-A367D2FE67E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8427D-B86A-41DC-A745-F650C043B831}">
      <dsp:nvSpPr>
        <dsp:cNvPr id="0" name=""/>
        <dsp:cNvSpPr/>
      </dsp:nvSpPr>
      <dsp:spPr>
        <a:xfrm>
          <a:off x="0" y="0"/>
          <a:ext cx="9143999" cy="1694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Expertise: </a:t>
          </a:r>
          <a:r>
            <a:rPr lang="en-US" sz="2000" kern="1200" dirty="0"/>
            <a:t>Website &amp; Software Development, Cloud Solutions, Cybersecurity </a:t>
          </a:r>
          <a:r>
            <a:rPr lang="en-US" sz="2600" kern="1200" dirty="0"/>
            <a:t>	   </a:t>
          </a:r>
        </a:p>
      </dsp:txBody>
      <dsp:txXfrm>
        <a:off x="1998213" y="0"/>
        <a:ext cx="7145785" cy="1694139"/>
      </dsp:txXfrm>
    </dsp:sp>
    <dsp:sp modelId="{05BFBF11-FFE9-4A9E-9A42-3AAC45A52616}">
      <dsp:nvSpPr>
        <dsp:cNvPr id="0" name=""/>
        <dsp:cNvSpPr/>
      </dsp:nvSpPr>
      <dsp:spPr>
        <a:xfrm>
          <a:off x="169413" y="169413"/>
          <a:ext cx="1828799" cy="135531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C4A3D5-A0EB-4D48-B6F0-32BFC48F22CB}">
      <dsp:nvSpPr>
        <dsp:cNvPr id="0" name=""/>
        <dsp:cNvSpPr/>
      </dsp:nvSpPr>
      <dsp:spPr>
        <a:xfrm>
          <a:off x="0" y="1863553"/>
          <a:ext cx="9143999" cy="1694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Services</a:t>
          </a:r>
          <a:r>
            <a:rPr lang="en-US" sz="2000" kern="1200" dirty="0"/>
            <a:t>: School ERP |Inventory| CRM Software | Website &amp; App Development</a:t>
          </a:r>
        </a:p>
      </dsp:txBody>
      <dsp:txXfrm>
        <a:off x="1998213" y="1863553"/>
        <a:ext cx="7145785" cy="1694139"/>
      </dsp:txXfrm>
    </dsp:sp>
    <dsp:sp modelId="{D2D2AC51-7233-41D1-843E-06A5818C34EC}">
      <dsp:nvSpPr>
        <dsp:cNvPr id="0" name=""/>
        <dsp:cNvSpPr/>
      </dsp:nvSpPr>
      <dsp:spPr>
        <a:xfrm>
          <a:off x="169413" y="2032967"/>
          <a:ext cx="1828799" cy="135531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A940E8-9383-48AB-99F4-BD371BC8D9FB}">
      <dsp:nvSpPr>
        <dsp:cNvPr id="0" name=""/>
        <dsp:cNvSpPr/>
      </dsp:nvSpPr>
      <dsp:spPr>
        <a:xfrm>
          <a:off x="0" y="3727106"/>
          <a:ext cx="9143999" cy="1694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Office locations: 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Head Office</a:t>
          </a:r>
          <a:r>
            <a:rPr lang="en-US" sz="2000" kern="1200" dirty="0"/>
            <a:t>: Gurugram, Delhi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Branch Office:</a:t>
          </a:r>
          <a:r>
            <a:rPr lang="en-US" sz="2000" kern="1200" dirty="0"/>
            <a:t> Neelbad, Bhopal					</a:t>
          </a:r>
          <a:r>
            <a:rPr lang="en-US" sz="2200" kern="1200" dirty="0"/>
            <a:t>										 </a:t>
          </a:r>
        </a:p>
      </dsp:txBody>
      <dsp:txXfrm>
        <a:off x="1998213" y="3727106"/>
        <a:ext cx="7145785" cy="1694139"/>
      </dsp:txXfrm>
    </dsp:sp>
    <dsp:sp modelId="{5ACDDA10-E1B2-4BD7-A9F2-B22C754BFFF0}">
      <dsp:nvSpPr>
        <dsp:cNvPr id="0" name=""/>
        <dsp:cNvSpPr/>
      </dsp:nvSpPr>
      <dsp:spPr>
        <a:xfrm>
          <a:off x="169413" y="3896520"/>
          <a:ext cx="1828799" cy="135531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CE9FF-88E5-43E9-9BD4-936AB5A93330}">
      <dsp:nvSpPr>
        <dsp:cNvPr id="0" name=""/>
        <dsp:cNvSpPr/>
      </dsp:nvSpPr>
      <dsp:spPr>
        <a:xfrm>
          <a:off x="2926080" y="0"/>
          <a:ext cx="3291840" cy="5054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Product overview</a:t>
          </a:r>
        </a:p>
      </dsp:txBody>
      <dsp:txXfrm>
        <a:off x="2950754" y="24674"/>
        <a:ext cx="3242492" cy="4561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7AB87-6297-4F2E-BD8B-9461EDD3F61A}">
      <dsp:nvSpPr>
        <dsp:cNvPr id="0" name=""/>
        <dsp:cNvSpPr/>
      </dsp:nvSpPr>
      <dsp:spPr>
        <a:xfrm>
          <a:off x="7994" y="0"/>
          <a:ext cx="1595716" cy="4148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Decades Of Experience In IT Solutions</a:t>
          </a:r>
        </a:p>
      </dsp:txBody>
      <dsp:txXfrm>
        <a:off x="7994" y="1659481"/>
        <a:ext cx="1595716" cy="1659481"/>
      </dsp:txXfrm>
    </dsp:sp>
    <dsp:sp modelId="{7EB31B99-B700-4C0C-B70F-01FA1442B45C}">
      <dsp:nvSpPr>
        <dsp:cNvPr id="0" name=""/>
        <dsp:cNvSpPr/>
      </dsp:nvSpPr>
      <dsp:spPr>
        <a:xfrm>
          <a:off x="1629" y="248922"/>
          <a:ext cx="1608446" cy="13815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52374FA-E7CD-47B5-868C-25A1CE1D4833}">
      <dsp:nvSpPr>
        <dsp:cNvPr id="0" name=""/>
        <dsp:cNvSpPr/>
      </dsp:nvSpPr>
      <dsp:spPr>
        <a:xfrm>
          <a:off x="1657947" y="0"/>
          <a:ext cx="1595716" cy="4148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Latest Technology and Tech Trends</a:t>
          </a:r>
        </a:p>
      </dsp:txBody>
      <dsp:txXfrm>
        <a:off x="1657947" y="1659481"/>
        <a:ext cx="1595716" cy="1659481"/>
      </dsp:txXfrm>
    </dsp:sp>
    <dsp:sp modelId="{24CAC02C-9F90-43C7-8744-80980437E223}">
      <dsp:nvSpPr>
        <dsp:cNvPr id="0" name=""/>
        <dsp:cNvSpPr/>
      </dsp:nvSpPr>
      <dsp:spPr>
        <a:xfrm>
          <a:off x="1765046" y="248922"/>
          <a:ext cx="1381518" cy="1381518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39000" r="-39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45413D8-31A5-4678-810C-7E49C9BC8045}">
      <dsp:nvSpPr>
        <dsp:cNvPr id="0" name=""/>
        <dsp:cNvSpPr/>
      </dsp:nvSpPr>
      <dsp:spPr>
        <a:xfrm>
          <a:off x="3340949" y="0"/>
          <a:ext cx="1595716" cy="4148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Customize Solutions &amp; User friendly</a:t>
          </a:r>
        </a:p>
      </dsp:txBody>
      <dsp:txXfrm>
        <a:off x="3340949" y="1659481"/>
        <a:ext cx="1595716" cy="1659481"/>
      </dsp:txXfrm>
    </dsp:sp>
    <dsp:sp modelId="{DBD5D1F9-D1F2-4A75-B1EE-C6D285AC6D15}">
      <dsp:nvSpPr>
        <dsp:cNvPr id="0" name=""/>
        <dsp:cNvSpPr/>
      </dsp:nvSpPr>
      <dsp:spPr>
        <a:xfrm>
          <a:off x="3408634" y="248922"/>
          <a:ext cx="1381518" cy="138151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B228257-12A2-4058-9532-1924108F78E4}">
      <dsp:nvSpPr>
        <dsp:cNvPr id="0" name=""/>
        <dsp:cNvSpPr/>
      </dsp:nvSpPr>
      <dsp:spPr>
        <a:xfrm>
          <a:off x="4945123" y="0"/>
          <a:ext cx="1595716" cy="4148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Consistent Update And Maintenance Services </a:t>
          </a:r>
        </a:p>
      </dsp:txBody>
      <dsp:txXfrm>
        <a:off x="4945123" y="1659481"/>
        <a:ext cx="1595716" cy="1659481"/>
      </dsp:txXfrm>
    </dsp:sp>
    <dsp:sp modelId="{A7F6A6B7-3C8E-4753-918E-DFAC79BD6203}">
      <dsp:nvSpPr>
        <dsp:cNvPr id="0" name=""/>
        <dsp:cNvSpPr/>
      </dsp:nvSpPr>
      <dsp:spPr>
        <a:xfrm>
          <a:off x="5037702" y="248922"/>
          <a:ext cx="1381518" cy="1381518"/>
        </a:xfrm>
        <a:prstGeom prst="ellipse">
          <a:avLst/>
        </a:prstGeom>
        <a:blipFill rotWithShape="1">
          <a:blip xmlns:r="http://schemas.openxmlformats.org/officeDocument/2006/relationships" r:embed="rId4"/>
          <a:srcRect/>
          <a:stretch>
            <a:fillRect l="-16000" r="-16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9BA5F57-BF7D-47E3-AF24-D7D89262C6A6}">
      <dsp:nvSpPr>
        <dsp:cNvPr id="0" name=""/>
        <dsp:cNvSpPr/>
      </dsp:nvSpPr>
      <dsp:spPr>
        <a:xfrm>
          <a:off x="6588711" y="0"/>
          <a:ext cx="1595716" cy="4148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Cloud Based ERP  Software Services</a:t>
          </a:r>
        </a:p>
      </dsp:txBody>
      <dsp:txXfrm>
        <a:off x="6588711" y="1659481"/>
        <a:ext cx="1595716" cy="1659481"/>
      </dsp:txXfrm>
    </dsp:sp>
    <dsp:sp modelId="{6183917A-9489-4AB2-B38D-8AD0CF0C493C}">
      <dsp:nvSpPr>
        <dsp:cNvPr id="0" name=""/>
        <dsp:cNvSpPr/>
      </dsp:nvSpPr>
      <dsp:spPr>
        <a:xfrm>
          <a:off x="6695810" y="248922"/>
          <a:ext cx="1381518" cy="138151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A4C1AC-262C-4B19-9780-E78446FE237A}">
      <dsp:nvSpPr>
        <dsp:cNvPr id="0" name=""/>
        <dsp:cNvSpPr/>
      </dsp:nvSpPr>
      <dsp:spPr>
        <a:xfrm>
          <a:off x="329650" y="3318963"/>
          <a:ext cx="7526755" cy="622305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12378-2ACF-4FF8-8343-D4460AAA065F}">
      <dsp:nvSpPr>
        <dsp:cNvPr id="0" name=""/>
        <dsp:cNvSpPr/>
      </dsp:nvSpPr>
      <dsp:spPr>
        <a:xfrm>
          <a:off x="2926078" y="225"/>
          <a:ext cx="3291838" cy="4612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Why Choose Us?</a:t>
          </a:r>
        </a:p>
      </dsp:txBody>
      <dsp:txXfrm>
        <a:off x="2948593" y="22740"/>
        <a:ext cx="3246808" cy="4161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70E14-FA32-46CD-A85A-2A7F1768BCB5}">
      <dsp:nvSpPr>
        <dsp:cNvPr id="0" name=""/>
        <dsp:cNvSpPr/>
      </dsp:nvSpPr>
      <dsp:spPr>
        <a:xfrm>
          <a:off x="2926079" y="225"/>
          <a:ext cx="3291839" cy="4612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Admin Review Affiliates</a:t>
          </a:r>
        </a:p>
      </dsp:txBody>
      <dsp:txXfrm>
        <a:off x="2948594" y="22740"/>
        <a:ext cx="3246809" cy="4161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3B186-D2C7-47D0-9154-144943C3C8D6}">
      <dsp:nvSpPr>
        <dsp:cNvPr id="0" name=""/>
        <dsp:cNvSpPr/>
      </dsp:nvSpPr>
      <dsp:spPr>
        <a:xfrm>
          <a:off x="3214691" y="450"/>
          <a:ext cx="2714615" cy="4612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Add Affiliates</a:t>
          </a:r>
        </a:p>
      </dsp:txBody>
      <dsp:txXfrm>
        <a:off x="3237206" y="22965"/>
        <a:ext cx="2669585" cy="4161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50E8C-7D34-4B64-9A5B-D61ED08035B0}">
      <dsp:nvSpPr>
        <dsp:cNvPr id="0" name=""/>
        <dsp:cNvSpPr/>
      </dsp:nvSpPr>
      <dsp:spPr>
        <a:xfrm>
          <a:off x="0" y="416"/>
          <a:ext cx="4378414" cy="425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Admin-Referrals Report</a:t>
          </a:r>
        </a:p>
      </dsp:txBody>
      <dsp:txXfrm>
        <a:off x="20793" y="21209"/>
        <a:ext cx="4336828" cy="3843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1D761-2CD3-4DBE-8E13-6C9316F7A22F}">
      <dsp:nvSpPr>
        <dsp:cNvPr id="0" name=""/>
        <dsp:cNvSpPr/>
      </dsp:nvSpPr>
      <dsp:spPr>
        <a:xfrm>
          <a:off x="2498058" y="450"/>
          <a:ext cx="4772015" cy="4612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Affiliate Dashboard</a:t>
          </a:r>
        </a:p>
      </dsp:txBody>
      <dsp:txXfrm>
        <a:off x="2520573" y="22965"/>
        <a:ext cx="4726985" cy="41618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C3962-362C-40D3-B4EE-A367D2FE67E3}">
      <dsp:nvSpPr>
        <dsp:cNvPr id="0" name=""/>
        <dsp:cNvSpPr/>
      </dsp:nvSpPr>
      <dsp:spPr>
        <a:xfrm>
          <a:off x="341968" y="0"/>
          <a:ext cx="3288005" cy="4339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Add Referrals</a:t>
          </a:r>
        </a:p>
      </dsp:txBody>
      <dsp:txXfrm>
        <a:off x="363152" y="21184"/>
        <a:ext cx="3245637" cy="391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2DDCD-2471-4DC1-B13F-83737CAA1CB6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41563-2C15-4404-A67D-950EB96D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44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41563-2C15-4404-A67D-950EB96D7A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72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8A81-3ED4-4A06-A64E-DF1136C7D21E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 Gen Technology for Next Level Growth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BB5E-4416-42CA-A412-C7E9BA6B67B6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 Gen Technology for Next Level Growth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4514-A048-4D5C-B285-029E036CDC29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 Gen Technology for Next Level Growth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5232-936D-4506-9ED2-CD20B8ADA1F8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 Gen Technology for Next Level Growth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23DB-202B-40B8-A059-4CB3F1605946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 Gen Technology for Next Level Growth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3F991-014B-4D73-8055-1D90B8C350BE}" type="datetime1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 Gen Technology for Next Level Growth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10A1-7F7E-458C-9818-CAB90C54FD4C}" type="datetime1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 Gen Technology for Next Level Growth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8774-35FC-452C-84BA-83B3572F9B51}" type="datetime1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 Gen Technology for Next Level Growth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8B85-05E8-4734-B364-A9A4CD83F629}" type="datetime1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 Gen Technology for Next Level Growth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0AD6-5514-4186-9D78-DA02E31D8161}" type="datetime1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 Gen Technology for Next Level Growth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5FFA-5A03-4038-819B-1C83DA0B5C13}" type="datetime1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 Gen Technology for Next Level Growth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8EF2D-B21C-4C26-A569-114AC8C230B7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Next Gen Technology for Next Level Growth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epngimg.com/png/32329-technology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hyperlink" Target="https://freepngimg.com/png/64495-educational-reading-e-learning-education-technology-icon" TargetMode="Externa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2.xml"/><Relationship Id="rId9" Type="http://schemas.openxmlformats.org/officeDocument/2006/relationships/hyperlink" Target="https://freepngimg.com/png/32329-technology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1.jpg"/><Relationship Id="rId12" Type="http://schemas.microsoft.com/office/2007/relationships/diagramDrawing" Target="../diagrams/drawing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openxmlformats.org/officeDocument/2006/relationships/diagramColors" Target="../diagrams/colors4.xml"/><Relationship Id="rId5" Type="http://schemas.openxmlformats.org/officeDocument/2006/relationships/diagramColors" Target="../diagrams/colors3.xml"/><Relationship Id="rId10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3.xml"/><Relationship Id="rId9" Type="http://schemas.openxmlformats.org/officeDocument/2006/relationships/diagramLayout" Target="../diagrams/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5B90F5-5892-85BA-A777-760E2D5924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44" t="17069" r="3125" b="12810"/>
          <a:stretch>
            <a:fillRect/>
          </a:stretch>
        </p:blipFill>
        <p:spPr>
          <a:xfrm>
            <a:off x="0" y="0"/>
            <a:ext cx="2171699" cy="536406"/>
          </a:xfrm>
          <a:prstGeom prst="rect">
            <a:avLst/>
          </a:prstGeom>
          <a:effectLst/>
        </p:spPr>
      </p:pic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516EA015-4ED9-0723-2171-3B6ACA1CCA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6433963"/>
              </p:ext>
            </p:extLst>
          </p:nvPr>
        </p:nvGraphicFramePr>
        <p:xfrm>
          <a:off x="1" y="684533"/>
          <a:ext cx="9143999" cy="5421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8F7C521-8D16-8CB3-D985-596DF9696302}"/>
              </a:ext>
            </a:extLst>
          </p:cNvPr>
          <p:cNvSpPr txBox="1"/>
          <p:nvPr/>
        </p:nvSpPr>
        <p:spPr>
          <a:xfrm>
            <a:off x="2171699" y="-14288"/>
            <a:ext cx="6972300" cy="584775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2940C-660F-A5C6-071D-63892E0D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" y="6319774"/>
            <a:ext cx="9144000" cy="365125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 Gen Technology for Next Level Growth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0AB8BC-266A-EBAA-94D2-2A55A7B95FCF}"/>
              </a:ext>
            </a:extLst>
          </p:cNvPr>
          <p:cNvSpPr/>
          <p:nvPr/>
        </p:nvSpPr>
        <p:spPr>
          <a:xfrm>
            <a:off x="-2" y="0"/>
            <a:ext cx="9144000" cy="5847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DE06A-003C-2F0D-CDB1-5B15ED07413E}"/>
              </a:ext>
            </a:extLst>
          </p:cNvPr>
          <p:cNvSpPr/>
          <p:nvPr/>
        </p:nvSpPr>
        <p:spPr>
          <a:xfrm>
            <a:off x="0" y="6173467"/>
            <a:ext cx="9143998" cy="6845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59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2F04CE-551D-E593-CBD9-073BC810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3999" cy="365125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 Gen Technology for Next Level Growth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18C66-6FE9-358F-8B65-4493D2BE72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4" t="17069" r="3125" b="12810"/>
          <a:stretch>
            <a:fillRect/>
          </a:stretch>
        </p:blipFill>
        <p:spPr>
          <a:xfrm>
            <a:off x="-28576" y="-1"/>
            <a:ext cx="2171699" cy="589781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7B4E4F-1341-5435-660B-EF0CF795BA7C}"/>
              </a:ext>
            </a:extLst>
          </p:cNvPr>
          <p:cNvSpPr txBox="1"/>
          <p:nvPr/>
        </p:nvSpPr>
        <p:spPr>
          <a:xfrm>
            <a:off x="2143123" y="0"/>
            <a:ext cx="7000877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A2031D-0DEB-9830-AC07-D7BCF337BDF4}"/>
              </a:ext>
            </a:extLst>
          </p:cNvPr>
          <p:cNvSpPr/>
          <p:nvPr/>
        </p:nvSpPr>
        <p:spPr>
          <a:xfrm>
            <a:off x="0" y="6268218"/>
            <a:ext cx="9144000" cy="58978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1779A-8C69-AD9D-F2D4-C92A5B308097}"/>
              </a:ext>
            </a:extLst>
          </p:cNvPr>
          <p:cNvSpPr/>
          <p:nvPr/>
        </p:nvSpPr>
        <p:spPr>
          <a:xfrm>
            <a:off x="0" y="-2"/>
            <a:ext cx="9144000" cy="58477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66287F0-5287-7044-B974-CA61A24CF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57400" y="3414712"/>
            <a:ext cx="5328456" cy="24966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458868-F84E-67EA-F812-76B39F9D21CC}"/>
              </a:ext>
            </a:extLst>
          </p:cNvPr>
          <p:cNvSpPr txBox="1"/>
          <p:nvPr/>
        </p:nvSpPr>
        <p:spPr>
          <a:xfrm>
            <a:off x="2143123" y="2039064"/>
            <a:ext cx="4358286" cy="1107996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9904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841EDFD-9792-0C54-0C3F-407E46CBACF8}"/>
              </a:ext>
            </a:extLst>
          </p:cNvPr>
          <p:cNvGrpSpPr/>
          <p:nvPr/>
        </p:nvGrpSpPr>
        <p:grpSpPr>
          <a:xfrm>
            <a:off x="65311" y="1205975"/>
            <a:ext cx="9013370" cy="4963343"/>
            <a:chOff x="3294722" y="1948547"/>
            <a:chExt cx="2554544" cy="2554544"/>
          </a:xfrm>
        </p:grpSpPr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AF1BC930-14CE-35A2-F393-B49F4686C93D}"/>
                </a:ext>
              </a:extLst>
            </p:cNvPr>
            <p:cNvSpPr/>
            <p:nvPr/>
          </p:nvSpPr>
          <p:spPr>
            <a:xfrm>
              <a:off x="3294722" y="1948547"/>
              <a:ext cx="2554544" cy="2554544"/>
            </a:xfrm>
            <a:prstGeom prst="diamond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en-US" dirty="0"/>
                <a:t>RE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675E998-1122-F14A-5272-7118CA414827}"/>
                </a:ext>
              </a:extLst>
            </p:cNvPr>
            <p:cNvSpPr/>
            <p:nvPr/>
          </p:nvSpPr>
          <p:spPr>
            <a:xfrm>
              <a:off x="3537405" y="2174439"/>
              <a:ext cx="996272" cy="996272"/>
            </a:xfrm>
            <a:custGeom>
              <a:avLst/>
              <a:gdLst>
                <a:gd name="connsiteX0" fmla="*/ 0 w 996272"/>
                <a:gd name="connsiteY0" fmla="*/ 166049 h 996272"/>
                <a:gd name="connsiteX1" fmla="*/ 166049 w 996272"/>
                <a:gd name="connsiteY1" fmla="*/ 0 h 996272"/>
                <a:gd name="connsiteX2" fmla="*/ 830223 w 996272"/>
                <a:gd name="connsiteY2" fmla="*/ 0 h 996272"/>
                <a:gd name="connsiteX3" fmla="*/ 996272 w 996272"/>
                <a:gd name="connsiteY3" fmla="*/ 166049 h 996272"/>
                <a:gd name="connsiteX4" fmla="*/ 996272 w 996272"/>
                <a:gd name="connsiteY4" fmla="*/ 830223 h 996272"/>
                <a:gd name="connsiteX5" fmla="*/ 830223 w 996272"/>
                <a:gd name="connsiteY5" fmla="*/ 996272 h 996272"/>
                <a:gd name="connsiteX6" fmla="*/ 166049 w 996272"/>
                <a:gd name="connsiteY6" fmla="*/ 996272 h 996272"/>
                <a:gd name="connsiteX7" fmla="*/ 0 w 996272"/>
                <a:gd name="connsiteY7" fmla="*/ 830223 h 996272"/>
                <a:gd name="connsiteX8" fmla="*/ 0 w 996272"/>
                <a:gd name="connsiteY8" fmla="*/ 166049 h 99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6272" h="996272">
                  <a:moveTo>
                    <a:pt x="0" y="166049"/>
                  </a:moveTo>
                  <a:cubicBezTo>
                    <a:pt x="0" y="74343"/>
                    <a:pt x="74343" y="0"/>
                    <a:pt x="166049" y="0"/>
                  </a:cubicBezTo>
                  <a:lnTo>
                    <a:pt x="830223" y="0"/>
                  </a:lnTo>
                  <a:cubicBezTo>
                    <a:pt x="921929" y="0"/>
                    <a:pt x="996272" y="74343"/>
                    <a:pt x="996272" y="166049"/>
                  </a:cubicBezTo>
                  <a:lnTo>
                    <a:pt x="996272" y="830223"/>
                  </a:lnTo>
                  <a:cubicBezTo>
                    <a:pt x="996272" y="921929"/>
                    <a:pt x="921929" y="996272"/>
                    <a:pt x="830223" y="996272"/>
                  </a:cubicBezTo>
                  <a:lnTo>
                    <a:pt x="166049" y="996272"/>
                  </a:lnTo>
                  <a:cubicBezTo>
                    <a:pt x="74343" y="996272"/>
                    <a:pt x="0" y="921929"/>
                    <a:pt x="0" y="830223"/>
                  </a:cubicBezTo>
                  <a:lnTo>
                    <a:pt x="0" y="1660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9114" tIns="79114" rIns="79114" bIns="79114" numCol="1" spcCol="1270" anchor="ctr" anchorCtr="0">
              <a:noAutofit/>
            </a:bodyPr>
            <a:lstStyle/>
            <a:p>
              <a:pPr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/>
                <a:t>Affiliate- Referrals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BA08A1C-1A90-BD80-C5B4-3159468BA9D7}"/>
                </a:ext>
              </a:extLst>
            </p:cNvPr>
            <p:cNvSpPr/>
            <p:nvPr/>
          </p:nvSpPr>
          <p:spPr>
            <a:xfrm>
              <a:off x="4610314" y="2174439"/>
              <a:ext cx="996272" cy="996272"/>
            </a:xfrm>
            <a:custGeom>
              <a:avLst/>
              <a:gdLst>
                <a:gd name="connsiteX0" fmla="*/ 0 w 996272"/>
                <a:gd name="connsiteY0" fmla="*/ 166049 h 996272"/>
                <a:gd name="connsiteX1" fmla="*/ 166049 w 996272"/>
                <a:gd name="connsiteY1" fmla="*/ 0 h 996272"/>
                <a:gd name="connsiteX2" fmla="*/ 830223 w 996272"/>
                <a:gd name="connsiteY2" fmla="*/ 0 h 996272"/>
                <a:gd name="connsiteX3" fmla="*/ 996272 w 996272"/>
                <a:gd name="connsiteY3" fmla="*/ 166049 h 996272"/>
                <a:gd name="connsiteX4" fmla="*/ 996272 w 996272"/>
                <a:gd name="connsiteY4" fmla="*/ 830223 h 996272"/>
                <a:gd name="connsiteX5" fmla="*/ 830223 w 996272"/>
                <a:gd name="connsiteY5" fmla="*/ 996272 h 996272"/>
                <a:gd name="connsiteX6" fmla="*/ 166049 w 996272"/>
                <a:gd name="connsiteY6" fmla="*/ 996272 h 996272"/>
                <a:gd name="connsiteX7" fmla="*/ 0 w 996272"/>
                <a:gd name="connsiteY7" fmla="*/ 830223 h 996272"/>
                <a:gd name="connsiteX8" fmla="*/ 0 w 996272"/>
                <a:gd name="connsiteY8" fmla="*/ 166049 h 99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6272" h="996272">
                  <a:moveTo>
                    <a:pt x="0" y="166049"/>
                  </a:moveTo>
                  <a:cubicBezTo>
                    <a:pt x="0" y="74343"/>
                    <a:pt x="74343" y="0"/>
                    <a:pt x="166049" y="0"/>
                  </a:cubicBezTo>
                  <a:lnTo>
                    <a:pt x="830223" y="0"/>
                  </a:lnTo>
                  <a:cubicBezTo>
                    <a:pt x="921929" y="0"/>
                    <a:pt x="996272" y="74343"/>
                    <a:pt x="996272" y="166049"/>
                  </a:cubicBezTo>
                  <a:lnTo>
                    <a:pt x="996272" y="830223"/>
                  </a:lnTo>
                  <a:cubicBezTo>
                    <a:pt x="996272" y="921929"/>
                    <a:pt x="921929" y="996272"/>
                    <a:pt x="830223" y="996272"/>
                  </a:cubicBezTo>
                  <a:lnTo>
                    <a:pt x="166049" y="996272"/>
                  </a:lnTo>
                  <a:cubicBezTo>
                    <a:pt x="74343" y="996272"/>
                    <a:pt x="0" y="921929"/>
                    <a:pt x="0" y="830223"/>
                  </a:cubicBezTo>
                  <a:lnTo>
                    <a:pt x="0" y="1660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9114" tIns="79114" rIns="79114" bIns="79114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Affiliate- Analytical report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864987B-C91E-7AAD-B9F0-B7566EAED9D1}"/>
                </a:ext>
              </a:extLst>
            </p:cNvPr>
            <p:cNvSpPr/>
            <p:nvPr/>
          </p:nvSpPr>
          <p:spPr>
            <a:xfrm>
              <a:off x="3537405" y="3247348"/>
              <a:ext cx="996272" cy="996272"/>
            </a:xfrm>
            <a:custGeom>
              <a:avLst/>
              <a:gdLst>
                <a:gd name="connsiteX0" fmla="*/ 0 w 996272"/>
                <a:gd name="connsiteY0" fmla="*/ 166049 h 996272"/>
                <a:gd name="connsiteX1" fmla="*/ 166049 w 996272"/>
                <a:gd name="connsiteY1" fmla="*/ 0 h 996272"/>
                <a:gd name="connsiteX2" fmla="*/ 830223 w 996272"/>
                <a:gd name="connsiteY2" fmla="*/ 0 h 996272"/>
                <a:gd name="connsiteX3" fmla="*/ 996272 w 996272"/>
                <a:gd name="connsiteY3" fmla="*/ 166049 h 996272"/>
                <a:gd name="connsiteX4" fmla="*/ 996272 w 996272"/>
                <a:gd name="connsiteY4" fmla="*/ 830223 h 996272"/>
                <a:gd name="connsiteX5" fmla="*/ 830223 w 996272"/>
                <a:gd name="connsiteY5" fmla="*/ 996272 h 996272"/>
                <a:gd name="connsiteX6" fmla="*/ 166049 w 996272"/>
                <a:gd name="connsiteY6" fmla="*/ 996272 h 996272"/>
                <a:gd name="connsiteX7" fmla="*/ 0 w 996272"/>
                <a:gd name="connsiteY7" fmla="*/ 830223 h 996272"/>
                <a:gd name="connsiteX8" fmla="*/ 0 w 996272"/>
                <a:gd name="connsiteY8" fmla="*/ 166049 h 99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6272" h="996272">
                  <a:moveTo>
                    <a:pt x="0" y="166049"/>
                  </a:moveTo>
                  <a:cubicBezTo>
                    <a:pt x="0" y="74343"/>
                    <a:pt x="74343" y="0"/>
                    <a:pt x="166049" y="0"/>
                  </a:cubicBezTo>
                  <a:lnTo>
                    <a:pt x="830223" y="0"/>
                  </a:lnTo>
                  <a:cubicBezTo>
                    <a:pt x="921929" y="0"/>
                    <a:pt x="996272" y="74343"/>
                    <a:pt x="996272" y="166049"/>
                  </a:cubicBezTo>
                  <a:lnTo>
                    <a:pt x="996272" y="830223"/>
                  </a:lnTo>
                  <a:cubicBezTo>
                    <a:pt x="996272" y="921929"/>
                    <a:pt x="921929" y="996272"/>
                    <a:pt x="830223" y="996272"/>
                  </a:cubicBezTo>
                  <a:lnTo>
                    <a:pt x="166049" y="996272"/>
                  </a:lnTo>
                  <a:cubicBezTo>
                    <a:pt x="74343" y="996272"/>
                    <a:pt x="0" y="921929"/>
                    <a:pt x="0" y="830223"/>
                  </a:cubicBezTo>
                  <a:lnTo>
                    <a:pt x="0" y="1660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9114" tIns="79114" rIns="79114" bIns="79114" numCol="1" spcCol="1270" anchor="ctr" anchorCtr="0">
              <a:noAutofit/>
            </a:bodyPr>
            <a:lstStyle/>
            <a:p>
              <a:pPr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/>
                <a:t>Admin- Review Affiliates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6A7777C-6D8F-2FFA-FC82-C627D1E6F815}"/>
                </a:ext>
              </a:extLst>
            </p:cNvPr>
            <p:cNvSpPr/>
            <p:nvPr/>
          </p:nvSpPr>
          <p:spPr>
            <a:xfrm>
              <a:off x="4610314" y="3219587"/>
              <a:ext cx="996272" cy="996272"/>
            </a:xfrm>
            <a:custGeom>
              <a:avLst/>
              <a:gdLst>
                <a:gd name="connsiteX0" fmla="*/ 0 w 996272"/>
                <a:gd name="connsiteY0" fmla="*/ 166049 h 996272"/>
                <a:gd name="connsiteX1" fmla="*/ 166049 w 996272"/>
                <a:gd name="connsiteY1" fmla="*/ 0 h 996272"/>
                <a:gd name="connsiteX2" fmla="*/ 830223 w 996272"/>
                <a:gd name="connsiteY2" fmla="*/ 0 h 996272"/>
                <a:gd name="connsiteX3" fmla="*/ 996272 w 996272"/>
                <a:gd name="connsiteY3" fmla="*/ 166049 h 996272"/>
                <a:gd name="connsiteX4" fmla="*/ 996272 w 996272"/>
                <a:gd name="connsiteY4" fmla="*/ 830223 h 996272"/>
                <a:gd name="connsiteX5" fmla="*/ 830223 w 996272"/>
                <a:gd name="connsiteY5" fmla="*/ 996272 h 996272"/>
                <a:gd name="connsiteX6" fmla="*/ 166049 w 996272"/>
                <a:gd name="connsiteY6" fmla="*/ 996272 h 996272"/>
                <a:gd name="connsiteX7" fmla="*/ 0 w 996272"/>
                <a:gd name="connsiteY7" fmla="*/ 830223 h 996272"/>
                <a:gd name="connsiteX8" fmla="*/ 0 w 996272"/>
                <a:gd name="connsiteY8" fmla="*/ 166049 h 99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6272" h="996272">
                  <a:moveTo>
                    <a:pt x="0" y="166049"/>
                  </a:moveTo>
                  <a:cubicBezTo>
                    <a:pt x="0" y="74343"/>
                    <a:pt x="74343" y="0"/>
                    <a:pt x="166049" y="0"/>
                  </a:cubicBezTo>
                  <a:lnTo>
                    <a:pt x="830223" y="0"/>
                  </a:lnTo>
                  <a:cubicBezTo>
                    <a:pt x="921929" y="0"/>
                    <a:pt x="996272" y="74343"/>
                    <a:pt x="996272" y="166049"/>
                  </a:cubicBezTo>
                  <a:lnTo>
                    <a:pt x="996272" y="830223"/>
                  </a:lnTo>
                  <a:cubicBezTo>
                    <a:pt x="996272" y="921929"/>
                    <a:pt x="921929" y="996272"/>
                    <a:pt x="830223" y="996272"/>
                  </a:cubicBezTo>
                  <a:lnTo>
                    <a:pt x="166049" y="996272"/>
                  </a:lnTo>
                  <a:cubicBezTo>
                    <a:pt x="74343" y="996272"/>
                    <a:pt x="0" y="921929"/>
                    <a:pt x="0" y="830223"/>
                  </a:cubicBezTo>
                  <a:lnTo>
                    <a:pt x="0" y="16604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9114" tIns="79114" rIns="79114" bIns="79114" numCol="1" spcCol="1270" anchor="ctr" anchorCtr="0">
              <a:noAutofit/>
            </a:bodyPr>
            <a:lstStyle/>
            <a:p>
              <a:pPr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/>
                <a:t>Admin- Referrals Report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6CB556F-28C9-1895-D540-1185E858F631}"/>
              </a:ext>
            </a:extLst>
          </p:cNvPr>
          <p:cNvSpPr txBox="1"/>
          <p:nvPr/>
        </p:nvSpPr>
        <p:spPr>
          <a:xfrm>
            <a:off x="2171698" y="0"/>
            <a:ext cx="6972301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F081E-5B3E-10F3-1671-4C9B440CA6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4" t="17069" r="3125" b="12810"/>
          <a:stretch>
            <a:fillRect/>
          </a:stretch>
        </p:blipFill>
        <p:spPr>
          <a:xfrm>
            <a:off x="0" y="-1"/>
            <a:ext cx="2171699" cy="584775"/>
          </a:xfrm>
          <a:prstGeom prst="rect">
            <a:avLst/>
          </a:prstGeom>
          <a:effectLst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EAF46-6976-2396-CAA1-18BECACB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1" y="6356350"/>
            <a:ext cx="9124945" cy="365125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 Gen Technology for Next Level Growth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7C1660-1B0F-653D-6682-B931E58716E9}"/>
              </a:ext>
            </a:extLst>
          </p:cNvPr>
          <p:cNvSpPr/>
          <p:nvPr/>
        </p:nvSpPr>
        <p:spPr>
          <a:xfrm>
            <a:off x="-1" y="-2"/>
            <a:ext cx="9143999" cy="58477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44EFE4-8AA5-DA4B-40FA-77917B32EFF7}"/>
              </a:ext>
            </a:extLst>
          </p:cNvPr>
          <p:cNvSpPr/>
          <p:nvPr/>
        </p:nvSpPr>
        <p:spPr>
          <a:xfrm>
            <a:off x="0" y="6231662"/>
            <a:ext cx="9143997" cy="626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72AFF7F0-03DC-2F07-7F91-CDC96C0F57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7454966"/>
              </p:ext>
            </p:extLst>
          </p:nvPr>
        </p:nvGraphicFramePr>
        <p:xfrm>
          <a:off x="-3" y="626338"/>
          <a:ext cx="9144000" cy="505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9B1B3EE4-A094-FF78-E919-751698A12A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9051" y="609166"/>
            <a:ext cx="2404836" cy="103570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1E402DE-2758-1375-DE38-7C3A0A599F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474857" y="626337"/>
            <a:ext cx="1939544" cy="122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3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08FCDEB7-8740-D599-1848-08A818B838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0158940"/>
              </p:ext>
            </p:extLst>
          </p:nvPr>
        </p:nvGraphicFramePr>
        <p:xfrm>
          <a:off x="508000" y="1595357"/>
          <a:ext cx="8186057" cy="4148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2441D3B-C081-FAAF-6E97-12B19BFF369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344" t="17069" r="3125" b="12810"/>
          <a:stretch>
            <a:fillRect/>
          </a:stretch>
        </p:blipFill>
        <p:spPr>
          <a:xfrm>
            <a:off x="0" y="-1"/>
            <a:ext cx="2171699" cy="584775"/>
          </a:xfrm>
          <a:prstGeom prst="rect">
            <a:avLst/>
          </a:prstGeom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E57D83-7AF3-1CFD-C763-624C2D8297C1}"/>
              </a:ext>
            </a:extLst>
          </p:cNvPr>
          <p:cNvSpPr txBox="1"/>
          <p:nvPr/>
        </p:nvSpPr>
        <p:spPr>
          <a:xfrm>
            <a:off x="2171698" y="0"/>
            <a:ext cx="6972301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5A84D9-D560-DFA7-056E-9FD512C2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030" y="6356350"/>
            <a:ext cx="9143996" cy="365125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 Gen Technology for Next Level Growth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A4AE25-1EC3-5317-6FC0-590F6AF2725A}"/>
              </a:ext>
            </a:extLst>
          </p:cNvPr>
          <p:cNvSpPr/>
          <p:nvPr/>
        </p:nvSpPr>
        <p:spPr>
          <a:xfrm>
            <a:off x="1" y="5182"/>
            <a:ext cx="9143998" cy="57959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7002CC-6F42-5475-1C21-C2A5F2F92B98}"/>
              </a:ext>
            </a:extLst>
          </p:cNvPr>
          <p:cNvSpPr/>
          <p:nvPr/>
        </p:nvSpPr>
        <p:spPr>
          <a:xfrm>
            <a:off x="1" y="6205728"/>
            <a:ext cx="9143997" cy="65227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4C9886B-0997-50D2-BD54-65490D8EF3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767541"/>
              </p:ext>
            </p:extLst>
          </p:nvPr>
        </p:nvGraphicFramePr>
        <p:xfrm>
          <a:off x="29030" y="652274"/>
          <a:ext cx="9143996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67648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C10CFF-1881-E901-75D0-97A5FEBD5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301" y="6356350"/>
            <a:ext cx="9029698" cy="365125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 Gen Technology for Next Level Growth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EB0D83-E5DE-0159-4DEC-D05FE26E7A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4" t="17069" r="3125" b="12810"/>
          <a:stretch>
            <a:fillRect/>
          </a:stretch>
        </p:blipFill>
        <p:spPr>
          <a:xfrm>
            <a:off x="0" y="0"/>
            <a:ext cx="2171699" cy="602792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5A6A88-37B8-1C42-51AF-62008B20A5A0}"/>
              </a:ext>
            </a:extLst>
          </p:cNvPr>
          <p:cNvSpPr txBox="1"/>
          <p:nvPr/>
        </p:nvSpPr>
        <p:spPr>
          <a:xfrm>
            <a:off x="2171699" y="18017"/>
            <a:ext cx="6972302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E68B3-6886-3E09-8C59-C5CBE43222CE}"/>
              </a:ext>
            </a:extLst>
          </p:cNvPr>
          <p:cNvSpPr/>
          <p:nvPr/>
        </p:nvSpPr>
        <p:spPr>
          <a:xfrm>
            <a:off x="0" y="18018"/>
            <a:ext cx="9144000" cy="60279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7C1BCF-FF3D-5984-FD12-204489EAB9AF}"/>
              </a:ext>
            </a:extLst>
          </p:cNvPr>
          <p:cNvSpPr/>
          <p:nvPr/>
        </p:nvSpPr>
        <p:spPr>
          <a:xfrm>
            <a:off x="1" y="6211681"/>
            <a:ext cx="9144000" cy="64631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5509163-913C-2759-57ED-15A92F84DF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1944960"/>
              </p:ext>
            </p:extLst>
          </p:nvPr>
        </p:nvGraphicFramePr>
        <p:xfrm>
          <a:off x="114301" y="683300"/>
          <a:ext cx="9143999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5092E777-497F-B12D-EA96-620AC7B536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875" y="1485901"/>
            <a:ext cx="8858249" cy="4343400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86184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C97C02-0697-0D35-195A-0AC26F69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 Gen Technology for Next Level Growth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CB7685-CAAA-8C4A-D5CD-1283995BC5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4" t="17069" r="3125" b="12810"/>
          <a:stretch>
            <a:fillRect/>
          </a:stretch>
        </p:blipFill>
        <p:spPr>
          <a:xfrm>
            <a:off x="0" y="0"/>
            <a:ext cx="2171699" cy="605928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2FB9AF-D249-0C0C-DA91-121C0D0B456E}"/>
              </a:ext>
            </a:extLst>
          </p:cNvPr>
          <p:cNvSpPr txBox="1"/>
          <p:nvPr/>
        </p:nvSpPr>
        <p:spPr>
          <a:xfrm>
            <a:off x="2171699" y="21153"/>
            <a:ext cx="6972301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F61421-B4DC-534B-27A4-DB65C8D5F943}"/>
              </a:ext>
            </a:extLst>
          </p:cNvPr>
          <p:cNvSpPr/>
          <p:nvPr/>
        </p:nvSpPr>
        <p:spPr>
          <a:xfrm>
            <a:off x="0" y="-15682"/>
            <a:ext cx="9144000" cy="62161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ABA606-BBC6-37A6-3D22-72DAE27731F6}"/>
              </a:ext>
            </a:extLst>
          </p:cNvPr>
          <p:cNvSpPr/>
          <p:nvPr/>
        </p:nvSpPr>
        <p:spPr>
          <a:xfrm>
            <a:off x="0" y="6240708"/>
            <a:ext cx="9144000" cy="62161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86D9EC9-F3B6-244D-2820-6D595EA745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1323418"/>
              </p:ext>
            </p:extLst>
          </p:nvPr>
        </p:nvGraphicFramePr>
        <p:xfrm>
          <a:off x="0" y="670966"/>
          <a:ext cx="9143999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E8739B94-8384-4A72-9D5A-B2AEB9C8CD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449" y="1400558"/>
            <a:ext cx="8801100" cy="4571617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16283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29AA1F-9A70-2B58-DBCC-838F6BEF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74365"/>
            <a:ext cx="9144000" cy="483633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 Gen Technology for Next Level Growth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E271DE-9495-9C0B-1350-E6D87EA551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4" t="17069" r="3125" b="12810"/>
          <a:stretch>
            <a:fillRect/>
          </a:stretch>
        </p:blipFill>
        <p:spPr>
          <a:xfrm>
            <a:off x="0" y="0"/>
            <a:ext cx="2171699" cy="602792"/>
          </a:xfrm>
          <a:prstGeom prst="rect">
            <a:avLst/>
          </a:prstGeom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E4548E-6843-09B2-ECBE-85552CA4A28A}"/>
              </a:ext>
            </a:extLst>
          </p:cNvPr>
          <p:cNvSpPr txBox="1"/>
          <p:nvPr/>
        </p:nvSpPr>
        <p:spPr>
          <a:xfrm>
            <a:off x="2171699" y="-7144"/>
            <a:ext cx="6972302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410DDA-24CE-1E14-265C-7C5EC91F7C9F}"/>
              </a:ext>
            </a:extLst>
          </p:cNvPr>
          <p:cNvSpPr/>
          <p:nvPr/>
        </p:nvSpPr>
        <p:spPr>
          <a:xfrm>
            <a:off x="0" y="-32304"/>
            <a:ext cx="9144001" cy="6350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20B829-13EC-4E0E-9C00-02266589CEE8}"/>
              </a:ext>
            </a:extLst>
          </p:cNvPr>
          <p:cNvSpPr/>
          <p:nvPr/>
        </p:nvSpPr>
        <p:spPr>
          <a:xfrm>
            <a:off x="0" y="6273475"/>
            <a:ext cx="9144001" cy="6350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271CE6F-A864-97D0-E530-EACF96A5A6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7533671"/>
              </p:ext>
            </p:extLst>
          </p:nvPr>
        </p:nvGraphicFramePr>
        <p:xfrm>
          <a:off x="2618183" y="688056"/>
          <a:ext cx="4382691" cy="426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6179A5C8-C135-0391-0250-1DD7AED745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881" y="1421207"/>
            <a:ext cx="8758238" cy="4545487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56465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F008D9-69AA-DEC6-0037-2C62D28A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3998" cy="365125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 Gen Technology for Next Level Growth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57B8D3-05EA-3BCA-406A-7FEFC01077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4" t="17069" r="3125" b="12810"/>
          <a:stretch>
            <a:fillRect/>
          </a:stretch>
        </p:blipFill>
        <p:spPr>
          <a:xfrm>
            <a:off x="0" y="0"/>
            <a:ext cx="2171699" cy="584776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0E59A9-AC26-F01A-12FD-9CD5C5E423D9}"/>
              </a:ext>
            </a:extLst>
          </p:cNvPr>
          <p:cNvSpPr txBox="1"/>
          <p:nvPr/>
        </p:nvSpPr>
        <p:spPr>
          <a:xfrm>
            <a:off x="2171699" y="0"/>
            <a:ext cx="6972301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86EC03-C298-58D9-432C-E328B24F90C9}"/>
              </a:ext>
            </a:extLst>
          </p:cNvPr>
          <p:cNvSpPr/>
          <p:nvPr/>
        </p:nvSpPr>
        <p:spPr>
          <a:xfrm>
            <a:off x="0" y="6273224"/>
            <a:ext cx="9144000" cy="58477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493D68-A6CA-EF83-25E8-AF3664DDDA83}"/>
              </a:ext>
            </a:extLst>
          </p:cNvPr>
          <p:cNvSpPr/>
          <p:nvPr/>
        </p:nvSpPr>
        <p:spPr>
          <a:xfrm>
            <a:off x="-1" y="-15681"/>
            <a:ext cx="9144000" cy="60045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3B0945-819A-45C0-E45B-3F91AD909A13}"/>
              </a:ext>
            </a:extLst>
          </p:cNvPr>
          <p:cNvSpPr txBox="1"/>
          <p:nvPr/>
        </p:nvSpPr>
        <p:spPr>
          <a:xfrm>
            <a:off x="4122057" y="297542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F3CD50-BBCA-DBCE-DF55-287B04F258C8}"/>
              </a:ext>
            </a:extLst>
          </p:cNvPr>
          <p:cNvSpPr txBox="1"/>
          <p:nvPr/>
        </p:nvSpPr>
        <p:spPr>
          <a:xfrm>
            <a:off x="4274457" y="312782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58A228-0BEA-95F3-447A-A99870C432CC}"/>
              </a:ext>
            </a:extLst>
          </p:cNvPr>
          <p:cNvSpPr txBox="1"/>
          <p:nvPr/>
        </p:nvSpPr>
        <p:spPr>
          <a:xfrm>
            <a:off x="4426857" y="328022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0DE39C-48FB-DB37-70E5-DC053AAE6739}"/>
              </a:ext>
            </a:extLst>
          </p:cNvPr>
          <p:cNvSpPr txBox="1"/>
          <p:nvPr/>
        </p:nvSpPr>
        <p:spPr>
          <a:xfrm>
            <a:off x="4426857" y="81126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254EA7-0E07-97E6-DC67-FF8E1F832409}"/>
              </a:ext>
            </a:extLst>
          </p:cNvPr>
          <p:cNvSpPr txBox="1"/>
          <p:nvPr/>
        </p:nvSpPr>
        <p:spPr>
          <a:xfrm>
            <a:off x="4579257" y="33229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4BFB645D-E37E-CD1B-FE3C-AF64D47766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8719342"/>
              </p:ext>
            </p:extLst>
          </p:nvPr>
        </p:nvGraphicFramePr>
        <p:xfrm>
          <a:off x="-153590" y="674740"/>
          <a:ext cx="9143999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ECA48B5-B5B3-5AA6-4DE4-3C84652658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588" y="1329820"/>
            <a:ext cx="8836821" cy="4716916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07498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003775-933A-E023-C1C2-9B0FC9655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006" y="6356350"/>
            <a:ext cx="9043987" cy="365125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 Gen Technology for Next Level Growth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98407-FD0D-6E83-62F9-416E6E7F35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4" t="17069" r="3125" b="12810"/>
          <a:stretch>
            <a:fillRect/>
          </a:stretch>
        </p:blipFill>
        <p:spPr>
          <a:xfrm>
            <a:off x="0" y="1"/>
            <a:ext cx="2171699" cy="584774"/>
          </a:xfrm>
          <a:prstGeom prst="rect">
            <a:avLst/>
          </a:prstGeom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45DDD1-C414-2BE1-E528-C2A3B76E7203}"/>
              </a:ext>
            </a:extLst>
          </p:cNvPr>
          <p:cNvSpPr txBox="1"/>
          <p:nvPr/>
        </p:nvSpPr>
        <p:spPr>
          <a:xfrm>
            <a:off x="2171699" y="0"/>
            <a:ext cx="6972301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A9A83C-A309-B01B-75A0-2A82C65153E8}"/>
              </a:ext>
            </a:extLst>
          </p:cNvPr>
          <p:cNvSpPr/>
          <p:nvPr/>
        </p:nvSpPr>
        <p:spPr>
          <a:xfrm>
            <a:off x="0" y="-5251"/>
            <a:ext cx="9144000" cy="590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36B89A-2BCD-6FFE-4A5E-0FA0F5C0E86C}"/>
              </a:ext>
            </a:extLst>
          </p:cNvPr>
          <p:cNvSpPr/>
          <p:nvPr/>
        </p:nvSpPr>
        <p:spPr>
          <a:xfrm>
            <a:off x="0" y="6248372"/>
            <a:ext cx="9144000" cy="60962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18A2FA-8B10-9859-B20B-A64BAFCF9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" y="1457326"/>
            <a:ext cx="8915400" cy="4496854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8B01553-5FCA-BAAE-2B60-6034AB57E4DD}"/>
              </a:ext>
            </a:extLst>
          </p:cNvPr>
          <p:cNvGrpSpPr/>
          <p:nvPr/>
        </p:nvGrpSpPr>
        <p:grpSpPr>
          <a:xfrm>
            <a:off x="2805069" y="687883"/>
            <a:ext cx="3288005" cy="475251"/>
            <a:chOff x="-238161" y="1610274"/>
            <a:chExt cx="3288005" cy="62234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F4A4577-B864-861D-35C1-63DAD1C2B8C0}"/>
                </a:ext>
              </a:extLst>
            </p:cNvPr>
            <p:cNvSpPr/>
            <p:nvPr/>
          </p:nvSpPr>
          <p:spPr>
            <a:xfrm>
              <a:off x="-238161" y="1610274"/>
              <a:ext cx="3288005" cy="58838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0" name="Rectangle: Rounded Corners 4">
              <a:extLst>
                <a:ext uri="{FF2B5EF4-FFF2-40B4-BE49-F238E27FC236}">
                  <a16:creationId xmlns:a16="http://schemas.microsoft.com/office/drawing/2014/main" id="{4C448FBC-32C2-5720-02AF-328C4DF06685}"/>
                </a:ext>
              </a:extLst>
            </p:cNvPr>
            <p:cNvSpPr txBox="1"/>
            <p:nvPr/>
          </p:nvSpPr>
          <p:spPr>
            <a:xfrm>
              <a:off x="-238161" y="1610274"/>
              <a:ext cx="3230559" cy="622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Affiliate-Referrals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8786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B1E9FC-19BA-AF61-E86E-B6E84305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 Gen Technology for Next Level Growth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028E39-95E3-AD66-8D12-AAE7A1278B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4" t="17069" r="3125" b="12810"/>
          <a:stretch>
            <a:fillRect/>
          </a:stretch>
        </p:blipFill>
        <p:spPr>
          <a:xfrm>
            <a:off x="0" y="-1"/>
            <a:ext cx="2171699" cy="584775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0843C8-CD30-0E77-914D-BDFD0BFE5120}"/>
              </a:ext>
            </a:extLst>
          </p:cNvPr>
          <p:cNvSpPr txBox="1"/>
          <p:nvPr/>
        </p:nvSpPr>
        <p:spPr>
          <a:xfrm>
            <a:off x="2171699" y="0"/>
            <a:ext cx="6972301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EDA1FC-3767-AA9F-201E-FF6946F360F5}"/>
              </a:ext>
            </a:extLst>
          </p:cNvPr>
          <p:cNvSpPr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1A31D4-393A-E34A-4C18-C462E73E1B31}"/>
              </a:ext>
            </a:extLst>
          </p:cNvPr>
          <p:cNvSpPr/>
          <p:nvPr/>
        </p:nvSpPr>
        <p:spPr>
          <a:xfrm>
            <a:off x="0" y="6284731"/>
            <a:ext cx="9144000" cy="58477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47D5F586-A8F3-B511-C175-6EED26E063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0668993"/>
              </p:ext>
            </p:extLst>
          </p:nvPr>
        </p:nvGraphicFramePr>
        <p:xfrm>
          <a:off x="2778916" y="651471"/>
          <a:ext cx="3786189" cy="434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A1C2EC14-3F25-CBD2-9A99-A094EF2134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730" y="1498013"/>
            <a:ext cx="8872537" cy="4529138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0761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2336</TotalTime>
  <Words>258</Words>
  <Application>Microsoft Office PowerPoint</Application>
  <PresentationFormat>On-screen Show (4:3)</PresentationFormat>
  <Paragraphs>46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welcome</dc:creator>
  <cp:keywords/>
  <dc:description>generated using python-pptx</dc:description>
  <cp:lastModifiedBy>welcome</cp:lastModifiedBy>
  <cp:revision>27</cp:revision>
  <dcterms:created xsi:type="dcterms:W3CDTF">2013-01-27T09:14:16Z</dcterms:created>
  <dcterms:modified xsi:type="dcterms:W3CDTF">2025-06-29T06:32:05Z</dcterms:modified>
  <cp:category/>
</cp:coreProperties>
</file>