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82" r:id="rId2"/>
    <p:sldId id="285" r:id="rId3"/>
    <p:sldId id="283" r:id="rId4"/>
    <p:sldId id="289" r:id="rId5"/>
    <p:sldId id="299" r:id="rId6"/>
    <p:sldId id="288" r:id="rId7"/>
    <p:sldId id="296" r:id="rId8"/>
    <p:sldId id="287" r:id="rId9"/>
    <p:sldId id="292" r:id="rId10"/>
    <p:sldId id="291" r:id="rId11"/>
    <p:sldId id="297" r:id="rId12"/>
    <p:sldId id="298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3" autoAdjust="0"/>
    <p:restoredTop sz="94195" autoAdjust="0"/>
  </p:normalViewPr>
  <p:slideViewPr>
    <p:cSldViewPr snapToGrid="0" snapToObjects="1">
      <p:cViewPr varScale="1">
        <p:scale>
          <a:sx n="67" d="100"/>
          <a:sy n="67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ABA3-DCF5-4780-A3C8-D8A13E93970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39A14-495C-4675-8FA9-0AD54B076B3B}">
      <dgm:prSet custT="1"/>
      <dgm:spPr/>
      <dgm:t>
        <a:bodyPr vert="horz"/>
        <a:lstStyle/>
        <a:p>
          <a:r>
            <a:rPr lang="en-US" sz="2400" b="0" dirty="0"/>
            <a:t>Expertise: </a:t>
          </a:r>
          <a:r>
            <a:rPr lang="en-US" sz="2000" dirty="0"/>
            <a:t>Website &amp; Software Development, Cloud Solutions, Cybersecurity 	   </a:t>
          </a:r>
        </a:p>
      </dgm:t>
    </dgm:pt>
    <dgm:pt modelId="{2C6B5AC5-F2A6-4EF9-85B6-3EF1B5A48470}" type="parTrans" cxnId="{B743CD92-B61E-44BB-8896-CEB3E778F585}">
      <dgm:prSet/>
      <dgm:spPr/>
      <dgm:t>
        <a:bodyPr/>
        <a:lstStyle/>
        <a:p>
          <a:endParaRPr lang="en-US"/>
        </a:p>
      </dgm:t>
    </dgm:pt>
    <dgm:pt modelId="{33C9C976-73F5-4D1D-9DF0-28B2912CE38A}" type="sibTrans" cxnId="{B743CD92-B61E-44BB-8896-CEB3E778F585}">
      <dgm:prSet/>
      <dgm:spPr/>
      <dgm:t>
        <a:bodyPr/>
        <a:lstStyle/>
        <a:p>
          <a:endParaRPr lang="en-US"/>
        </a:p>
      </dgm:t>
    </dgm:pt>
    <dgm:pt modelId="{3B8F6DF1-52E0-4CCC-8DCE-3247D56903CA}">
      <dgm:prSet custT="1"/>
      <dgm:spPr/>
      <dgm:t>
        <a:bodyPr/>
        <a:lstStyle/>
        <a:p>
          <a:r>
            <a:rPr lang="en-US" sz="2400" dirty="0"/>
            <a:t>Services: </a:t>
          </a:r>
          <a:r>
            <a:rPr lang="en-US" sz="2000" dirty="0"/>
            <a:t>School ERP |Inventory| CRM Software | Website &amp; App Development  </a:t>
          </a:r>
        </a:p>
      </dgm:t>
    </dgm:pt>
    <dgm:pt modelId="{2A25CD54-2E11-4D83-BF85-9E794C3FEA3D}" type="parTrans" cxnId="{B7921D3A-D4A4-498F-ABD8-2275A146B96D}">
      <dgm:prSet/>
      <dgm:spPr/>
      <dgm:t>
        <a:bodyPr/>
        <a:lstStyle/>
        <a:p>
          <a:endParaRPr lang="en-US"/>
        </a:p>
      </dgm:t>
    </dgm:pt>
    <dgm:pt modelId="{2E19F4C2-C70D-4C04-B5B6-736BB5D8BAFB}" type="sibTrans" cxnId="{B7921D3A-D4A4-498F-ABD8-2275A146B96D}">
      <dgm:prSet/>
      <dgm:spPr/>
      <dgm:t>
        <a:bodyPr/>
        <a:lstStyle/>
        <a:p>
          <a:endParaRPr lang="en-US"/>
        </a:p>
      </dgm:t>
    </dgm:pt>
    <dgm:pt modelId="{4461F365-FA7B-43E9-998F-285C3F18DD6D}">
      <dgm:prSet custT="1"/>
      <dgm:spPr/>
      <dgm:t>
        <a:bodyPr/>
        <a:lstStyle/>
        <a:p>
          <a:r>
            <a:rPr lang="en-US" sz="2400" dirty="0"/>
            <a:t>Office locations:  </a:t>
          </a:r>
        </a:p>
      </dgm:t>
    </dgm:pt>
    <dgm:pt modelId="{359E81A7-D91C-40B5-AF6C-BE2CB709B393}" type="parTrans" cxnId="{D921E7F2-A402-4965-BEF0-CEB4870968D0}">
      <dgm:prSet/>
      <dgm:spPr/>
      <dgm:t>
        <a:bodyPr/>
        <a:lstStyle/>
        <a:p>
          <a:endParaRPr lang="en-US"/>
        </a:p>
      </dgm:t>
    </dgm:pt>
    <dgm:pt modelId="{0AE1F235-EE4F-4ADF-B2AD-778A884AAD5E}" type="sibTrans" cxnId="{D921E7F2-A402-4965-BEF0-CEB4870968D0}">
      <dgm:prSet/>
      <dgm:spPr/>
      <dgm:t>
        <a:bodyPr/>
        <a:lstStyle/>
        <a:p>
          <a:endParaRPr lang="en-US"/>
        </a:p>
      </dgm:t>
    </dgm:pt>
    <dgm:pt modelId="{C88FCF8C-4C3D-4849-B67A-A1D7B7709951}">
      <dgm:prSet custT="1"/>
      <dgm:spPr/>
      <dgm:t>
        <a:bodyPr/>
        <a:lstStyle/>
        <a:p>
          <a:r>
            <a:rPr lang="en-US" sz="2200" dirty="0"/>
            <a:t>Head Office: </a:t>
          </a:r>
          <a:r>
            <a:rPr lang="en-US" sz="2000" dirty="0"/>
            <a:t>Gurugram, Haryana</a:t>
          </a:r>
        </a:p>
      </dgm:t>
    </dgm:pt>
    <dgm:pt modelId="{5A9C8505-CDA5-47F9-94E1-1EE3889FC209}" type="parTrans" cxnId="{39ED6FCB-345D-43FE-807F-E9803619E219}">
      <dgm:prSet/>
      <dgm:spPr/>
      <dgm:t>
        <a:bodyPr/>
        <a:lstStyle/>
        <a:p>
          <a:endParaRPr lang="en-US"/>
        </a:p>
      </dgm:t>
    </dgm:pt>
    <dgm:pt modelId="{B9F9CEA8-CB21-4DA0-97D2-16AAD0C6C7D2}" type="sibTrans" cxnId="{39ED6FCB-345D-43FE-807F-E9803619E219}">
      <dgm:prSet/>
      <dgm:spPr/>
      <dgm:t>
        <a:bodyPr/>
        <a:lstStyle/>
        <a:p>
          <a:endParaRPr lang="en-US"/>
        </a:p>
      </dgm:t>
    </dgm:pt>
    <dgm:pt modelId="{C4C81199-CCBF-443D-B68B-57ECDEDBDD2B}">
      <dgm:prSet custT="1"/>
      <dgm:spPr/>
      <dgm:t>
        <a:bodyPr/>
        <a:lstStyle/>
        <a:p>
          <a:r>
            <a:rPr lang="en-US" sz="2200" dirty="0"/>
            <a:t>Branch Office: </a:t>
          </a:r>
          <a:r>
            <a:rPr lang="en-US" sz="2000" dirty="0"/>
            <a:t>Neelbad, Bhopal		</a:t>
          </a:r>
          <a:r>
            <a:rPr lang="en-US" sz="1800" dirty="0"/>
            <a:t>													 </a:t>
          </a:r>
        </a:p>
      </dgm:t>
    </dgm:pt>
    <dgm:pt modelId="{DD2D9C37-C824-4BFE-95D1-95F396E34264}" type="parTrans" cxnId="{94D6CBD3-18D3-49A7-9A7B-79140D5EA9E0}">
      <dgm:prSet/>
      <dgm:spPr/>
      <dgm:t>
        <a:bodyPr/>
        <a:lstStyle/>
        <a:p>
          <a:endParaRPr lang="en-US"/>
        </a:p>
      </dgm:t>
    </dgm:pt>
    <dgm:pt modelId="{9905346E-BD74-4C0F-99C0-0BFDED8C956F}" type="sibTrans" cxnId="{94D6CBD3-18D3-49A7-9A7B-79140D5EA9E0}">
      <dgm:prSet/>
      <dgm:spPr/>
      <dgm:t>
        <a:bodyPr/>
        <a:lstStyle/>
        <a:p>
          <a:endParaRPr lang="en-US"/>
        </a:p>
      </dgm:t>
    </dgm:pt>
    <dgm:pt modelId="{0173D7B5-B951-4277-92D7-3D4B7F105FE3}" type="pres">
      <dgm:prSet presAssocID="{DC1DABA3-DCF5-4780-A3C8-D8A13E939707}" presName="linear" presStyleCnt="0">
        <dgm:presLayoutVars>
          <dgm:dir/>
          <dgm:resizeHandles val="exact"/>
        </dgm:presLayoutVars>
      </dgm:prSet>
      <dgm:spPr/>
    </dgm:pt>
    <dgm:pt modelId="{B87B1CC4-62DE-4E1E-9727-75AE1B4DE8E8}" type="pres">
      <dgm:prSet presAssocID="{CCB39A14-495C-4675-8FA9-0AD54B076B3B}" presName="comp" presStyleCnt="0"/>
      <dgm:spPr/>
    </dgm:pt>
    <dgm:pt modelId="{EAF8427D-B86A-41DC-A745-F650C043B831}" type="pres">
      <dgm:prSet presAssocID="{CCB39A14-495C-4675-8FA9-0AD54B076B3B}" presName="box" presStyleLbl="node1" presStyleIdx="0" presStyleCnt="3"/>
      <dgm:spPr>
        <a:xfrm>
          <a:off x="0" y="0"/>
          <a:ext cx="9143999" cy="1742240"/>
        </a:xfrm>
      </dgm:spPr>
    </dgm:pt>
    <dgm:pt modelId="{05BFBF11-FFE9-4A9E-9A42-3AAC45A52616}" type="pres">
      <dgm:prSet presAssocID="{CCB39A14-495C-4675-8FA9-0AD54B076B3B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D5B1E71-3EA6-4F99-B1AC-B1A2C9824215}" type="pres">
      <dgm:prSet presAssocID="{CCB39A14-495C-4675-8FA9-0AD54B076B3B}" presName="text" presStyleLbl="node1" presStyleIdx="0" presStyleCnt="3">
        <dgm:presLayoutVars>
          <dgm:bulletEnabled val="1"/>
        </dgm:presLayoutVars>
      </dgm:prSet>
      <dgm:spPr/>
    </dgm:pt>
    <dgm:pt modelId="{8543EE85-AF74-49B5-BEB9-0CCA27C059BA}" type="pres">
      <dgm:prSet presAssocID="{33C9C976-73F5-4D1D-9DF0-28B2912CE38A}" presName="spacer" presStyleCnt="0"/>
      <dgm:spPr/>
    </dgm:pt>
    <dgm:pt modelId="{8B12816D-144F-4D1E-B461-3D819ED792A4}" type="pres">
      <dgm:prSet presAssocID="{3B8F6DF1-52E0-4CCC-8DCE-3247D56903CA}" presName="comp" presStyleCnt="0"/>
      <dgm:spPr/>
    </dgm:pt>
    <dgm:pt modelId="{26C4A3D5-A0EB-4D48-B6F0-32BFC48F22CB}" type="pres">
      <dgm:prSet presAssocID="{3B8F6DF1-52E0-4CCC-8DCE-3247D56903CA}" presName="box" presStyleLbl="node1" presStyleIdx="1" presStyleCnt="3"/>
      <dgm:spPr/>
    </dgm:pt>
    <dgm:pt modelId="{D2D2AC51-7233-41D1-843E-06A5818C34EC}" type="pres">
      <dgm:prSet presAssocID="{3B8F6DF1-52E0-4CCC-8DCE-3247D56903C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1C3C3AFF-6C6B-44D5-A39E-50C266B696DC}" type="pres">
      <dgm:prSet presAssocID="{3B8F6DF1-52E0-4CCC-8DCE-3247D56903CA}" presName="text" presStyleLbl="node1" presStyleIdx="1" presStyleCnt="3">
        <dgm:presLayoutVars>
          <dgm:bulletEnabled val="1"/>
        </dgm:presLayoutVars>
      </dgm:prSet>
      <dgm:spPr/>
    </dgm:pt>
    <dgm:pt modelId="{5AE048FC-A8D1-4A4A-825E-328311B55650}" type="pres">
      <dgm:prSet presAssocID="{2E19F4C2-C70D-4C04-B5B6-736BB5D8BAFB}" presName="spacer" presStyleCnt="0"/>
      <dgm:spPr/>
    </dgm:pt>
    <dgm:pt modelId="{9FD9CE03-6DD1-4F86-8662-BB4E61891A21}" type="pres">
      <dgm:prSet presAssocID="{4461F365-FA7B-43E9-998F-285C3F18DD6D}" presName="comp" presStyleCnt="0"/>
      <dgm:spPr/>
    </dgm:pt>
    <dgm:pt modelId="{BCA940E8-9383-48AB-99F4-BD371BC8D9FB}" type="pres">
      <dgm:prSet presAssocID="{4461F365-FA7B-43E9-998F-285C3F18DD6D}" presName="box" presStyleLbl="node1" presStyleIdx="2" presStyleCnt="3" custLinFactNeighborY="843"/>
      <dgm:spPr/>
    </dgm:pt>
    <dgm:pt modelId="{5ACDDA10-E1B2-4BD7-A9F2-B22C754BFFF0}" type="pres">
      <dgm:prSet presAssocID="{4461F365-FA7B-43E9-998F-285C3F18DD6D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28C680DA-C72D-4BFF-80FC-CFCE3E1E48FF}" type="pres">
      <dgm:prSet presAssocID="{4461F365-FA7B-43E9-998F-285C3F18DD6D}" presName="text" presStyleLbl="node1" presStyleIdx="2" presStyleCnt="3">
        <dgm:presLayoutVars>
          <dgm:bulletEnabled val="1"/>
        </dgm:presLayoutVars>
      </dgm:prSet>
      <dgm:spPr/>
    </dgm:pt>
  </dgm:ptLst>
  <dgm:cxnLst>
    <dgm:cxn modelId="{42524003-2093-470E-AB29-40AECFAA5171}" type="presOf" srcId="{DC1DABA3-DCF5-4780-A3C8-D8A13E939707}" destId="{0173D7B5-B951-4277-92D7-3D4B7F105FE3}" srcOrd="0" destOrd="0" presId="urn:microsoft.com/office/officeart/2005/8/layout/vList4"/>
    <dgm:cxn modelId="{22644E0C-E19E-429D-A9D1-F50E52F596C5}" type="presOf" srcId="{3B8F6DF1-52E0-4CCC-8DCE-3247D56903CA}" destId="{26C4A3D5-A0EB-4D48-B6F0-32BFC48F22CB}" srcOrd="0" destOrd="0" presId="urn:microsoft.com/office/officeart/2005/8/layout/vList4"/>
    <dgm:cxn modelId="{3AB1100E-D65C-412E-8705-5EB909A3C337}" type="presOf" srcId="{CCB39A14-495C-4675-8FA9-0AD54B076B3B}" destId="{2D5B1E71-3EA6-4F99-B1AC-B1A2C9824215}" srcOrd="1" destOrd="0" presId="urn:microsoft.com/office/officeart/2005/8/layout/vList4"/>
    <dgm:cxn modelId="{CD01C915-1134-499E-A8BD-C75E1D33EA9E}" type="presOf" srcId="{4461F365-FA7B-43E9-998F-285C3F18DD6D}" destId="{BCA940E8-9383-48AB-99F4-BD371BC8D9FB}" srcOrd="0" destOrd="0" presId="urn:microsoft.com/office/officeart/2005/8/layout/vList4"/>
    <dgm:cxn modelId="{B7921D3A-D4A4-498F-ABD8-2275A146B96D}" srcId="{DC1DABA3-DCF5-4780-A3C8-D8A13E939707}" destId="{3B8F6DF1-52E0-4CCC-8DCE-3247D56903CA}" srcOrd="1" destOrd="0" parTransId="{2A25CD54-2E11-4D83-BF85-9E794C3FEA3D}" sibTransId="{2E19F4C2-C70D-4C04-B5B6-736BB5D8BAFB}"/>
    <dgm:cxn modelId="{3AD3D94B-97A5-4693-9088-C0E7B48E5097}" type="presOf" srcId="{4461F365-FA7B-43E9-998F-285C3F18DD6D}" destId="{28C680DA-C72D-4BFF-80FC-CFCE3E1E48FF}" srcOrd="1" destOrd="0" presId="urn:microsoft.com/office/officeart/2005/8/layout/vList4"/>
    <dgm:cxn modelId="{83F8D272-743F-44BF-B6AC-10FE7BDDE106}" type="presOf" srcId="{3B8F6DF1-52E0-4CCC-8DCE-3247D56903CA}" destId="{1C3C3AFF-6C6B-44D5-A39E-50C266B696DC}" srcOrd="1" destOrd="0" presId="urn:microsoft.com/office/officeart/2005/8/layout/vList4"/>
    <dgm:cxn modelId="{F8562375-FFED-40C5-AA61-C289E9924CB6}" type="presOf" srcId="{C88FCF8C-4C3D-4849-B67A-A1D7B7709951}" destId="{28C680DA-C72D-4BFF-80FC-CFCE3E1E48FF}" srcOrd="1" destOrd="1" presId="urn:microsoft.com/office/officeart/2005/8/layout/vList4"/>
    <dgm:cxn modelId="{B743CD92-B61E-44BB-8896-CEB3E778F585}" srcId="{DC1DABA3-DCF5-4780-A3C8-D8A13E939707}" destId="{CCB39A14-495C-4675-8FA9-0AD54B076B3B}" srcOrd="0" destOrd="0" parTransId="{2C6B5AC5-F2A6-4EF9-85B6-3EF1B5A48470}" sibTransId="{33C9C976-73F5-4D1D-9DF0-28B2912CE38A}"/>
    <dgm:cxn modelId="{9FBCFF93-604A-48C0-9507-7668767D96FD}" type="presOf" srcId="{C88FCF8C-4C3D-4849-B67A-A1D7B7709951}" destId="{BCA940E8-9383-48AB-99F4-BD371BC8D9FB}" srcOrd="0" destOrd="1" presId="urn:microsoft.com/office/officeart/2005/8/layout/vList4"/>
    <dgm:cxn modelId="{2E0419C0-E15D-4CAA-98C5-6D9D1364A435}" type="presOf" srcId="{C4C81199-CCBF-443D-B68B-57ECDEDBDD2B}" destId="{28C680DA-C72D-4BFF-80FC-CFCE3E1E48FF}" srcOrd="1" destOrd="2" presId="urn:microsoft.com/office/officeart/2005/8/layout/vList4"/>
    <dgm:cxn modelId="{39ED6FCB-345D-43FE-807F-E9803619E219}" srcId="{4461F365-FA7B-43E9-998F-285C3F18DD6D}" destId="{C88FCF8C-4C3D-4849-B67A-A1D7B7709951}" srcOrd="0" destOrd="0" parTransId="{5A9C8505-CDA5-47F9-94E1-1EE3889FC209}" sibTransId="{B9F9CEA8-CB21-4DA0-97D2-16AAD0C6C7D2}"/>
    <dgm:cxn modelId="{94D6CBD3-18D3-49A7-9A7B-79140D5EA9E0}" srcId="{4461F365-FA7B-43E9-998F-285C3F18DD6D}" destId="{C4C81199-CCBF-443D-B68B-57ECDEDBDD2B}" srcOrd="1" destOrd="0" parTransId="{DD2D9C37-C824-4BFE-95D1-95F396E34264}" sibTransId="{9905346E-BD74-4C0F-99C0-0BFDED8C956F}"/>
    <dgm:cxn modelId="{6F2147E8-31A5-4BF3-8F3E-3E8287BB19BE}" type="presOf" srcId="{CCB39A14-495C-4675-8FA9-0AD54B076B3B}" destId="{EAF8427D-B86A-41DC-A745-F650C043B831}" srcOrd="0" destOrd="0" presId="urn:microsoft.com/office/officeart/2005/8/layout/vList4"/>
    <dgm:cxn modelId="{D921E7F2-A402-4965-BEF0-CEB4870968D0}" srcId="{DC1DABA3-DCF5-4780-A3C8-D8A13E939707}" destId="{4461F365-FA7B-43E9-998F-285C3F18DD6D}" srcOrd="2" destOrd="0" parTransId="{359E81A7-D91C-40B5-AF6C-BE2CB709B393}" sibTransId="{0AE1F235-EE4F-4ADF-B2AD-778A884AAD5E}"/>
    <dgm:cxn modelId="{58935AF7-4BBE-4795-80B9-D9E3BF1D7527}" type="presOf" srcId="{C4C81199-CCBF-443D-B68B-57ECDEDBDD2B}" destId="{BCA940E8-9383-48AB-99F4-BD371BC8D9FB}" srcOrd="0" destOrd="2" presId="urn:microsoft.com/office/officeart/2005/8/layout/vList4"/>
    <dgm:cxn modelId="{CEDC68E7-A325-47E5-9A5C-CE12F49FD3A0}" type="presParOf" srcId="{0173D7B5-B951-4277-92D7-3D4B7F105FE3}" destId="{B87B1CC4-62DE-4E1E-9727-75AE1B4DE8E8}" srcOrd="0" destOrd="0" presId="urn:microsoft.com/office/officeart/2005/8/layout/vList4"/>
    <dgm:cxn modelId="{92850769-B902-48A3-B118-30C0FF82EC82}" type="presParOf" srcId="{B87B1CC4-62DE-4E1E-9727-75AE1B4DE8E8}" destId="{EAF8427D-B86A-41DC-A745-F650C043B831}" srcOrd="0" destOrd="0" presId="urn:microsoft.com/office/officeart/2005/8/layout/vList4"/>
    <dgm:cxn modelId="{9EB4D0F9-C81E-44D4-BA85-13DC131E3B01}" type="presParOf" srcId="{B87B1CC4-62DE-4E1E-9727-75AE1B4DE8E8}" destId="{05BFBF11-FFE9-4A9E-9A42-3AAC45A52616}" srcOrd="1" destOrd="0" presId="urn:microsoft.com/office/officeart/2005/8/layout/vList4"/>
    <dgm:cxn modelId="{18758F5B-E3A2-48E3-A386-E3A46F611B7D}" type="presParOf" srcId="{B87B1CC4-62DE-4E1E-9727-75AE1B4DE8E8}" destId="{2D5B1E71-3EA6-4F99-B1AC-B1A2C9824215}" srcOrd="2" destOrd="0" presId="urn:microsoft.com/office/officeart/2005/8/layout/vList4"/>
    <dgm:cxn modelId="{4FB3C858-C2E7-4FF8-BD64-4791BFC8CFD0}" type="presParOf" srcId="{0173D7B5-B951-4277-92D7-3D4B7F105FE3}" destId="{8543EE85-AF74-49B5-BEB9-0CCA27C059BA}" srcOrd="1" destOrd="0" presId="urn:microsoft.com/office/officeart/2005/8/layout/vList4"/>
    <dgm:cxn modelId="{C2FD0E37-0D7A-4A81-AFB8-E4C4F5DC8793}" type="presParOf" srcId="{0173D7B5-B951-4277-92D7-3D4B7F105FE3}" destId="{8B12816D-144F-4D1E-B461-3D819ED792A4}" srcOrd="2" destOrd="0" presId="urn:microsoft.com/office/officeart/2005/8/layout/vList4"/>
    <dgm:cxn modelId="{5EA47C80-A511-4B54-B944-491936D1EAF7}" type="presParOf" srcId="{8B12816D-144F-4D1E-B461-3D819ED792A4}" destId="{26C4A3D5-A0EB-4D48-B6F0-32BFC48F22CB}" srcOrd="0" destOrd="0" presId="urn:microsoft.com/office/officeart/2005/8/layout/vList4"/>
    <dgm:cxn modelId="{7F004C6B-7E95-4377-9EA5-77860AE3A717}" type="presParOf" srcId="{8B12816D-144F-4D1E-B461-3D819ED792A4}" destId="{D2D2AC51-7233-41D1-843E-06A5818C34EC}" srcOrd="1" destOrd="0" presId="urn:microsoft.com/office/officeart/2005/8/layout/vList4"/>
    <dgm:cxn modelId="{8435323E-EE5D-4BC6-A17E-7F08C2007C0D}" type="presParOf" srcId="{8B12816D-144F-4D1E-B461-3D819ED792A4}" destId="{1C3C3AFF-6C6B-44D5-A39E-50C266B696DC}" srcOrd="2" destOrd="0" presId="urn:microsoft.com/office/officeart/2005/8/layout/vList4"/>
    <dgm:cxn modelId="{B501834E-83C5-4016-A8A1-535D7BCBCE42}" type="presParOf" srcId="{0173D7B5-B951-4277-92D7-3D4B7F105FE3}" destId="{5AE048FC-A8D1-4A4A-825E-328311B55650}" srcOrd="3" destOrd="0" presId="urn:microsoft.com/office/officeart/2005/8/layout/vList4"/>
    <dgm:cxn modelId="{A6E68ED2-E141-432E-A84B-59CADBDF899E}" type="presParOf" srcId="{0173D7B5-B951-4277-92D7-3D4B7F105FE3}" destId="{9FD9CE03-6DD1-4F86-8662-BB4E61891A21}" srcOrd="4" destOrd="0" presId="urn:microsoft.com/office/officeart/2005/8/layout/vList4"/>
    <dgm:cxn modelId="{B54A2C8F-E14D-4C96-8C1C-F3E8B5F75B9C}" type="presParOf" srcId="{9FD9CE03-6DD1-4F86-8662-BB4E61891A21}" destId="{BCA940E8-9383-48AB-99F4-BD371BC8D9FB}" srcOrd="0" destOrd="0" presId="urn:microsoft.com/office/officeart/2005/8/layout/vList4"/>
    <dgm:cxn modelId="{ED4FA568-5903-47FB-A5CF-930AC807356C}" type="presParOf" srcId="{9FD9CE03-6DD1-4F86-8662-BB4E61891A21}" destId="{5ACDDA10-E1B2-4BD7-A9F2-B22C754BFFF0}" srcOrd="1" destOrd="0" presId="urn:microsoft.com/office/officeart/2005/8/layout/vList4"/>
    <dgm:cxn modelId="{F9220261-22F1-408E-BED0-9C660DB7EB82}" type="presParOf" srcId="{9FD9CE03-6DD1-4F86-8662-BB4E61891A21}" destId="{28C680DA-C72D-4BFF-80FC-CFCE3E1E48F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7C2671C-07E0-4DF4-BABD-B9F60187D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D3557-22B2-4A2D-BBB4-A704D10F2618}">
      <dgm:prSet custT="1"/>
      <dgm:spPr/>
      <dgm:t>
        <a:bodyPr/>
        <a:lstStyle/>
        <a:p>
          <a:r>
            <a:rPr lang="en-US" sz="2400" dirty="0"/>
            <a:t>Employee Dashboard - Attendance</a:t>
          </a:r>
        </a:p>
      </dgm:t>
    </dgm:pt>
    <dgm:pt modelId="{3E4D5EC6-7EBC-4F50-8200-55B763B72768}" type="parTrans" cxnId="{B34F9E30-5FBC-4A4D-92D7-8982643515D2}">
      <dgm:prSet/>
      <dgm:spPr/>
      <dgm:t>
        <a:bodyPr/>
        <a:lstStyle/>
        <a:p>
          <a:endParaRPr lang="en-US"/>
        </a:p>
      </dgm:t>
    </dgm:pt>
    <dgm:pt modelId="{0FC05B8D-B4B1-451E-9A1E-2B3558CD53AE}" type="sibTrans" cxnId="{B34F9E30-5FBC-4A4D-92D7-8982643515D2}">
      <dgm:prSet/>
      <dgm:spPr/>
      <dgm:t>
        <a:bodyPr/>
        <a:lstStyle/>
        <a:p>
          <a:endParaRPr lang="en-US"/>
        </a:p>
      </dgm:t>
    </dgm:pt>
    <dgm:pt modelId="{CA6868EB-4796-48C1-A55F-65452DF022DF}" type="pres">
      <dgm:prSet presAssocID="{57C2671C-07E0-4DF4-BABD-B9F60187D05B}" presName="Name0" presStyleCnt="0">
        <dgm:presLayoutVars>
          <dgm:dir/>
          <dgm:animLvl val="lvl"/>
          <dgm:resizeHandles val="exact"/>
        </dgm:presLayoutVars>
      </dgm:prSet>
      <dgm:spPr/>
    </dgm:pt>
    <dgm:pt modelId="{E4272887-683F-4981-BC6B-C5BCF8592F15}" type="pres">
      <dgm:prSet presAssocID="{355D3557-22B2-4A2D-BBB4-A704D10F2618}" presName="linNode" presStyleCnt="0"/>
      <dgm:spPr/>
    </dgm:pt>
    <dgm:pt modelId="{6701D761-2CD3-4DBE-8E13-6C9316F7A22F}" type="pres">
      <dgm:prSet presAssocID="{355D3557-22B2-4A2D-BBB4-A704D10F2618}" presName="parentText" presStyleLbl="node1" presStyleIdx="0" presStyleCnt="1" custScaleX="144965" custLinFactNeighborX="0" custLinFactNeighborY="-5640">
        <dgm:presLayoutVars>
          <dgm:chMax val="1"/>
          <dgm:bulletEnabled val="1"/>
        </dgm:presLayoutVars>
      </dgm:prSet>
      <dgm:spPr/>
    </dgm:pt>
  </dgm:ptLst>
  <dgm:cxnLst>
    <dgm:cxn modelId="{B34F9E30-5FBC-4A4D-92D7-8982643515D2}" srcId="{57C2671C-07E0-4DF4-BABD-B9F60187D05B}" destId="{355D3557-22B2-4A2D-BBB4-A704D10F2618}" srcOrd="0" destOrd="0" parTransId="{3E4D5EC6-7EBC-4F50-8200-55B763B72768}" sibTransId="{0FC05B8D-B4B1-451E-9A1E-2B3558CD53AE}"/>
    <dgm:cxn modelId="{6B22D654-CDAE-420D-B8E6-D61C0A8A4AF0}" type="presOf" srcId="{355D3557-22B2-4A2D-BBB4-A704D10F2618}" destId="{6701D761-2CD3-4DBE-8E13-6C9316F7A22F}" srcOrd="0" destOrd="0" presId="urn:microsoft.com/office/officeart/2005/8/layout/vList5"/>
    <dgm:cxn modelId="{093F927E-B6FE-4D39-8308-1C4E908CA9F1}" type="presOf" srcId="{57C2671C-07E0-4DF4-BABD-B9F60187D05B}" destId="{CA6868EB-4796-48C1-A55F-65452DF022DF}" srcOrd="0" destOrd="0" presId="urn:microsoft.com/office/officeart/2005/8/layout/vList5"/>
    <dgm:cxn modelId="{11194154-E357-4B56-9A20-0939DA37650A}" type="presParOf" srcId="{CA6868EB-4796-48C1-A55F-65452DF022DF}" destId="{E4272887-683F-4981-BC6B-C5BCF8592F15}" srcOrd="0" destOrd="0" presId="urn:microsoft.com/office/officeart/2005/8/layout/vList5"/>
    <dgm:cxn modelId="{66F9FE58-5679-4E00-A164-4E3B3E3FCB0C}" type="presParOf" srcId="{E4272887-683F-4981-BC6B-C5BCF8592F15}" destId="{6701D761-2CD3-4DBE-8E13-6C9316F7A2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7C2671C-07E0-4DF4-BABD-B9F60187D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D3557-22B2-4A2D-BBB4-A704D10F2618}">
      <dgm:prSet custT="1"/>
      <dgm:spPr/>
      <dgm:t>
        <a:bodyPr/>
        <a:lstStyle/>
        <a:p>
          <a:r>
            <a:rPr lang="en-US" sz="2400" dirty="0"/>
            <a:t>Employee Dashboard - Attendance</a:t>
          </a:r>
        </a:p>
      </dgm:t>
    </dgm:pt>
    <dgm:pt modelId="{3E4D5EC6-7EBC-4F50-8200-55B763B72768}" type="parTrans" cxnId="{B34F9E30-5FBC-4A4D-92D7-8982643515D2}">
      <dgm:prSet/>
      <dgm:spPr/>
      <dgm:t>
        <a:bodyPr/>
        <a:lstStyle/>
        <a:p>
          <a:endParaRPr lang="en-US"/>
        </a:p>
      </dgm:t>
    </dgm:pt>
    <dgm:pt modelId="{0FC05B8D-B4B1-451E-9A1E-2B3558CD53AE}" type="sibTrans" cxnId="{B34F9E30-5FBC-4A4D-92D7-8982643515D2}">
      <dgm:prSet/>
      <dgm:spPr/>
      <dgm:t>
        <a:bodyPr/>
        <a:lstStyle/>
        <a:p>
          <a:endParaRPr lang="en-US"/>
        </a:p>
      </dgm:t>
    </dgm:pt>
    <dgm:pt modelId="{CA6868EB-4796-48C1-A55F-65452DF022DF}" type="pres">
      <dgm:prSet presAssocID="{57C2671C-07E0-4DF4-BABD-B9F60187D05B}" presName="Name0" presStyleCnt="0">
        <dgm:presLayoutVars>
          <dgm:dir/>
          <dgm:animLvl val="lvl"/>
          <dgm:resizeHandles val="exact"/>
        </dgm:presLayoutVars>
      </dgm:prSet>
      <dgm:spPr/>
    </dgm:pt>
    <dgm:pt modelId="{E4272887-683F-4981-BC6B-C5BCF8592F15}" type="pres">
      <dgm:prSet presAssocID="{355D3557-22B2-4A2D-BBB4-A704D10F2618}" presName="linNode" presStyleCnt="0"/>
      <dgm:spPr/>
    </dgm:pt>
    <dgm:pt modelId="{6701D761-2CD3-4DBE-8E13-6C9316F7A22F}" type="pres">
      <dgm:prSet presAssocID="{355D3557-22B2-4A2D-BBB4-A704D10F2618}" presName="parentText" presStyleLbl="node1" presStyleIdx="0" presStyleCnt="1" custScaleX="144965" custLinFactNeighborX="0" custLinFactNeighborY="-5640">
        <dgm:presLayoutVars>
          <dgm:chMax val="1"/>
          <dgm:bulletEnabled val="1"/>
        </dgm:presLayoutVars>
      </dgm:prSet>
      <dgm:spPr/>
    </dgm:pt>
  </dgm:ptLst>
  <dgm:cxnLst>
    <dgm:cxn modelId="{B34F9E30-5FBC-4A4D-92D7-8982643515D2}" srcId="{57C2671C-07E0-4DF4-BABD-B9F60187D05B}" destId="{355D3557-22B2-4A2D-BBB4-A704D10F2618}" srcOrd="0" destOrd="0" parTransId="{3E4D5EC6-7EBC-4F50-8200-55B763B72768}" sibTransId="{0FC05B8D-B4B1-451E-9A1E-2B3558CD53AE}"/>
    <dgm:cxn modelId="{6B22D654-CDAE-420D-B8E6-D61C0A8A4AF0}" type="presOf" srcId="{355D3557-22B2-4A2D-BBB4-A704D10F2618}" destId="{6701D761-2CD3-4DBE-8E13-6C9316F7A22F}" srcOrd="0" destOrd="0" presId="urn:microsoft.com/office/officeart/2005/8/layout/vList5"/>
    <dgm:cxn modelId="{093F927E-B6FE-4D39-8308-1C4E908CA9F1}" type="presOf" srcId="{57C2671C-07E0-4DF4-BABD-B9F60187D05B}" destId="{CA6868EB-4796-48C1-A55F-65452DF022DF}" srcOrd="0" destOrd="0" presId="urn:microsoft.com/office/officeart/2005/8/layout/vList5"/>
    <dgm:cxn modelId="{11194154-E357-4B56-9A20-0939DA37650A}" type="presParOf" srcId="{CA6868EB-4796-48C1-A55F-65452DF022DF}" destId="{E4272887-683F-4981-BC6B-C5BCF8592F15}" srcOrd="0" destOrd="0" presId="urn:microsoft.com/office/officeart/2005/8/layout/vList5"/>
    <dgm:cxn modelId="{66F9FE58-5679-4E00-A164-4E3B3E3FCB0C}" type="presParOf" srcId="{E4272887-683F-4981-BC6B-C5BCF8592F15}" destId="{6701D761-2CD3-4DBE-8E13-6C9316F7A2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4BE9A2-52BE-4028-8B06-2E1E35F526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D0F0C-3270-4A19-81E0-A5EA06B6DC9D}">
      <dgm:prSet custT="1"/>
      <dgm:spPr/>
      <dgm:t>
        <a:bodyPr/>
        <a:lstStyle/>
        <a:p>
          <a:r>
            <a:rPr lang="en-US" sz="2400" dirty="0"/>
            <a:t>Admin Dashboard-Roles</a:t>
          </a:r>
        </a:p>
      </dgm:t>
    </dgm:pt>
    <dgm:pt modelId="{972C81AA-F837-4C19-9539-D560C0C02D7E}" type="parTrans" cxnId="{7B6846EF-484A-4CBF-817F-3E7098F9DA78}">
      <dgm:prSet/>
      <dgm:spPr/>
      <dgm:t>
        <a:bodyPr/>
        <a:lstStyle/>
        <a:p>
          <a:endParaRPr lang="en-US"/>
        </a:p>
      </dgm:t>
    </dgm:pt>
    <dgm:pt modelId="{5EAD73D4-5178-479B-ADBC-F9388F6BD61B}" type="sibTrans" cxnId="{7B6846EF-484A-4CBF-817F-3E7098F9DA78}">
      <dgm:prSet/>
      <dgm:spPr/>
      <dgm:t>
        <a:bodyPr/>
        <a:lstStyle/>
        <a:p>
          <a:endParaRPr lang="en-US"/>
        </a:p>
      </dgm:t>
    </dgm:pt>
    <dgm:pt modelId="{D8648EE3-E091-44D4-A51C-E3C5C3F7EF08}" type="pres">
      <dgm:prSet presAssocID="{1A4BE9A2-52BE-4028-8B06-2E1E35F5263B}" presName="Name0" presStyleCnt="0">
        <dgm:presLayoutVars>
          <dgm:dir/>
          <dgm:animLvl val="lvl"/>
          <dgm:resizeHandles val="exact"/>
        </dgm:presLayoutVars>
      </dgm:prSet>
      <dgm:spPr/>
    </dgm:pt>
    <dgm:pt modelId="{55D92E4B-FCE8-443D-B9FA-E8E99D29D7BD}" type="pres">
      <dgm:prSet presAssocID="{664D0F0C-3270-4A19-81E0-A5EA06B6DC9D}" presName="linNode" presStyleCnt="0"/>
      <dgm:spPr/>
    </dgm:pt>
    <dgm:pt modelId="{136E8E8C-205A-4FF9-B2AC-258753A5461F}" type="pres">
      <dgm:prSet presAssocID="{664D0F0C-3270-4A19-81E0-A5EA06B6DC9D}" presName="parentText" presStyleLbl="node1" presStyleIdx="0" presStyleCnt="1" custScaleX="116402" custLinFactNeighborX="-434" custLinFactNeighborY="-394">
        <dgm:presLayoutVars>
          <dgm:chMax val="1"/>
          <dgm:bulletEnabled val="1"/>
        </dgm:presLayoutVars>
      </dgm:prSet>
      <dgm:spPr/>
    </dgm:pt>
  </dgm:ptLst>
  <dgm:cxnLst>
    <dgm:cxn modelId="{EAB90537-6C1C-4972-84A4-4E00F8FD5160}" type="presOf" srcId="{1A4BE9A2-52BE-4028-8B06-2E1E35F5263B}" destId="{D8648EE3-E091-44D4-A51C-E3C5C3F7EF08}" srcOrd="0" destOrd="0" presId="urn:microsoft.com/office/officeart/2005/8/layout/vList5"/>
    <dgm:cxn modelId="{9A3574C3-989B-4B50-A38D-87F9DC393EA2}" type="presOf" srcId="{664D0F0C-3270-4A19-81E0-A5EA06B6DC9D}" destId="{136E8E8C-205A-4FF9-B2AC-258753A5461F}" srcOrd="0" destOrd="0" presId="urn:microsoft.com/office/officeart/2005/8/layout/vList5"/>
    <dgm:cxn modelId="{7B6846EF-484A-4CBF-817F-3E7098F9DA78}" srcId="{1A4BE9A2-52BE-4028-8B06-2E1E35F5263B}" destId="{664D0F0C-3270-4A19-81E0-A5EA06B6DC9D}" srcOrd="0" destOrd="0" parTransId="{972C81AA-F837-4C19-9539-D560C0C02D7E}" sibTransId="{5EAD73D4-5178-479B-ADBC-F9388F6BD61B}"/>
    <dgm:cxn modelId="{41ABD031-3CFD-4836-949E-EF5A8C3DC6ED}" type="presParOf" srcId="{D8648EE3-E091-44D4-A51C-E3C5C3F7EF08}" destId="{55D92E4B-FCE8-443D-B9FA-E8E99D29D7BD}" srcOrd="0" destOrd="0" presId="urn:microsoft.com/office/officeart/2005/8/layout/vList5"/>
    <dgm:cxn modelId="{9D04D270-CED7-4274-9B46-5D9137166FFB}" type="presParOf" srcId="{55D92E4B-FCE8-443D-B9FA-E8E99D29D7BD}" destId="{136E8E8C-205A-4FF9-B2AC-258753A5461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9800266-925A-41F6-8650-FB6AE41C7D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D04EA4-C68F-42A8-82E4-32690A5ECB21}">
      <dgm:prSet custT="1"/>
      <dgm:spPr/>
      <dgm:t>
        <a:bodyPr/>
        <a:lstStyle/>
        <a:p>
          <a:r>
            <a:rPr lang="en-US" sz="2400" dirty="0"/>
            <a:t>Admin Dashboard - Users </a:t>
          </a:r>
        </a:p>
      </dgm:t>
    </dgm:pt>
    <dgm:pt modelId="{3C861A2A-ACD0-4CCF-B986-10D3A6547804}" type="parTrans" cxnId="{BB0FF503-5650-4D9B-B20F-4FD165FC753A}">
      <dgm:prSet/>
      <dgm:spPr/>
      <dgm:t>
        <a:bodyPr/>
        <a:lstStyle/>
        <a:p>
          <a:endParaRPr lang="en-US"/>
        </a:p>
      </dgm:t>
    </dgm:pt>
    <dgm:pt modelId="{A1CDCD00-6CD4-4822-A8F8-CB386B3AE6D9}" type="sibTrans" cxnId="{BB0FF503-5650-4D9B-B20F-4FD165FC753A}">
      <dgm:prSet/>
      <dgm:spPr/>
      <dgm:t>
        <a:bodyPr/>
        <a:lstStyle/>
        <a:p>
          <a:endParaRPr lang="en-US"/>
        </a:p>
      </dgm:t>
    </dgm:pt>
    <dgm:pt modelId="{C3F3D75F-4D8A-4E74-9801-A36EB7C8567B}" type="pres">
      <dgm:prSet presAssocID="{09800266-925A-41F6-8650-FB6AE41C7D03}" presName="Name0" presStyleCnt="0">
        <dgm:presLayoutVars>
          <dgm:dir/>
          <dgm:animLvl val="lvl"/>
          <dgm:resizeHandles val="exact"/>
        </dgm:presLayoutVars>
      </dgm:prSet>
      <dgm:spPr/>
    </dgm:pt>
    <dgm:pt modelId="{59827E05-8B53-4122-BA59-F99BB87251DB}" type="pres">
      <dgm:prSet presAssocID="{0DD04EA4-C68F-42A8-82E4-32690A5ECB21}" presName="linNode" presStyleCnt="0"/>
      <dgm:spPr/>
    </dgm:pt>
    <dgm:pt modelId="{61E3A3E7-B868-4F3B-827E-E7276DA73179}" type="pres">
      <dgm:prSet presAssocID="{0DD04EA4-C68F-42A8-82E4-32690A5ECB21}" presName="parentText" presStyleLbl="node1" presStyleIdx="0" presStyleCnt="1" custScaleX="275157" custLinFactNeighborX="-25966" custLinFactNeighborY="5292">
        <dgm:presLayoutVars>
          <dgm:chMax val="1"/>
          <dgm:bulletEnabled val="1"/>
        </dgm:presLayoutVars>
      </dgm:prSet>
      <dgm:spPr/>
    </dgm:pt>
  </dgm:ptLst>
  <dgm:cxnLst>
    <dgm:cxn modelId="{BB0FF503-5650-4D9B-B20F-4FD165FC753A}" srcId="{09800266-925A-41F6-8650-FB6AE41C7D03}" destId="{0DD04EA4-C68F-42A8-82E4-32690A5ECB21}" srcOrd="0" destOrd="0" parTransId="{3C861A2A-ACD0-4CCF-B986-10D3A6547804}" sibTransId="{A1CDCD00-6CD4-4822-A8F8-CB386B3AE6D9}"/>
    <dgm:cxn modelId="{B73CF5CF-6FC1-4A79-8FFD-7C9643E5D249}" type="presOf" srcId="{09800266-925A-41F6-8650-FB6AE41C7D03}" destId="{C3F3D75F-4D8A-4E74-9801-A36EB7C8567B}" srcOrd="0" destOrd="0" presId="urn:microsoft.com/office/officeart/2005/8/layout/vList5"/>
    <dgm:cxn modelId="{F27A9FFB-51E9-4DB0-A56A-16481F310A4F}" type="presOf" srcId="{0DD04EA4-C68F-42A8-82E4-32690A5ECB21}" destId="{61E3A3E7-B868-4F3B-827E-E7276DA73179}" srcOrd="0" destOrd="0" presId="urn:microsoft.com/office/officeart/2005/8/layout/vList5"/>
    <dgm:cxn modelId="{B7A69E78-7334-40CC-87E0-4A9F7EE4F962}" type="presParOf" srcId="{C3F3D75F-4D8A-4E74-9801-A36EB7C8567B}" destId="{59827E05-8B53-4122-BA59-F99BB87251DB}" srcOrd="0" destOrd="0" presId="urn:microsoft.com/office/officeart/2005/8/layout/vList5"/>
    <dgm:cxn modelId="{5117AA56-4ECC-4F2A-BB3D-9FEE9245E12F}" type="presParOf" srcId="{59827E05-8B53-4122-BA59-F99BB87251DB}" destId="{61E3A3E7-B868-4F3B-827E-E7276DA7317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55D174F-70D6-4F23-A397-BFDFC9764E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C19FC-3A33-4A4F-A46A-06BD79D3FF9C}">
      <dgm:prSet custT="1"/>
      <dgm:spPr/>
      <dgm:t>
        <a:bodyPr/>
        <a:lstStyle/>
        <a:p>
          <a:r>
            <a:rPr lang="en-US" sz="2400" dirty="0"/>
            <a:t>Admin Dashboard - Review Attendance</a:t>
          </a:r>
        </a:p>
      </dgm:t>
    </dgm:pt>
    <dgm:pt modelId="{32DC4B9B-F4A2-46B6-A5CF-1BE9685A30A7}" type="parTrans" cxnId="{42933CFB-AA75-455D-B3C6-C4DB86FC9B27}">
      <dgm:prSet/>
      <dgm:spPr/>
      <dgm:t>
        <a:bodyPr/>
        <a:lstStyle/>
        <a:p>
          <a:endParaRPr lang="en-US"/>
        </a:p>
      </dgm:t>
    </dgm:pt>
    <dgm:pt modelId="{8D8128E0-64FF-4A39-87A3-F0BEC3440681}" type="sibTrans" cxnId="{42933CFB-AA75-455D-B3C6-C4DB86FC9B27}">
      <dgm:prSet/>
      <dgm:spPr/>
      <dgm:t>
        <a:bodyPr/>
        <a:lstStyle/>
        <a:p>
          <a:endParaRPr lang="en-US"/>
        </a:p>
      </dgm:t>
    </dgm:pt>
    <dgm:pt modelId="{D7EC0580-BEA0-44E6-8FE1-A7DD8CAFFA18}" type="pres">
      <dgm:prSet presAssocID="{C55D174F-70D6-4F23-A397-BFDFC9764E2F}" presName="Name0" presStyleCnt="0">
        <dgm:presLayoutVars>
          <dgm:dir/>
          <dgm:animLvl val="lvl"/>
          <dgm:resizeHandles val="exact"/>
        </dgm:presLayoutVars>
      </dgm:prSet>
      <dgm:spPr/>
    </dgm:pt>
    <dgm:pt modelId="{4555CAFB-152C-4611-80C9-6CB924428E52}" type="pres">
      <dgm:prSet presAssocID="{FE1C19FC-3A33-4A4F-A46A-06BD79D3FF9C}" presName="linNode" presStyleCnt="0"/>
      <dgm:spPr/>
    </dgm:pt>
    <dgm:pt modelId="{4633B186-D2C7-47D0-9154-144943C3C8D6}" type="pres">
      <dgm:prSet presAssocID="{FE1C19FC-3A33-4A4F-A46A-06BD79D3FF9C}" presName="parentText" presStyleLbl="node1" presStyleIdx="0" presStyleCnt="1" custScaleX="164063">
        <dgm:presLayoutVars>
          <dgm:chMax val="1"/>
          <dgm:bulletEnabled val="1"/>
        </dgm:presLayoutVars>
      </dgm:prSet>
      <dgm:spPr/>
    </dgm:pt>
  </dgm:ptLst>
  <dgm:cxnLst>
    <dgm:cxn modelId="{FAD78653-0B47-47B5-8A4B-3C7939B12CDA}" type="presOf" srcId="{FE1C19FC-3A33-4A4F-A46A-06BD79D3FF9C}" destId="{4633B186-D2C7-47D0-9154-144943C3C8D6}" srcOrd="0" destOrd="0" presId="urn:microsoft.com/office/officeart/2005/8/layout/vList5"/>
    <dgm:cxn modelId="{EFBDD47C-5C13-45D1-AEC5-3293E72C6C0B}" type="presOf" srcId="{C55D174F-70D6-4F23-A397-BFDFC9764E2F}" destId="{D7EC0580-BEA0-44E6-8FE1-A7DD8CAFFA18}" srcOrd="0" destOrd="0" presId="urn:microsoft.com/office/officeart/2005/8/layout/vList5"/>
    <dgm:cxn modelId="{42933CFB-AA75-455D-B3C6-C4DB86FC9B27}" srcId="{C55D174F-70D6-4F23-A397-BFDFC9764E2F}" destId="{FE1C19FC-3A33-4A4F-A46A-06BD79D3FF9C}" srcOrd="0" destOrd="0" parTransId="{32DC4B9B-F4A2-46B6-A5CF-1BE9685A30A7}" sibTransId="{8D8128E0-64FF-4A39-87A3-F0BEC3440681}"/>
    <dgm:cxn modelId="{473E4424-60F8-4F14-972A-685F7FC4DDDB}" type="presParOf" srcId="{D7EC0580-BEA0-44E6-8FE1-A7DD8CAFFA18}" destId="{4555CAFB-152C-4611-80C9-6CB924428E52}" srcOrd="0" destOrd="0" presId="urn:microsoft.com/office/officeart/2005/8/layout/vList5"/>
    <dgm:cxn modelId="{C18593C6-80E8-433F-AF45-413D36A62750}" type="presParOf" srcId="{4555CAFB-152C-4611-80C9-6CB924428E52}" destId="{4633B186-D2C7-47D0-9154-144943C3C8D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000AD91-D8BD-49AB-909F-6E5D6A6527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0911-562A-43B9-BD1F-5FE1D9DCCB24}">
      <dgm:prSet custT="1"/>
      <dgm:spPr/>
      <dgm:t>
        <a:bodyPr/>
        <a:lstStyle/>
        <a:p>
          <a:r>
            <a:rPr lang="en-US" sz="2400" dirty="0"/>
            <a:t> Admin Dashboard - User Device</a:t>
          </a:r>
        </a:p>
      </dgm:t>
    </dgm:pt>
    <dgm:pt modelId="{DF9A59A9-4FEC-4DC7-8FF7-B5A3332FD871}" type="parTrans" cxnId="{D04642A2-CF6C-4BA6-9EE4-A17035BEE454}">
      <dgm:prSet/>
      <dgm:spPr/>
      <dgm:t>
        <a:bodyPr/>
        <a:lstStyle/>
        <a:p>
          <a:endParaRPr lang="en-US"/>
        </a:p>
      </dgm:t>
    </dgm:pt>
    <dgm:pt modelId="{7DF8F6AF-F079-4320-80E8-C872E3F24E4D}" type="sibTrans" cxnId="{D04642A2-CF6C-4BA6-9EE4-A17035BEE454}">
      <dgm:prSet/>
      <dgm:spPr/>
      <dgm:t>
        <a:bodyPr/>
        <a:lstStyle/>
        <a:p>
          <a:endParaRPr lang="en-US"/>
        </a:p>
      </dgm:t>
    </dgm:pt>
    <dgm:pt modelId="{383BB862-DB35-4CC9-ADC5-7BB08CF9C10D}" type="pres">
      <dgm:prSet presAssocID="{4000AD91-D8BD-49AB-909F-6E5D6A652751}" presName="Name0" presStyleCnt="0">
        <dgm:presLayoutVars>
          <dgm:dir/>
          <dgm:animLvl val="lvl"/>
          <dgm:resizeHandles val="exact"/>
        </dgm:presLayoutVars>
      </dgm:prSet>
      <dgm:spPr/>
    </dgm:pt>
    <dgm:pt modelId="{91E2E076-E9DA-40D4-AB03-246AB4D334C0}" type="pres">
      <dgm:prSet presAssocID="{4BF10911-562A-43B9-BD1F-5FE1D9DCCB24}" presName="linNode" presStyleCnt="0"/>
      <dgm:spPr/>
    </dgm:pt>
    <dgm:pt modelId="{9CD1A30C-6391-4019-8187-5C8D606541CA}" type="pres">
      <dgm:prSet presAssocID="{4BF10911-562A-43B9-BD1F-5FE1D9DCCB24}" presName="parentText" presStyleLbl="node1" presStyleIdx="0" presStyleCnt="1" custScaleX="138021">
        <dgm:presLayoutVars>
          <dgm:chMax val="1"/>
          <dgm:bulletEnabled val="1"/>
        </dgm:presLayoutVars>
      </dgm:prSet>
      <dgm:spPr/>
    </dgm:pt>
  </dgm:ptLst>
  <dgm:cxnLst>
    <dgm:cxn modelId="{F7F0E21C-14AA-489F-B2A3-74681F4BA8A4}" type="presOf" srcId="{4BF10911-562A-43B9-BD1F-5FE1D9DCCB24}" destId="{9CD1A30C-6391-4019-8187-5C8D606541CA}" srcOrd="0" destOrd="0" presId="urn:microsoft.com/office/officeart/2005/8/layout/vList5"/>
    <dgm:cxn modelId="{3F3D4C41-6AE4-4EE6-A7E2-3418ABAB6BDD}" type="presOf" srcId="{4000AD91-D8BD-49AB-909F-6E5D6A652751}" destId="{383BB862-DB35-4CC9-ADC5-7BB08CF9C10D}" srcOrd="0" destOrd="0" presId="urn:microsoft.com/office/officeart/2005/8/layout/vList5"/>
    <dgm:cxn modelId="{D04642A2-CF6C-4BA6-9EE4-A17035BEE454}" srcId="{4000AD91-D8BD-49AB-909F-6E5D6A652751}" destId="{4BF10911-562A-43B9-BD1F-5FE1D9DCCB24}" srcOrd="0" destOrd="0" parTransId="{DF9A59A9-4FEC-4DC7-8FF7-B5A3332FD871}" sibTransId="{7DF8F6AF-F079-4320-80E8-C872E3F24E4D}"/>
    <dgm:cxn modelId="{BF9A5C87-6B60-4374-A60D-B5D21BECCD7A}" type="presParOf" srcId="{383BB862-DB35-4CC9-ADC5-7BB08CF9C10D}" destId="{91E2E076-E9DA-40D4-AB03-246AB4D334C0}" srcOrd="0" destOrd="0" presId="urn:microsoft.com/office/officeart/2005/8/layout/vList5"/>
    <dgm:cxn modelId="{A83C5A6D-CAE3-4D5A-9BC9-F5897E620DD9}" type="presParOf" srcId="{91E2E076-E9DA-40D4-AB03-246AB4D334C0}" destId="{9CD1A30C-6391-4019-8187-5C8D606541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523006A-C4EA-4E74-A3DF-6E0C8B9BA91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AC256A-A485-4C5E-8557-F7692CDF7FA6}">
      <dgm:prSet custT="1"/>
      <dgm:spPr/>
      <dgm:t>
        <a:bodyPr/>
        <a:lstStyle/>
        <a:p>
          <a:r>
            <a:rPr lang="en-US" sz="2400" dirty="0"/>
            <a:t>Admin Dashboard – Day-wise attendance </a:t>
          </a:r>
        </a:p>
      </dgm:t>
    </dgm:pt>
    <dgm:pt modelId="{BDD54F32-31D6-4A66-B6E5-8730638DBB1F}" type="parTrans" cxnId="{3AC99CBB-0617-419C-8441-DE0DE0FBB898}">
      <dgm:prSet/>
      <dgm:spPr/>
      <dgm:t>
        <a:bodyPr/>
        <a:lstStyle/>
        <a:p>
          <a:endParaRPr lang="en-US"/>
        </a:p>
      </dgm:t>
    </dgm:pt>
    <dgm:pt modelId="{0A78D926-DAB2-4B3D-88C0-801A57E33C56}" type="sibTrans" cxnId="{3AC99CBB-0617-419C-8441-DE0DE0FBB898}">
      <dgm:prSet/>
      <dgm:spPr/>
      <dgm:t>
        <a:bodyPr/>
        <a:lstStyle/>
        <a:p>
          <a:endParaRPr lang="en-US"/>
        </a:p>
      </dgm:t>
    </dgm:pt>
    <dgm:pt modelId="{0AF0ADFB-A1F5-44F3-9EE6-3A86DFE0A844}" type="pres">
      <dgm:prSet presAssocID="{C523006A-C4EA-4E74-A3DF-6E0C8B9BA91F}" presName="Name0" presStyleCnt="0">
        <dgm:presLayoutVars>
          <dgm:dir/>
          <dgm:animLvl val="lvl"/>
          <dgm:resizeHandles val="exact"/>
        </dgm:presLayoutVars>
      </dgm:prSet>
      <dgm:spPr/>
    </dgm:pt>
    <dgm:pt modelId="{B0973B2F-1FDF-40B4-9C0D-B18EFE1DA15B}" type="pres">
      <dgm:prSet presAssocID="{46AC256A-A485-4C5E-8557-F7692CDF7FA6}" presName="linNode" presStyleCnt="0"/>
      <dgm:spPr/>
    </dgm:pt>
    <dgm:pt modelId="{C9910DF3-4C17-4BEF-AC46-195CFC2EED7E}" type="pres">
      <dgm:prSet presAssocID="{46AC256A-A485-4C5E-8557-F7692CDF7FA6}" presName="parentText" presStyleLbl="node1" presStyleIdx="0" presStyleCnt="1" custScaleX="172840" custLinFactNeighborY="-12518">
        <dgm:presLayoutVars>
          <dgm:chMax val="1"/>
          <dgm:bulletEnabled val="1"/>
        </dgm:presLayoutVars>
      </dgm:prSet>
      <dgm:spPr/>
    </dgm:pt>
  </dgm:ptLst>
  <dgm:cxnLst>
    <dgm:cxn modelId="{EE8ACA49-6459-4266-A6AF-C8C3F214CC7A}" type="presOf" srcId="{C523006A-C4EA-4E74-A3DF-6E0C8B9BA91F}" destId="{0AF0ADFB-A1F5-44F3-9EE6-3A86DFE0A844}" srcOrd="0" destOrd="0" presId="urn:microsoft.com/office/officeart/2005/8/layout/vList5"/>
    <dgm:cxn modelId="{3AC99CBB-0617-419C-8441-DE0DE0FBB898}" srcId="{C523006A-C4EA-4E74-A3DF-6E0C8B9BA91F}" destId="{46AC256A-A485-4C5E-8557-F7692CDF7FA6}" srcOrd="0" destOrd="0" parTransId="{BDD54F32-31D6-4A66-B6E5-8730638DBB1F}" sibTransId="{0A78D926-DAB2-4B3D-88C0-801A57E33C56}"/>
    <dgm:cxn modelId="{FFC6FCC8-248E-4702-A9DF-938F720CB16B}" type="presOf" srcId="{46AC256A-A485-4C5E-8557-F7692CDF7FA6}" destId="{C9910DF3-4C17-4BEF-AC46-195CFC2EED7E}" srcOrd="0" destOrd="0" presId="urn:microsoft.com/office/officeart/2005/8/layout/vList5"/>
    <dgm:cxn modelId="{C998965D-0656-4303-BFFC-2850BFC5FE11}" type="presParOf" srcId="{0AF0ADFB-A1F5-44F3-9EE6-3A86DFE0A844}" destId="{B0973B2F-1FDF-40B4-9C0D-B18EFE1DA15B}" srcOrd="0" destOrd="0" presId="urn:microsoft.com/office/officeart/2005/8/layout/vList5"/>
    <dgm:cxn modelId="{2C96F019-654C-4536-83CA-E7FFCFD45D19}" type="presParOf" srcId="{B0973B2F-1FDF-40B4-9C0D-B18EFE1DA15B}" destId="{C9910DF3-4C17-4BEF-AC46-195CFC2EED7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000AD91-D8BD-49AB-909F-6E5D6A6527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0911-562A-43B9-BD1F-5FE1D9DCCB24}">
      <dgm:prSet custT="1"/>
      <dgm:spPr/>
      <dgm:t>
        <a:bodyPr/>
        <a:lstStyle/>
        <a:p>
          <a:r>
            <a:rPr lang="en-US" sz="2400" dirty="0"/>
            <a:t> Admin Dashboard – Presence Overview</a:t>
          </a:r>
        </a:p>
      </dgm:t>
    </dgm:pt>
    <dgm:pt modelId="{DF9A59A9-4FEC-4DC7-8FF7-B5A3332FD871}" type="parTrans" cxnId="{D04642A2-CF6C-4BA6-9EE4-A17035BEE454}">
      <dgm:prSet/>
      <dgm:spPr/>
      <dgm:t>
        <a:bodyPr/>
        <a:lstStyle/>
        <a:p>
          <a:endParaRPr lang="en-US"/>
        </a:p>
      </dgm:t>
    </dgm:pt>
    <dgm:pt modelId="{7DF8F6AF-F079-4320-80E8-C872E3F24E4D}" type="sibTrans" cxnId="{D04642A2-CF6C-4BA6-9EE4-A17035BEE454}">
      <dgm:prSet/>
      <dgm:spPr/>
      <dgm:t>
        <a:bodyPr/>
        <a:lstStyle/>
        <a:p>
          <a:endParaRPr lang="en-US"/>
        </a:p>
      </dgm:t>
    </dgm:pt>
    <dgm:pt modelId="{383BB862-DB35-4CC9-ADC5-7BB08CF9C10D}" type="pres">
      <dgm:prSet presAssocID="{4000AD91-D8BD-49AB-909F-6E5D6A652751}" presName="Name0" presStyleCnt="0">
        <dgm:presLayoutVars>
          <dgm:dir/>
          <dgm:animLvl val="lvl"/>
          <dgm:resizeHandles val="exact"/>
        </dgm:presLayoutVars>
      </dgm:prSet>
      <dgm:spPr/>
    </dgm:pt>
    <dgm:pt modelId="{91E2E076-E9DA-40D4-AB03-246AB4D334C0}" type="pres">
      <dgm:prSet presAssocID="{4BF10911-562A-43B9-BD1F-5FE1D9DCCB24}" presName="linNode" presStyleCnt="0"/>
      <dgm:spPr/>
    </dgm:pt>
    <dgm:pt modelId="{9CD1A30C-6391-4019-8187-5C8D606541CA}" type="pres">
      <dgm:prSet presAssocID="{4BF10911-562A-43B9-BD1F-5FE1D9DCCB24}" presName="parentText" presStyleLbl="node1" presStyleIdx="0" presStyleCnt="1" custScaleX="157986">
        <dgm:presLayoutVars>
          <dgm:chMax val="1"/>
          <dgm:bulletEnabled val="1"/>
        </dgm:presLayoutVars>
      </dgm:prSet>
      <dgm:spPr/>
    </dgm:pt>
  </dgm:ptLst>
  <dgm:cxnLst>
    <dgm:cxn modelId="{F7F0E21C-14AA-489F-B2A3-74681F4BA8A4}" type="presOf" srcId="{4BF10911-562A-43B9-BD1F-5FE1D9DCCB24}" destId="{9CD1A30C-6391-4019-8187-5C8D606541CA}" srcOrd="0" destOrd="0" presId="urn:microsoft.com/office/officeart/2005/8/layout/vList5"/>
    <dgm:cxn modelId="{3F3D4C41-6AE4-4EE6-A7E2-3418ABAB6BDD}" type="presOf" srcId="{4000AD91-D8BD-49AB-909F-6E5D6A652751}" destId="{383BB862-DB35-4CC9-ADC5-7BB08CF9C10D}" srcOrd="0" destOrd="0" presId="urn:microsoft.com/office/officeart/2005/8/layout/vList5"/>
    <dgm:cxn modelId="{D04642A2-CF6C-4BA6-9EE4-A17035BEE454}" srcId="{4000AD91-D8BD-49AB-909F-6E5D6A652751}" destId="{4BF10911-562A-43B9-BD1F-5FE1D9DCCB24}" srcOrd="0" destOrd="0" parTransId="{DF9A59A9-4FEC-4DC7-8FF7-B5A3332FD871}" sibTransId="{7DF8F6AF-F079-4320-80E8-C872E3F24E4D}"/>
    <dgm:cxn modelId="{BF9A5C87-6B60-4374-A60D-B5D21BECCD7A}" type="presParOf" srcId="{383BB862-DB35-4CC9-ADC5-7BB08CF9C10D}" destId="{91E2E076-E9DA-40D4-AB03-246AB4D334C0}" srcOrd="0" destOrd="0" presId="urn:microsoft.com/office/officeart/2005/8/layout/vList5"/>
    <dgm:cxn modelId="{A83C5A6D-CAE3-4D5A-9BC9-F5897E620DD9}" type="presParOf" srcId="{91E2E076-E9DA-40D4-AB03-246AB4D334C0}" destId="{9CD1A30C-6391-4019-8187-5C8D606541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00AD91-D8BD-49AB-909F-6E5D6A65275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F10911-562A-43B9-BD1F-5FE1D9DCCB24}">
      <dgm:prSet custT="1"/>
      <dgm:spPr/>
      <dgm:t>
        <a:bodyPr/>
        <a:lstStyle/>
        <a:p>
          <a:r>
            <a:rPr lang="en-US" sz="2400" dirty="0"/>
            <a:t> Admin Dashboard – Manual Attendance</a:t>
          </a:r>
        </a:p>
      </dgm:t>
    </dgm:pt>
    <dgm:pt modelId="{DF9A59A9-4FEC-4DC7-8FF7-B5A3332FD871}" type="parTrans" cxnId="{D04642A2-CF6C-4BA6-9EE4-A17035BEE454}">
      <dgm:prSet/>
      <dgm:spPr/>
      <dgm:t>
        <a:bodyPr/>
        <a:lstStyle/>
        <a:p>
          <a:endParaRPr lang="en-US"/>
        </a:p>
      </dgm:t>
    </dgm:pt>
    <dgm:pt modelId="{7DF8F6AF-F079-4320-80E8-C872E3F24E4D}" type="sibTrans" cxnId="{D04642A2-CF6C-4BA6-9EE4-A17035BEE454}">
      <dgm:prSet/>
      <dgm:spPr/>
      <dgm:t>
        <a:bodyPr/>
        <a:lstStyle/>
        <a:p>
          <a:endParaRPr lang="en-US"/>
        </a:p>
      </dgm:t>
    </dgm:pt>
    <dgm:pt modelId="{383BB862-DB35-4CC9-ADC5-7BB08CF9C10D}" type="pres">
      <dgm:prSet presAssocID="{4000AD91-D8BD-49AB-909F-6E5D6A652751}" presName="Name0" presStyleCnt="0">
        <dgm:presLayoutVars>
          <dgm:dir/>
          <dgm:animLvl val="lvl"/>
          <dgm:resizeHandles val="exact"/>
        </dgm:presLayoutVars>
      </dgm:prSet>
      <dgm:spPr/>
    </dgm:pt>
    <dgm:pt modelId="{91E2E076-E9DA-40D4-AB03-246AB4D334C0}" type="pres">
      <dgm:prSet presAssocID="{4BF10911-562A-43B9-BD1F-5FE1D9DCCB24}" presName="linNode" presStyleCnt="0"/>
      <dgm:spPr/>
    </dgm:pt>
    <dgm:pt modelId="{9CD1A30C-6391-4019-8187-5C8D606541CA}" type="pres">
      <dgm:prSet presAssocID="{4BF10911-562A-43B9-BD1F-5FE1D9DCCB24}" presName="parentText" presStyleLbl="node1" presStyleIdx="0" presStyleCnt="1" custScaleX="169271">
        <dgm:presLayoutVars>
          <dgm:chMax val="1"/>
          <dgm:bulletEnabled val="1"/>
        </dgm:presLayoutVars>
      </dgm:prSet>
      <dgm:spPr/>
    </dgm:pt>
  </dgm:ptLst>
  <dgm:cxnLst>
    <dgm:cxn modelId="{F7F0E21C-14AA-489F-B2A3-74681F4BA8A4}" type="presOf" srcId="{4BF10911-562A-43B9-BD1F-5FE1D9DCCB24}" destId="{9CD1A30C-6391-4019-8187-5C8D606541CA}" srcOrd="0" destOrd="0" presId="urn:microsoft.com/office/officeart/2005/8/layout/vList5"/>
    <dgm:cxn modelId="{3F3D4C41-6AE4-4EE6-A7E2-3418ABAB6BDD}" type="presOf" srcId="{4000AD91-D8BD-49AB-909F-6E5D6A652751}" destId="{383BB862-DB35-4CC9-ADC5-7BB08CF9C10D}" srcOrd="0" destOrd="0" presId="urn:microsoft.com/office/officeart/2005/8/layout/vList5"/>
    <dgm:cxn modelId="{D04642A2-CF6C-4BA6-9EE4-A17035BEE454}" srcId="{4000AD91-D8BD-49AB-909F-6E5D6A652751}" destId="{4BF10911-562A-43B9-BD1F-5FE1D9DCCB24}" srcOrd="0" destOrd="0" parTransId="{DF9A59A9-4FEC-4DC7-8FF7-B5A3332FD871}" sibTransId="{7DF8F6AF-F079-4320-80E8-C872E3F24E4D}"/>
    <dgm:cxn modelId="{BF9A5C87-6B60-4374-A60D-B5D21BECCD7A}" type="presParOf" srcId="{383BB862-DB35-4CC9-ADC5-7BB08CF9C10D}" destId="{91E2E076-E9DA-40D4-AB03-246AB4D334C0}" srcOrd="0" destOrd="0" presId="urn:microsoft.com/office/officeart/2005/8/layout/vList5"/>
    <dgm:cxn modelId="{A83C5A6D-CAE3-4D5A-9BC9-F5897E620DD9}" type="presParOf" srcId="{91E2E076-E9DA-40D4-AB03-246AB4D334C0}" destId="{9CD1A30C-6391-4019-8187-5C8D606541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F7DCAD-E099-41DA-A78E-9BEF5ED614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8AC59C-64BA-4951-A89E-0ACF57D60C44}">
      <dgm:prSet custT="1"/>
      <dgm:spPr/>
      <dgm:t>
        <a:bodyPr/>
        <a:lstStyle/>
        <a:p>
          <a:r>
            <a:rPr lang="en-US" sz="2400" dirty="0"/>
            <a:t> Attendance System Overview</a:t>
          </a:r>
        </a:p>
      </dgm:t>
    </dgm:pt>
    <dgm:pt modelId="{E50081CE-166B-4013-A2E9-BD1B43D8E971}" type="parTrans" cxnId="{BDC3E1DB-4DC1-4757-B9D7-AC95992DED87}">
      <dgm:prSet/>
      <dgm:spPr/>
      <dgm:t>
        <a:bodyPr/>
        <a:lstStyle/>
        <a:p>
          <a:endParaRPr lang="en-US"/>
        </a:p>
      </dgm:t>
    </dgm:pt>
    <dgm:pt modelId="{8F0F0580-24A3-494A-B70C-C6C8CEDFA84F}" type="sibTrans" cxnId="{BDC3E1DB-4DC1-4757-B9D7-AC95992DED87}">
      <dgm:prSet/>
      <dgm:spPr/>
      <dgm:t>
        <a:bodyPr/>
        <a:lstStyle/>
        <a:p>
          <a:endParaRPr lang="en-US"/>
        </a:p>
      </dgm:t>
    </dgm:pt>
    <dgm:pt modelId="{98C83EBA-7FC1-49D6-AB1E-3800230C86F2}" type="pres">
      <dgm:prSet presAssocID="{45F7DCAD-E099-41DA-A78E-9BEF5ED614B3}" presName="Name0" presStyleCnt="0">
        <dgm:presLayoutVars>
          <dgm:dir/>
          <dgm:animLvl val="lvl"/>
          <dgm:resizeHandles val="exact"/>
        </dgm:presLayoutVars>
      </dgm:prSet>
      <dgm:spPr/>
    </dgm:pt>
    <dgm:pt modelId="{DF6D6FF9-CB79-4CA5-B9CA-61C95AAF2C76}" type="pres">
      <dgm:prSet presAssocID="{6A8AC59C-64BA-4951-A89E-0ACF57D60C44}" presName="linNode" presStyleCnt="0"/>
      <dgm:spPr/>
    </dgm:pt>
    <dgm:pt modelId="{A71CE9FF-88E5-43E9-9BD4-936AB5A93330}" type="pres">
      <dgm:prSet presAssocID="{6A8AC59C-64BA-4951-A89E-0ACF57D60C44}" presName="parentText" presStyleLbl="node1" presStyleIdx="0" presStyleCnt="1" custScaleX="131694" custLinFactNeighborX="0" custLinFactNeighborY="13506">
        <dgm:presLayoutVars>
          <dgm:chMax val="1"/>
          <dgm:bulletEnabled val="1"/>
        </dgm:presLayoutVars>
      </dgm:prSet>
      <dgm:spPr/>
    </dgm:pt>
  </dgm:ptLst>
  <dgm:cxnLst>
    <dgm:cxn modelId="{76710645-B8A7-4954-A0E2-D7FBE20F3D54}" type="presOf" srcId="{45F7DCAD-E099-41DA-A78E-9BEF5ED614B3}" destId="{98C83EBA-7FC1-49D6-AB1E-3800230C86F2}" srcOrd="0" destOrd="0" presId="urn:microsoft.com/office/officeart/2005/8/layout/vList5"/>
    <dgm:cxn modelId="{96D7D87A-5CAA-4351-8C0F-5451275A6F3A}" type="presOf" srcId="{6A8AC59C-64BA-4951-A89E-0ACF57D60C44}" destId="{A71CE9FF-88E5-43E9-9BD4-936AB5A93330}" srcOrd="0" destOrd="0" presId="urn:microsoft.com/office/officeart/2005/8/layout/vList5"/>
    <dgm:cxn modelId="{BDC3E1DB-4DC1-4757-B9D7-AC95992DED87}" srcId="{45F7DCAD-E099-41DA-A78E-9BEF5ED614B3}" destId="{6A8AC59C-64BA-4951-A89E-0ACF57D60C44}" srcOrd="0" destOrd="0" parTransId="{E50081CE-166B-4013-A2E9-BD1B43D8E971}" sibTransId="{8F0F0580-24A3-494A-B70C-C6C8CEDFA84F}"/>
    <dgm:cxn modelId="{5A042E88-EDD6-4D16-AC7B-44AB75127896}" type="presParOf" srcId="{98C83EBA-7FC1-49D6-AB1E-3800230C86F2}" destId="{DF6D6FF9-CB79-4CA5-B9CA-61C95AAF2C76}" srcOrd="0" destOrd="0" presId="urn:microsoft.com/office/officeart/2005/8/layout/vList5"/>
    <dgm:cxn modelId="{D48CA8F4-78B7-4A44-AC72-A059B1B08882}" type="presParOf" srcId="{DF6D6FF9-CB79-4CA5-B9CA-61C95AAF2C76}" destId="{A71CE9FF-88E5-43E9-9BD4-936AB5A9333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324702-9477-4303-A408-F4A832CB950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7A345-A9EF-4562-ABCC-358A7E7A7509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Mark Attendance Only Within Allowed Campus Radius</a:t>
          </a:r>
        </a:p>
      </dgm:t>
    </dgm:pt>
    <dgm:pt modelId="{B6CF8E5F-E062-4BAA-9E34-2894FCFA558D}" type="parTrans" cxnId="{9834FDEF-61DB-40E8-A0BA-ED13081C59C5}">
      <dgm:prSet/>
      <dgm:spPr/>
      <dgm:t>
        <a:bodyPr/>
        <a:lstStyle/>
        <a:p>
          <a:endParaRPr lang="en-US"/>
        </a:p>
      </dgm:t>
    </dgm:pt>
    <dgm:pt modelId="{376F45C7-0FA3-4A0F-A447-E1AA50113BD4}" type="sibTrans" cxnId="{9834FDEF-61DB-40E8-A0BA-ED13081C59C5}">
      <dgm:prSet/>
      <dgm:spPr/>
      <dgm:t>
        <a:bodyPr/>
        <a:lstStyle/>
        <a:p>
          <a:endParaRPr lang="en-US"/>
        </a:p>
      </dgm:t>
    </dgm:pt>
    <dgm:pt modelId="{FF246552-6C86-4524-B36B-53DDAFC9ADD6}" type="pres">
      <dgm:prSet presAssocID="{8F324702-9477-4303-A408-F4A832CB950B}" presName="Name0" presStyleCnt="0">
        <dgm:presLayoutVars>
          <dgm:dir/>
          <dgm:resizeHandles val="exact"/>
        </dgm:presLayoutVars>
      </dgm:prSet>
      <dgm:spPr/>
    </dgm:pt>
    <dgm:pt modelId="{18F64216-EAC6-4FA5-9055-E1F83CE0EB30}" type="pres">
      <dgm:prSet presAssocID="{1387A345-A9EF-4562-ABCC-358A7E7A7509}" presName="composite" presStyleCnt="0"/>
      <dgm:spPr/>
    </dgm:pt>
    <dgm:pt modelId="{67AAD2F1-3782-46E1-B698-F910EAB7CC32}" type="pres">
      <dgm:prSet presAssocID="{1387A345-A9EF-4562-ABCC-358A7E7A7509}" presName="rect1" presStyleLbl="trAlignAcc1" presStyleIdx="0" presStyleCnt="1">
        <dgm:presLayoutVars>
          <dgm:bulletEnabled val="1"/>
        </dgm:presLayoutVars>
      </dgm:prSet>
      <dgm:spPr/>
    </dgm:pt>
    <dgm:pt modelId="{722F062C-3F04-4CF6-803B-D5DA382FE838}" type="pres">
      <dgm:prSet presAssocID="{1387A345-A9EF-4562-ABCC-358A7E7A7509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2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</dgm:ptLst>
  <dgm:cxnLst>
    <dgm:cxn modelId="{1A6D0A08-CE33-48FC-A023-D5F6E229683D}" type="presOf" srcId="{8F324702-9477-4303-A408-F4A832CB950B}" destId="{FF246552-6C86-4524-B36B-53DDAFC9ADD6}" srcOrd="0" destOrd="0" presId="urn:microsoft.com/office/officeart/2008/layout/PictureStrips"/>
    <dgm:cxn modelId="{568F7E40-97DC-480C-8842-1CF6E0AC8AA6}" type="presOf" srcId="{1387A345-A9EF-4562-ABCC-358A7E7A7509}" destId="{67AAD2F1-3782-46E1-B698-F910EAB7CC32}" srcOrd="0" destOrd="0" presId="urn:microsoft.com/office/officeart/2008/layout/PictureStrips"/>
    <dgm:cxn modelId="{9834FDEF-61DB-40E8-A0BA-ED13081C59C5}" srcId="{8F324702-9477-4303-A408-F4A832CB950B}" destId="{1387A345-A9EF-4562-ABCC-358A7E7A7509}" srcOrd="0" destOrd="0" parTransId="{B6CF8E5F-E062-4BAA-9E34-2894FCFA558D}" sibTransId="{376F45C7-0FA3-4A0F-A447-E1AA50113BD4}"/>
    <dgm:cxn modelId="{D687458A-1BAE-4CDA-945E-6CD82FE74F8B}" type="presParOf" srcId="{FF246552-6C86-4524-B36B-53DDAFC9ADD6}" destId="{18F64216-EAC6-4FA5-9055-E1F83CE0EB30}" srcOrd="0" destOrd="0" presId="urn:microsoft.com/office/officeart/2008/layout/PictureStrips"/>
    <dgm:cxn modelId="{51FDCB74-1D78-4285-991A-790DE00569C9}" type="presParOf" srcId="{18F64216-EAC6-4FA5-9055-E1F83CE0EB30}" destId="{67AAD2F1-3782-46E1-B698-F910EAB7CC32}" srcOrd="0" destOrd="0" presId="urn:microsoft.com/office/officeart/2008/layout/PictureStrips"/>
    <dgm:cxn modelId="{B5339B90-734F-4F0A-B6CE-93095B9587AC}" type="presParOf" srcId="{18F64216-EAC6-4FA5-9055-E1F83CE0EB30}" destId="{722F062C-3F04-4CF6-803B-D5DA382FE83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324702-9477-4303-A408-F4A832CB950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7A345-A9EF-4562-ABCC-358A7E7A7509}">
      <dgm:prSet custT="1"/>
      <dgm:spPr/>
      <dgm:t>
        <a:bodyPr/>
        <a:lstStyle/>
        <a:p>
          <a:r>
            <a:rPr lang="en-US" sz="2000" b="0" dirty="0">
              <a:solidFill>
                <a:schemeClr val="accent1">
                  <a:lumMod val="75000"/>
                </a:schemeClr>
              </a:solidFill>
            </a:rPr>
            <a:t>Attendance allowed on one device </a:t>
          </a:r>
        </a:p>
      </dgm:t>
    </dgm:pt>
    <dgm:pt modelId="{B6CF8E5F-E062-4BAA-9E34-2894FCFA558D}" type="parTrans" cxnId="{9834FDEF-61DB-40E8-A0BA-ED13081C59C5}">
      <dgm:prSet/>
      <dgm:spPr/>
      <dgm:t>
        <a:bodyPr/>
        <a:lstStyle/>
        <a:p>
          <a:endParaRPr lang="en-US"/>
        </a:p>
      </dgm:t>
    </dgm:pt>
    <dgm:pt modelId="{376F45C7-0FA3-4A0F-A447-E1AA50113BD4}" type="sibTrans" cxnId="{9834FDEF-61DB-40E8-A0BA-ED13081C59C5}">
      <dgm:prSet/>
      <dgm:spPr/>
      <dgm:t>
        <a:bodyPr/>
        <a:lstStyle/>
        <a:p>
          <a:endParaRPr lang="en-US"/>
        </a:p>
      </dgm:t>
    </dgm:pt>
    <dgm:pt modelId="{FF246552-6C86-4524-B36B-53DDAFC9ADD6}" type="pres">
      <dgm:prSet presAssocID="{8F324702-9477-4303-A408-F4A832CB950B}" presName="Name0" presStyleCnt="0">
        <dgm:presLayoutVars>
          <dgm:dir/>
          <dgm:resizeHandles val="exact"/>
        </dgm:presLayoutVars>
      </dgm:prSet>
      <dgm:spPr/>
    </dgm:pt>
    <dgm:pt modelId="{18F64216-EAC6-4FA5-9055-E1F83CE0EB30}" type="pres">
      <dgm:prSet presAssocID="{1387A345-A9EF-4562-ABCC-358A7E7A7509}" presName="composite" presStyleCnt="0"/>
      <dgm:spPr/>
    </dgm:pt>
    <dgm:pt modelId="{67AAD2F1-3782-46E1-B698-F910EAB7CC32}" type="pres">
      <dgm:prSet presAssocID="{1387A345-A9EF-4562-ABCC-358A7E7A7509}" presName="rect1" presStyleLbl="trAlignAcc1" presStyleIdx="0" presStyleCnt="1">
        <dgm:presLayoutVars>
          <dgm:bulletEnabled val="1"/>
        </dgm:presLayoutVars>
      </dgm:prSet>
      <dgm:spPr/>
    </dgm:pt>
    <dgm:pt modelId="{722F062C-3F04-4CF6-803B-D5DA382FE838}" type="pres">
      <dgm:prSet presAssocID="{1387A345-A9EF-4562-ABCC-358A7E7A7509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2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</dgm:ptLst>
  <dgm:cxnLst>
    <dgm:cxn modelId="{1A6D0A08-CE33-48FC-A023-D5F6E229683D}" type="presOf" srcId="{8F324702-9477-4303-A408-F4A832CB950B}" destId="{FF246552-6C86-4524-B36B-53DDAFC9ADD6}" srcOrd="0" destOrd="0" presId="urn:microsoft.com/office/officeart/2008/layout/PictureStrips"/>
    <dgm:cxn modelId="{568F7E40-97DC-480C-8842-1CF6E0AC8AA6}" type="presOf" srcId="{1387A345-A9EF-4562-ABCC-358A7E7A7509}" destId="{67AAD2F1-3782-46E1-B698-F910EAB7CC32}" srcOrd="0" destOrd="0" presId="urn:microsoft.com/office/officeart/2008/layout/PictureStrips"/>
    <dgm:cxn modelId="{9834FDEF-61DB-40E8-A0BA-ED13081C59C5}" srcId="{8F324702-9477-4303-A408-F4A832CB950B}" destId="{1387A345-A9EF-4562-ABCC-358A7E7A7509}" srcOrd="0" destOrd="0" parTransId="{B6CF8E5F-E062-4BAA-9E34-2894FCFA558D}" sibTransId="{376F45C7-0FA3-4A0F-A447-E1AA50113BD4}"/>
    <dgm:cxn modelId="{D687458A-1BAE-4CDA-945E-6CD82FE74F8B}" type="presParOf" srcId="{FF246552-6C86-4524-B36B-53DDAFC9ADD6}" destId="{18F64216-EAC6-4FA5-9055-E1F83CE0EB30}" srcOrd="0" destOrd="0" presId="urn:microsoft.com/office/officeart/2008/layout/PictureStrips"/>
    <dgm:cxn modelId="{51FDCB74-1D78-4285-991A-790DE00569C9}" type="presParOf" srcId="{18F64216-EAC6-4FA5-9055-E1F83CE0EB30}" destId="{67AAD2F1-3782-46E1-B698-F910EAB7CC32}" srcOrd="0" destOrd="0" presId="urn:microsoft.com/office/officeart/2008/layout/PictureStrips"/>
    <dgm:cxn modelId="{B5339B90-734F-4F0A-B6CE-93095B9587AC}" type="presParOf" srcId="{18F64216-EAC6-4FA5-9055-E1F83CE0EB30}" destId="{722F062C-3F04-4CF6-803B-D5DA382FE83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324702-9477-4303-A408-F4A832CB950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7A345-A9EF-4562-ABCC-358A7E7A7509}">
      <dgm:prSet custT="1"/>
      <dgm:spPr/>
      <dgm:t>
        <a:bodyPr/>
        <a:lstStyle/>
        <a:p>
          <a:r>
            <a:rPr lang="en-US" sz="2000" dirty="0">
              <a:solidFill>
                <a:schemeClr val="accent1">
                  <a:lumMod val="75000"/>
                </a:schemeClr>
              </a:solidFill>
            </a:rPr>
            <a:t> Actual In-Out Time Tracking</a:t>
          </a:r>
        </a:p>
      </dgm:t>
    </dgm:pt>
    <dgm:pt modelId="{B6CF8E5F-E062-4BAA-9E34-2894FCFA558D}" type="parTrans" cxnId="{9834FDEF-61DB-40E8-A0BA-ED13081C59C5}">
      <dgm:prSet/>
      <dgm:spPr/>
      <dgm:t>
        <a:bodyPr/>
        <a:lstStyle/>
        <a:p>
          <a:endParaRPr lang="en-US"/>
        </a:p>
      </dgm:t>
    </dgm:pt>
    <dgm:pt modelId="{376F45C7-0FA3-4A0F-A447-E1AA50113BD4}" type="sibTrans" cxnId="{9834FDEF-61DB-40E8-A0BA-ED13081C59C5}">
      <dgm:prSet/>
      <dgm:spPr/>
      <dgm:t>
        <a:bodyPr/>
        <a:lstStyle/>
        <a:p>
          <a:endParaRPr lang="en-US"/>
        </a:p>
      </dgm:t>
    </dgm:pt>
    <dgm:pt modelId="{FF246552-6C86-4524-B36B-53DDAFC9ADD6}" type="pres">
      <dgm:prSet presAssocID="{8F324702-9477-4303-A408-F4A832CB950B}" presName="Name0" presStyleCnt="0">
        <dgm:presLayoutVars>
          <dgm:dir/>
          <dgm:resizeHandles val="exact"/>
        </dgm:presLayoutVars>
      </dgm:prSet>
      <dgm:spPr/>
    </dgm:pt>
    <dgm:pt modelId="{18F64216-EAC6-4FA5-9055-E1F83CE0EB30}" type="pres">
      <dgm:prSet presAssocID="{1387A345-A9EF-4562-ABCC-358A7E7A7509}" presName="composite" presStyleCnt="0"/>
      <dgm:spPr/>
    </dgm:pt>
    <dgm:pt modelId="{67AAD2F1-3782-46E1-B698-F910EAB7CC32}" type="pres">
      <dgm:prSet presAssocID="{1387A345-A9EF-4562-ABCC-358A7E7A7509}" presName="rect1" presStyleLbl="trAlignAcc1" presStyleIdx="0" presStyleCnt="1" custLinFactNeighborX="-292" custLinFactNeighborY="4516">
        <dgm:presLayoutVars>
          <dgm:bulletEnabled val="1"/>
        </dgm:presLayoutVars>
      </dgm:prSet>
      <dgm:spPr/>
    </dgm:pt>
    <dgm:pt modelId="{722F062C-3F04-4CF6-803B-D5DA382FE838}" type="pres">
      <dgm:prSet presAssocID="{1387A345-A9EF-4562-ABCC-358A7E7A7509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2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</dgm:ptLst>
  <dgm:cxnLst>
    <dgm:cxn modelId="{1A6D0A08-CE33-48FC-A023-D5F6E229683D}" type="presOf" srcId="{8F324702-9477-4303-A408-F4A832CB950B}" destId="{FF246552-6C86-4524-B36B-53DDAFC9ADD6}" srcOrd="0" destOrd="0" presId="urn:microsoft.com/office/officeart/2008/layout/PictureStrips"/>
    <dgm:cxn modelId="{568F7E40-97DC-480C-8842-1CF6E0AC8AA6}" type="presOf" srcId="{1387A345-A9EF-4562-ABCC-358A7E7A7509}" destId="{67AAD2F1-3782-46E1-B698-F910EAB7CC32}" srcOrd="0" destOrd="0" presId="urn:microsoft.com/office/officeart/2008/layout/PictureStrips"/>
    <dgm:cxn modelId="{9834FDEF-61DB-40E8-A0BA-ED13081C59C5}" srcId="{8F324702-9477-4303-A408-F4A832CB950B}" destId="{1387A345-A9EF-4562-ABCC-358A7E7A7509}" srcOrd="0" destOrd="0" parTransId="{B6CF8E5F-E062-4BAA-9E34-2894FCFA558D}" sibTransId="{376F45C7-0FA3-4A0F-A447-E1AA50113BD4}"/>
    <dgm:cxn modelId="{D687458A-1BAE-4CDA-945E-6CD82FE74F8B}" type="presParOf" srcId="{FF246552-6C86-4524-B36B-53DDAFC9ADD6}" destId="{18F64216-EAC6-4FA5-9055-E1F83CE0EB30}" srcOrd="0" destOrd="0" presId="urn:microsoft.com/office/officeart/2008/layout/PictureStrips"/>
    <dgm:cxn modelId="{51FDCB74-1D78-4285-991A-790DE00569C9}" type="presParOf" srcId="{18F64216-EAC6-4FA5-9055-E1F83CE0EB30}" destId="{67AAD2F1-3782-46E1-B698-F910EAB7CC32}" srcOrd="0" destOrd="0" presId="urn:microsoft.com/office/officeart/2008/layout/PictureStrips"/>
    <dgm:cxn modelId="{B5339B90-734F-4F0A-B6CE-93095B9587AC}" type="presParOf" srcId="{18F64216-EAC6-4FA5-9055-E1F83CE0EB30}" destId="{722F062C-3F04-4CF6-803B-D5DA382FE83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324702-9477-4303-A408-F4A832CB950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7A345-A9EF-4562-ABCC-358A7E7A7509}">
      <dgm:prSet custT="1"/>
      <dgm:spPr/>
      <dgm:t>
        <a:bodyPr/>
        <a:lstStyle/>
        <a:p>
          <a:r>
            <a:rPr lang="en-US" sz="2000" b="0" dirty="0">
              <a:solidFill>
                <a:schemeClr val="accent1">
                  <a:lumMod val="75000"/>
                </a:schemeClr>
              </a:solidFill>
            </a:rPr>
            <a:t>verify attendance anytime anywhere</a:t>
          </a:r>
        </a:p>
      </dgm:t>
    </dgm:pt>
    <dgm:pt modelId="{B6CF8E5F-E062-4BAA-9E34-2894FCFA558D}" type="parTrans" cxnId="{9834FDEF-61DB-40E8-A0BA-ED13081C59C5}">
      <dgm:prSet/>
      <dgm:spPr/>
      <dgm:t>
        <a:bodyPr/>
        <a:lstStyle/>
        <a:p>
          <a:endParaRPr lang="en-US"/>
        </a:p>
      </dgm:t>
    </dgm:pt>
    <dgm:pt modelId="{376F45C7-0FA3-4A0F-A447-E1AA50113BD4}" type="sibTrans" cxnId="{9834FDEF-61DB-40E8-A0BA-ED13081C59C5}">
      <dgm:prSet/>
      <dgm:spPr/>
      <dgm:t>
        <a:bodyPr/>
        <a:lstStyle/>
        <a:p>
          <a:endParaRPr lang="en-US"/>
        </a:p>
      </dgm:t>
    </dgm:pt>
    <dgm:pt modelId="{FF246552-6C86-4524-B36B-53DDAFC9ADD6}" type="pres">
      <dgm:prSet presAssocID="{8F324702-9477-4303-A408-F4A832CB950B}" presName="Name0" presStyleCnt="0">
        <dgm:presLayoutVars>
          <dgm:dir/>
          <dgm:resizeHandles val="exact"/>
        </dgm:presLayoutVars>
      </dgm:prSet>
      <dgm:spPr/>
    </dgm:pt>
    <dgm:pt modelId="{18F64216-EAC6-4FA5-9055-E1F83CE0EB30}" type="pres">
      <dgm:prSet presAssocID="{1387A345-A9EF-4562-ABCC-358A7E7A7509}" presName="composite" presStyleCnt="0"/>
      <dgm:spPr/>
    </dgm:pt>
    <dgm:pt modelId="{67AAD2F1-3782-46E1-B698-F910EAB7CC32}" type="pres">
      <dgm:prSet presAssocID="{1387A345-A9EF-4562-ABCC-358A7E7A7509}" presName="rect1" presStyleLbl="trAlignAcc1" presStyleIdx="0" presStyleCnt="1">
        <dgm:presLayoutVars>
          <dgm:bulletEnabled val="1"/>
        </dgm:presLayoutVars>
      </dgm:prSet>
      <dgm:spPr/>
    </dgm:pt>
    <dgm:pt modelId="{722F062C-3F04-4CF6-803B-D5DA382FE838}" type="pres">
      <dgm:prSet presAssocID="{1387A345-A9EF-4562-ABCC-358A7E7A7509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2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</dgm:ptLst>
  <dgm:cxnLst>
    <dgm:cxn modelId="{1A6D0A08-CE33-48FC-A023-D5F6E229683D}" type="presOf" srcId="{8F324702-9477-4303-A408-F4A832CB950B}" destId="{FF246552-6C86-4524-B36B-53DDAFC9ADD6}" srcOrd="0" destOrd="0" presId="urn:microsoft.com/office/officeart/2008/layout/PictureStrips"/>
    <dgm:cxn modelId="{568F7E40-97DC-480C-8842-1CF6E0AC8AA6}" type="presOf" srcId="{1387A345-A9EF-4562-ABCC-358A7E7A7509}" destId="{67AAD2F1-3782-46E1-B698-F910EAB7CC32}" srcOrd="0" destOrd="0" presId="urn:microsoft.com/office/officeart/2008/layout/PictureStrips"/>
    <dgm:cxn modelId="{9834FDEF-61DB-40E8-A0BA-ED13081C59C5}" srcId="{8F324702-9477-4303-A408-F4A832CB950B}" destId="{1387A345-A9EF-4562-ABCC-358A7E7A7509}" srcOrd="0" destOrd="0" parTransId="{B6CF8E5F-E062-4BAA-9E34-2894FCFA558D}" sibTransId="{376F45C7-0FA3-4A0F-A447-E1AA50113BD4}"/>
    <dgm:cxn modelId="{D687458A-1BAE-4CDA-945E-6CD82FE74F8B}" type="presParOf" srcId="{FF246552-6C86-4524-B36B-53DDAFC9ADD6}" destId="{18F64216-EAC6-4FA5-9055-E1F83CE0EB30}" srcOrd="0" destOrd="0" presId="urn:microsoft.com/office/officeart/2008/layout/PictureStrips"/>
    <dgm:cxn modelId="{51FDCB74-1D78-4285-991A-790DE00569C9}" type="presParOf" srcId="{18F64216-EAC6-4FA5-9055-E1F83CE0EB30}" destId="{67AAD2F1-3782-46E1-B698-F910EAB7CC32}" srcOrd="0" destOrd="0" presId="urn:microsoft.com/office/officeart/2008/layout/PictureStrips"/>
    <dgm:cxn modelId="{B5339B90-734F-4F0A-B6CE-93095B9587AC}" type="presParOf" srcId="{18F64216-EAC6-4FA5-9055-E1F83CE0EB30}" destId="{722F062C-3F04-4CF6-803B-D5DA382FE83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324702-9477-4303-A408-F4A832CB950B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87A345-A9EF-4562-ABCC-358A7E7A7509}">
      <dgm:prSet custT="1"/>
      <dgm:spPr/>
      <dgm:t>
        <a:bodyPr/>
        <a:lstStyle/>
        <a:p>
          <a:pPr algn="l"/>
          <a:r>
            <a:rPr lang="en-US" sz="2000" b="0" dirty="0">
              <a:solidFill>
                <a:schemeClr val="accent1">
                  <a:lumMod val="75000"/>
                </a:schemeClr>
              </a:solidFill>
            </a:rPr>
            <a:t> Monitor report   anytime anywhere </a:t>
          </a:r>
        </a:p>
      </dgm:t>
    </dgm:pt>
    <dgm:pt modelId="{B6CF8E5F-E062-4BAA-9E34-2894FCFA558D}" type="parTrans" cxnId="{9834FDEF-61DB-40E8-A0BA-ED13081C59C5}">
      <dgm:prSet/>
      <dgm:spPr/>
      <dgm:t>
        <a:bodyPr/>
        <a:lstStyle/>
        <a:p>
          <a:endParaRPr lang="en-US"/>
        </a:p>
      </dgm:t>
    </dgm:pt>
    <dgm:pt modelId="{376F45C7-0FA3-4A0F-A447-E1AA50113BD4}" type="sibTrans" cxnId="{9834FDEF-61DB-40E8-A0BA-ED13081C59C5}">
      <dgm:prSet/>
      <dgm:spPr/>
      <dgm:t>
        <a:bodyPr/>
        <a:lstStyle/>
        <a:p>
          <a:endParaRPr lang="en-US"/>
        </a:p>
      </dgm:t>
    </dgm:pt>
    <dgm:pt modelId="{FF246552-6C86-4524-B36B-53DDAFC9ADD6}" type="pres">
      <dgm:prSet presAssocID="{8F324702-9477-4303-A408-F4A832CB950B}" presName="Name0" presStyleCnt="0">
        <dgm:presLayoutVars>
          <dgm:dir/>
          <dgm:resizeHandles val="exact"/>
        </dgm:presLayoutVars>
      </dgm:prSet>
      <dgm:spPr/>
    </dgm:pt>
    <dgm:pt modelId="{18F64216-EAC6-4FA5-9055-E1F83CE0EB30}" type="pres">
      <dgm:prSet presAssocID="{1387A345-A9EF-4562-ABCC-358A7E7A7509}" presName="composite" presStyleCnt="0"/>
      <dgm:spPr/>
    </dgm:pt>
    <dgm:pt modelId="{67AAD2F1-3782-46E1-B698-F910EAB7CC32}" type="pres">
      <dgm:prSet presAssocID="{1387A345-A9EF-4562-ABCC-358A7E7A7509}" presName="rect1" presStyleLbl="trAlignAcc1" presStyleIdx="0" presStyleCnt="1" custLinFactNeighborX="-2083" custLinFactNeighborY="13272">
        <dgm:presLayoutVars>
          <dgm:bulletEnabled val="1"/>
        </dgm:presLayoutVars>
      </dgm:prSet>
      <dgm:spPr/>
    </dgm:pt>
    <dgm:pt modelId="{722F062C-3F04-4CF6-803B-D5DA382FE838}" type="pres">
      <dgm:prSet presAssocID="{1387A345-A9EF-4562-ABCC-358A7E7A7509}" presName="rect2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solidFill>
            <a:schemeClr val="tx2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</dgm:ptLst>
  <dgm:cxnLst>
    <dgm:cxn modelId="{1A6D0A08-CE33-48FC-A023-D5F6E229683D}" type="presOf" srcId="{8F324702-9477-4303-A408-F4A832CB950B}" destId="{FF246552-6C86-4524-B36B-53DDAFC9ADD6}" srcOrd="0" destOrd="0" presId="urn:microsoft.com/office/officeart/2008/layout/PictureStrips"/>
    <dgm:cxn modelId="{568F7E40-97DC-480C-8842-1CF6E0AC8AA6}" type="presOf" srcId="{1387A345-A9EF-4562-ABCC-358A7E7A7509}" destId="{67AAD2F1-3782-46E1-B698-F910EAB7CC32}" srcOrd="0" destOrd="0" presId="urn:microsoft.com/office/officeart/2008/layout/PictureStrips"/>
    <dgm:cxn modelId="{9834FDEF-61DB-40E8-A0BA-ED13081C59C5}" srcId="{8F324702-9477-4303-A408-F4A832CB950B}" destId="{1387A345-A9EF-4562-ABCC-358A7E7A7509}" srcOrd="0" destOrd="0" parTransId="{B6CF8E5F-E062-4BAA-9E34-2894FCFA558D}" sibTransId="{376F45C7-0FA3-4A0F-A447-E1AA50113BD4}"/>
    <dgm:cxn modelId="{D687458A-1BAE-4CDA-945E-6CD82FE74F8B}" type="presParOf" srcId="{FF246552-6C86-4524-B36B-53DDAFC9ADD6}" destId="{18F64216-EAC6-4FA5-9055-E1F83CE0EB30}" srcOrd="0" destOrd="0" presId="urn:microsoft.com/office/officeart/2008/layout/PictureStrips"/>
    <dgm:cxn modelId="{51FDCB74-1D78-4285-991A-790DE00569C9}" type="presParOf" srcId="{18F64216-EAC6-4FA5-9055-E1F83CE0EB30}" destId="{67AAD2F1-3782-46E1-B698-F910EAB7CC32}" srcOrd="0" destOrd="0" presId="urn:microsoft.com/office/officeart/2008/layout/PictureStrips"/>
    <dgm:cxn modelId="{B5339B90-734F-4F0A-B6CE-93095B9587AC}" type="presParOf" srcId="{18F64216-EAC6-4FA5-9055-E1F83CE0EB30}" destId="{722F062C-3F04-4CF6-803B-D5DA382FE83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D24D50-AAC7-4F4E-B41A-04693D07B2D7}" type="doc">
      <dgm:prSet loTypeId="urn:microsoft.com/office/officeart/2005/8/layout/hList7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1C0FD-4145-41A4-96E4-A8FF753C528A}">
      <dgm:prSet custT="1"/>
      <dgm:spPr/>
      <dgm:t>
        <a:bodyPr/>
        <a:lstStyle/>
        <a:p>
          <a:r>
            <a:rPr lang="en-US" sz="2000" dirty="0"/>
            <a:t>Decades Of Experience In IT Solutions</a:t>
          </a:r>
        </a:p>
      </dgm:t>
    </dgm:pt>
    <dgm:pt modelId="{FF600B1A-067D-4CAB-B2CD-D905F1D435A4}" type="parTrans" cxnId="{95911868-E409-4DD3-9459-01A7981A36E4}">
      <dgm:prSet/>
      <dgm:spPr/>
      <dgm:t>
        <a:bodyPr/>
        <a:lstStyle/>
        <a:p>
          <a:endParaRPr lang="en-US"/>
        </a:p>
      </dgm:t>
    </dgm:pt>
    <dgm:pt modelId="{B84840D3-7A89-42C4-BC61-93F9B03AA53A}" type="sibTrans" cxnId="{95911868-E409-4DD3-9459-01A7981A36E4}">
      <dgm:prSet/>
      <dgm:spPr/>
      <dgm:t>
        <a:bodyPr/>
        <a:lstStyle/>
        <a:p>
          <a:endParaRPr lang="en-US"/>
        </a:p>
      </dgm:t>
    </dgm:pt>
    <dgm:pt modelId="{3CF68D30-3766-481C-8435-15DBFB5BDF22}">
      <dgm:prSet custT="1"/>
      <dgm:spPr/>
      <dgm:t>
        <a:bodyPr/>
        <a:lstStyle/>
        <a:p>
          <a:r>
            <a:rPr lang="en-US" sz="2000" dirty="0"/>
            <a:t>Latest Technology and Tech Trends</a:t>
          </a:r>
        </a:p>
      </dgm:t>
    </dgm:pt>
    <dgm:pt modelId="{9E4EA56F-C497-473D-98AE-155EA036A317}" type="parTrans" cxnId="{41D5F636-0441-4CFD-968E-ED72C912CA57}">
      <dgm:prSet/>
      <dgm:spPr/>
      <dgm:t>
        <a:bodyPr/>
        <a:lstStyle/>
        <a:p>
          <a:endParaRPr lang="en-US"/>
        </a:p>
      </dgm:t>
    </dgm:pt>
    <dgm:pt modelId="{1B77DE9E-DF90-455B-9D53-DE7EB4917742}" type="sibTrans" cxnId="{41D5F636-0441-4CFD-968E-ED72C912CA57}">
      <dgm:prSet/>
      <dgm:spPr/>
      <dgm:t>
        <a:bodyPr/>
        <a:lstStyle/>
        <a:p>
          <a:endParaRPr lang="en-US"/>
        </a:p>
      </dgm:t>
    </dgm:pt>
    <dgm:pt modelId="{C0BFF562-4A20-4226-9C33-488312894913}">
      <dgm:prSet custT="1"/>
      <dgm:spPr/>
      <dgm:t>
        <a:bodyPr/>
        <a:lstStyle/>
        <a:p>
          <a:r>
            <a:rPr lang="en-US" sz="2000" dirty="0"/>
            <a:t>Customize Solutions </a:t>
          </a:r>
        </a:p>
      </dgm:t>
    </dgm:pt>
    <dgm:pt modelId="{2DD698B3-8C78-43D5-801F-D20561043819}" type="parTrans" cxnId="{91B9BF02-739F-4E14-9243-65E1F9371D99}">
      <dgm:prSet/>
      <dgm:spPr/>
      <dgm:t>
        <a:bodyPr/>
        <a:lstStyle/>
        <a:p>
          <a:endParaRPr lang="en-US"/>
        </a:p>
      </dgm:t>
    </dgm:pt>
    <dgm:pt modelId="{7DA806A5-8BD3-4D7A-9787-7BE240503E54}" type="sibTrans" cxnId="{91B9BF02-739F-4E14-9243-65E1F9371D99}">
      <dgm:prSet/>
      <dgm:spPr/>
      <dgm:t>
        <a:bodyPr/>
        <a:lstStyle/>
        <a:p>
          <a:endParaRPr lang="en-US"/>
        </a:p>
      </dgm:t>
    </dgm:pt>
    <dgm:pt modelId="{7A9A5FC9-72E3-48FE-B5FE-90BBDF2A4950}">
      <dgm:prSet custT="1"/>
      <dgm:spPr/>
      <dgm:t>
        <a:bodyPr/>
        <a:lstStyle/>
        <a:p>
          <a:r>
            <a:rPr lang="en-US" sz="2000" dirty="0"/>
            <a:t>Consistent Update And Maintenance Services </a:t>
          </a:r>
        </a:p>
      </dgm:t>
    </dgm:pt>
    <dgm:pt modelId="{86A50D33-B241-46DE-BA32-A4EA9F7D8A96}" type="parTrans" cxnId="{36E401E9-22F9-4277-A568-CE13A5C50514}">
      <dgm:prSet/>
      <dgm:spPr/>
      <dgm:t>
        <a:bodyPr/>
        <a:lstStyle/>
        <a:p>
          <a:endParaRPr lang="en-US"/>
        </a:p>
      </dgm:t>
    </dgm:pt>
    <dgm:pt modelId="{B41F7EC7-05DB-445D-9798-FCA108A8135D}" type="sibTrans" cxnId="{36E401E9-22F9-4277-A568-CE13A5C50514}">
      <dgm:prSet/>
      <dgm:spPr/>
      <dgm:t>
        <a:bodyPr/>
        <a:lstStyle/>
        <a:p>
          <a:endParaRPr lang="en-US"/>
        </a:p>
      </dgm:t>
    </dgm:pt>
    <dgm:pt modelId="{19EC620E-E4F5-4BD4-A724-8CD9CA921CB0}">
      <dgm:prSet/>
      <dgm:spPr/>
      <dgm:t>
        <a:bodyPr/>
        <a:lstStyle/>
        <a:p>
          <a:r>
            <a:rPr lang="en-US" dirty="0"/>
            <a:t>Cloud Based ERP CRM Software Services</a:t>
          </a:r>
        </a:p>
      </dgm:t>
    </dgm:pt>
    <dgm:pt modelId="{7082C97A-0B15-4CD6-A20B-D038574F659E}" type="parTrans" cxnId="{AD1299CE-AE27-488C-AFE9-44CDDBE3B1A6}">
      <dgm:prSet/>
      <dgm:spPr/>
      <dgm:t>
        <a:bodyPr/>
        <a:lstStyle/>
        <a:p>
          <a:endParaRPr lang="en-US"/>
        </a:p>
      </dgm:t>
    </dgm:pt>
    <dgm:pt modelId="{B97EC470-052D-4430-90CC-A6B195723225}" type="sibTrans" cxnId="{AD1299CE-AE27-488C-AFE9-44CDDBE3B1A6}">
      <dgm:prSet/>
      <dgm:spPr/>
      <dgm:t>
        <a:bodyPr/>
        <a:lstStyle/>
        <a:p>
          <a:endParaRPr lang="en-US"/>
        </a:p>
      </dgm:t>
    </dgm:pt>
    <dgm:pt modelId="{BA84E5E3-6C94-4DD9-B93E-402F461A125F}" type="pres">
      <dgm:prSet presAssocID="{96D24D50-AAC7-4F4E-B41A-04693D07B2D7}" presName="Name0" presStyleCnt="0">
        <dgm:presLayoutVars>
          <dgm:dir/>
          <dgm:resizeHandles val="exact"/>
        </dgm:presLayoutVars>
      </dgm:prSet>
      <dgm:spPr/>
    </dgm:pt>
    <dgm:pt modelId="{D8A4C1AC-262C-4B19-9780-E78446FE237A}" type="pres">
      <dgm:prSet presAssocID="{96D24D50-AAC7-4F4E-B41A-04693D07B2D7}" presName="fgShape" presStyleLbl="fgShp" presStyleIdx="0" presStyleCnt="1"/>
      <dgm:spPr/>
    </dgm:pt>
    <dgm:pt modelId="{BC98AC8F-43B8-4922-B288-0BB7CD70DBBD}" type="pres">
      <dgm:prSet presAssocID="{96D24D50-AAC7-4F4E-B41A-04693D07B2D7}" presName="linComp" presStyleCnt="0"/>
      <dgm:spPr/>
    </dgm:pt>
    <dgm:pt modelId="{2182F5B8-288D-44E3-AF0B-0C9A846E0696}" type="pres">
      <dgm:prSet presAssocID="{33D1C0FD-4145-41A4-96E4-A8FF753C528A}" presName="compNode" presStyleCnt="0"/>
      <dgm:spPr/>
    </dgm:pt>
    <dgm:pt modelId="{D377AB87-6297-4F2E-BD8B-9461EDD3F61A}" type="pres">
      <dgm:prSet presAssocID="{33D1C0FD-4145-41A4-96E4-A8FF753C528A}" presName="bkgdShape" presStyleLbl="node1" presStyleIdx="0" presStyleCnt="5"/>
      <dgm:spPr/>
    </dgm:pt>
    <dgm:pt modelId="{634A6C33-1445-4AC7-993F-7500EC038C1A}" type="pres">
      <dgm:prSet presAssocID="{33D1C0FD-4145-41A4-96E4-A8FF753C528A}" presName="nodeTx" presStyleLbl="node1" presStyleIdx="0" presStyleCnt="5">
        <dgm:presLayoutVars>
          <dgm:bulletEnabled val="1"/>
        </dgm:presLayoutVars>
      </dgm:prSet>
      <dgm:spPr/>
    </dgm:pt>
    <dgm:pt modelId="{F9AD6A7A-5E51-413F-8D66-DC8BE1CA85E5}" type="pres">
      <dgm:prSet presAssocID="{33D1C0FD-4145-41A4-96E4-A8FF753C528A}" presName="invisiNode" presStyleLbl="node1" presStyleIdx="0" presStyleCnt="5"/>
      <dgm:spPr/>
    </dgm:pt>
    <dgm:pt modelId="{7EB31B99-B700-4C0C-B70F-01FA1442B45C}" type="pres">
      <dgm:prSet presAssocID="{33D1C0FD-4145-41A4-96E4-A8FF753C528A}" presName="imagNode" presStyleLbl="fgImgPlace1" presStyleIdx="0" presStyleCnt="5" custScaleX="1164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D9BB55DB-CA80-4C5F-A440-DC216480C258}" type="pres">
      <dgm:prSet presAssocID="{B84840D3-7A89-42C4-BC61-93F9B03AA53A}" presName="sibTrans" presStyleLbl="sibTrans2D1" presStyleIdx="0" presStyleCnt="0"/>
      <dgm:spPr/>
    </dgm:pt>
    <dgm:pt modelId="{BBADF5F6-883B-4A1B-A097-B61A831D678C}" type="pres">
      <dgm:prSet presAssocID="{3CF68D30-3766-481C-8435-15DBFB5BDF22}" presName="compNode" presStyleCnt="0"/>
      <dgm:spPr/>
    </dgm:pt>
    <dgm:pt modelId="{C52374FA-E7CD-47B5-868C-25A1CE1D4833}" type="pres">
      <dgm:prSet presAssocID="{3CF68D30-3766-481C-8435-15DBFB5BDF22}" presName="bkgdShape" presStyleLbl="node1" presStyleIdx="1" presStyleCnt="5"/>
      <dgm:spPr/>
    </dgm:pt>
    <dgm:pt modelId="{64B1AEDA-179C-4771-B280-7E5018BD10D3}" type="pres">
      <dgm:prSet presAssocID="{3CF68D30-3766-481C-8435-15DBFB5BDF22}" presName="nodeTx" presStyleLbl="node1" presStyleIdx="1" presStyleCnt="5">
        <dgm:presLayoutVars>
          <dgm:bulletEnabled val="1"/>
        </dgm:presLayoutVars>
      </dgm:prSet>
      <dgm:spPr/>
    </dgm:pt>
    <dgm:pt modelId="{0139328F-9C51-4A13-B473-F70FE32A7A8D}" type="pres">
      <dgm:prSet presAssocID="{3CF68D30-3766-481C-8435-15DBFB5BDF22}" presName="invisiNode" presStyleLbl="node1" presStyleIdx="1" presStyleCnt="5"/>
      <dgm:spPr/>
    </dgm:pt>
    <dgm:pt modelId="{24CAC02C-9F90-43C7-8744-80980437E223}" type="pres">
      <dgm:prSet presAssocID="{3CF68D30-3766-481C-8435-15DBFB5BDF22}" presName="imagNode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</dgm:pt>
    <dgm:pt modelId="{AB45DC88-0D87-423F-A4A5-E47F90E38983}" type="pres">
      <dgm:prSet presAssocID="{1B77DE9E-DF90-455B-9D53-DE7EB4917742}" presName="sibTrans" presStyleLbl="sibTrans2D1" presStyleIdx="0" presStyleCnt="0"/>
      <dgm:spPr/>
    </dgm:pt>
    <dgm:pt modelId="{34B0A570-C577-44BE-B94A-ACBDF29A9029}" type="pres">
      <dgm:prSet presAssocID="{C0BFF562-4A20-4226-9C33-488312894913}" presName="compNode" presStyleCnt="0"/>
      <dgm:spPr/>
    </dgm:pt>
    <dgm:pt modelId="{245413D8-31A5-4678-810C-7E49C9BC8045}" type="pres">
      <dgm:prSet presAssocID="{C0BFF562-4A20-4226-9C33-488312894913}" presName="bkgdShape" presStyleLbl="node1" presStyleIdx="2" presStyleCnt="5" custLinFactNeighborX="2470" custLinFactNeighborY="496"/>
      <dgm:spPr/>
    </dgm:pt>
    <dgm:pt modelId="{DAAA2C72-0DC3-46A8-9D6A-112E14B4836C}" type="pres">
      <dgm:prSet presAssocID="{C0BFF562-4A20-4226-9C33-488312894913}" presName="nodeTx" presStyleLbl="node1" presStyleIdx="2" presStyleCnt="5">
        <dgm:presLayoutVars>
          <dgm:bulletEnabled val="1"/>
        </dgm:presLayoutVars>
      </dgm:prSet>
      <dgm:spPr/>
    </dgm:pt>
    <dgm:pt modelId="{809DC376-9CF9-4E07-B352-DA19148CAAB2}" type="pres">
      <dgm:prSet presAssocID="{C0BFF562-4A20-4226-9C33-488312894913}" presName="invisiNode" presStyleLbl="node1" presStyleIdx="2" presStyleCnt="5"/>
      <dgm:spPr/>
    </dgm:pt>
    <dgm:pt modelId="{DBD5D1F9-D1F2-4A75-B1EE-C6D285AC6D15}" type="pres">
      <dgm:prSet presAssocID="{C0BFF562-4A20-4226-9C33-488312894913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8F759A33-1CB1-4E1F-A713-ACC816501E12}" type="pres">
      <dgm:prSet presAssocID="{7DA806A5-8BD3-4D7A-9787-7BE240503E54}" presName="sibTrans" presStyleLbl="sibTrans2D1" presStyleIdx="0" presStyleCnt="0"/>
      <dgm:spPr/>
    </dgm:pt>
    <dgm:pt modelId="{0A922C56-F468-4BB3-9B07-9F272471452A}" type="pres">
      <dgm:prSet presAssocID="{7A9A5FC9-72E3-48FE-B5FE-90BBDF2A4950}" presName="compNode" presStyleCnt="0"/>
      <dgm:spPr/>
    </dgm:pt>
    <dgm:pt modelId="{FB228257-12A2-4058-9532-1924108F78E4}" type="pres">
      <dgm:prSet presAssocID="{7A9A5FC9-72E3-48FE-B5FE-90BBDF2A4950}" presName="bkgdShape" presStyleLbl="node1" presStyleIdx="3" presStyleCnt="5"/>
      <dgm:spPr/>
    </dgm:pt>
    <dgm:pt modelId="{1326E765-D76B-4AA5-BE65-5B5155EFED46}" type="pres">
      <dgm:prSet presAssocID="{7A9A5FC9-72E3-48FE-B5FE-90BBDF2A4950}" presName="nodeTx" presStyleLbl="node1" presStyleIdx="3" presStyleCnt="5">
        <dgm:presLayoutVars>
          <dgm:bulletEnabled val="1"/>
        </dgm:presLayoutVars>
      </dgm:prSet>
      <dgm:spPr/>
    </dgm:pt>
    <dgm:pt modelId="{AD1BA6D9-136D-4719-9A10-9D1FF12F01B3}" type="pres">
      <dgm:prSet presAssocID="{7A9A5FC9-72E3-48FE-B5FE-90BBDF2A4950}" presName="invisiNode" presStyleLbl="node1" presStyleIdx="3" presStyleCnt="5"/>
      <dgm:spPr/>
    </dgm:pt>
    <dgm:pt modelId="{A7F6A6B7-3C8E-4753-918E-DFAC79BD6203}" type="pres">
      <dgm:prSet presAssocID="{7A9A5FC9-72E3-48FE-B5FE-90BBDF2A4950}" presName="imagNode" presStyleLbl="fgImgPlace1" presStyleIdx="3" presStyleCnt="5" custLinFactNeighborX="1017"/>
      <dgm:spPr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</dgm:spPr>
    </dgm:pt>
    <dgm:pt modelId="{D62AD4DE-7928-4741-A246-425A232C7B4C}" type="pres">
      <dgm:prSet presAssocID="{B41F7EC7-05DB-445D-9798-FCA108A8135D}" presName="sibTrans" presStyleLbl="sibTrans2D1" presStyleIdx="0" presStyleCnt="0"/>
      <dgm:spPr/>
    </dgm:pt>
    <dgm:pt modelId="{EEDA63C2-1656-467D-920E-D8593295EEED}" type="pres">
      <dgm:prSet presAssocID="{19EC620E-E4F5-4BD4-A724-8CD9CA921CB0}" presName="compNode" presStyleCnt="0"/>
      <dgm:spPr/>
    </dgm:pt>
    <dgm:pt modelId="{C9BA5F57-BF7D-47E3-AF24-D7D89262C6A6}" type="pres">
      <dgm:prSet presAssocID="{19EC620E-E4F5-4BD4-A724-8CD9CA921CB0}" presName="bkgdShape" presStyleLbl="node1" presStyleIdx="4" presStyleCnt="5"/>
      <dgm:spPr/>
    </dgm:pt>
    <dgm:pt modelId="{950F3961-5F68-428D-B118-8DD333E0E78B}" type="pres">
      <dgm:prSet presAssocID="{19EC620E-E4F5-4BD4-A724-8CD9CA921CB0}" presName="nodeTx" presStyleLbl="node1" presStyleIdx="4" presStyleCnt="5">
        <dgm:presLayoutVars>
          <dgm:bulletEnabled val="1"/>
        </dgm:presLayoutVars>
      </dgm:prSet>
      <dgm:spPr/>
    </dgm:pt>
    <dgm:pt modelId="{2007BDDA-5D4C-4FF3-8A5E-4683569426F6}" type="pres">
      <dgm:prSet presAssocID="{19EC620E-E4F5-4BD4-A724-8CD9CA921CB0}" presName="invisiNode" presStyleLbl="node1" presStyleIdx="4" presStyleCnt="5"/>
      <dgm:spPr/>
    </dgm:pt>
    <dgm:pt modelId="{6183917A-9489-4AB2-B38D-8AD0CF0C493C}" type="pres">
      <dgm:prSet presAssocID="{19EC620E-E4F5-4BD4-A724-8CD9CA921CB0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</dgm:ptLst>
  <dgm:cxnLst>
    <dgm:cxn modelId="{91B9BF02-739F-4E14-9243-65E1F9371D99}" srcId="{96D24D50-AAC7-4F4E-B41A-04693D07B2D7}" destId="{C0BFF562-4A20-4226-9C33-488312894913}" srcOrd="2" destOrd="0" parTransId="{2DD698B3-8C78-43D5-801F-D20561043819}" sibTransId="{7DA806A5-8BD3-4D7A-9787-7BE240503E54}"/>
    <dgm:cxn modelId="{2C35ED07-5EB6-45EE-A7CE-BCADF8DBC124}" type="presOf" srcId="{C0BFF562-4A20-4226-9C33-488312894913}" destId="{245413D8-31A5-4678-810C-7E49C9BC8045}" srcOrd="0" destOrd="0" presId="urn:microsoft.com/office/officeart/2005/8/layout/hList7"/>
    <dgm:cxn modelId="{2546D12C-DA8A-4BA0-AA37-1EA962E88BF2}" type="presOf" srcId="{96D24D50-AAC7-4F4E-B41A-04693D07B2D7}" destId="{BA84E5E3-6C94-4DD9-B93E-402F461A125F}" srcOrd="0" destOrd="0" presId="urn:microsoft.com/office/officeart/2005/8/layout/hList7"/>
    <dgm:cxn modelId="{0F69B82D-06C9-4449-98B9-48E7E9486B30}" type="presOf" srcId="{C0BFF562-4A20-4226-9C33-488312894913}" destId="{DAAA2C72-0DC3-46A8-9D6A-112E14B4836C}" srcOrd="1" destOrd="0" presId="urn:microsoft.com/office/officeart/2005/8/layout/hList7"/>
    <dgm:cxn modelId="{23BC8036-8995-433B-AF78-7DB3F27ED1BA}" type="presOf" srcId="{7A9A5FC9-72E3-48FE-B5FE-90BBDF2A4950}" destId="{1326E765-D76B-4AA5-BE65-5B5155EFED46}" srcOrd="1" destOrd="0" presId="urn:microsoft.com/office/officeart/2005/8/layout/hList7"/>
    <dgm:cxn modelId="{41D5F636-0441-4CFD-968E-ED72C912CA57}" srcId="{96D24D50-AAC7-4F4E-B41A-04693D07B2D7}" destId="{3CF68D30-3766-481C-8435-15DBFB5BDF22}" srcOrd="1" destOrd="0" parTransId="{9E4EA56F-C497-473D-98AE-155EA036A317}" sibTransId="{1B77DE9E-DF90-455B-9D53-DE7EB4917742}"/>
    <dgm:cxn modelId="{4BAAC061-ACB6-4AC4-B54A-B2236F6171D7}" type="presOf" srcId="{B41F7EC7-05DB-445D-9798-FCA108A8135D}" destId="{D62AD4DE-7928-4741-A246-425A232C7B4C}" srcOrd="0" destOrd="0" presId="urn:microsoft.com/office/officeart/2005/8/layout/hList7"/>
    <dgm:cxn modelId="{95911868-E409-4DD3-9459-01A7981A36E4}" srcId="{96D24D50-AAC7-4F4E-B41A-04693D07B2D7}" destId="{33D1C0FD-4145-41A4-96E4-A8FF753C528A}" srcOrd="0" destOrd="0" parTransId="{FF600B1A-067D-4CAB-B2CD-D905F1D435A4}" sibTransId="{B84840D3-7A89-42C4-BC61-93F9B03AA53A}"/>
    <dgm:cxn modelId="{4A399768-3241-4245-8796-1D170155BD21}" type="presOf" srcId="{3CF68D30-3766-481C-8435-15DBFB5BDF22}" destId="{64B1AEDA-179C-4771-B280-7E5018BD10D3}" srcOrd="1" destOrd="0" presId="urn:microsoft.com/office/officeart/2005/8/layout/hList7"/>
    <dgm:cxn modelId="{84764C54-2C9B-4DE6-B1D1-FB3DBEA881B9}" type="presOf" srcId="{33D1C0FD-4145-41A4-96E4-A8FF753C528A}" destId="{634A6C33-1445-4AC7-993F-7500EC038C1A}" srcOrd="1" destOrd="0" presId="urn:microsoft.com/office/officeart/2005/8/layout/hList7"/>
    <dgm:cxn modelId="{CEEE3759-2E16-43B3-BE5D-CAC8146E5A9F}" type="presOf" srcId="{1B77DE9E-DF90-455B-9D53-DE7EB4917742}" destId="{AB45DC88-0D87-423F-A4A5-E47F90E38983}" srcOrd="0" destOrd="0" presId="urn:microsoft.com/office/officeart/2005/8/layout/hList7"/>
    <dgm:cxn modelId="{F97B387E-9B73-4482-88C5-18002690EA5A}" type="presOf" srcId="{7A9A5FC9-72E3-48FE-B5FE-90BBDF2A4950}" destId="{FB228257-12A2-4058-9532-1924108F78E4}" srcOrd="0" destOrd="0" presId="urn:microsoft.com/office/officeart/2005/8/layout/hList7"/>
    <dgm:cxn modelId="{815E4EC4-CFCE-4CC8-8D8C-9F4F6D2564AE}" type="presOf" srcId="{B84840D3-7A89-42C4-BC61-93F9B03AA53A}" destId="{D9BB55DB-CA80-4C5F-A440-DC216480C258}" srcOrd="0" destOrd="0" presId="urn:microsoft.com/office/officeart/2005/8/layout/hList7"/>
    <dgm:cxn modelId="{5B5021C9-AB86-4B63-AB5F-B1A8AD013C1B}" type="presOf" srcId="{19EC620E-E4F5-4BD4-A724-8CD9CA921CB0}" destId="{C9BA5F57-BF7D-47E3-AF24-D7D89262C6A6}" srcOrd="0" destOrd="0" presId="urn:microsoft.com/office/officeart/2005/8/layout/hList7"/>
    <dgm:cxn modelId="{AD1299CE-AE27-488C-AFE9-44CDDBE3B1A6}" srcId="{96D24D50-AAC7-4F4E-B41A-04693D07B2D7}" destId="{19EC620E-E4F5-4BD4-A724-8CD9CA921CB0}" srcOrd="4" destOrd="0" parTransId="{7082C97A-0B15-4CD6-A20B-D038574F659E}" sibTransId="{B97EC470-052D-4430-90CC-A6B195723225}"/>
    <dgm:cxn modelId="{072BF8D8-9B3E-4CA7-82F0-DA1BCE7CE1A1}" type="presOf" srcId="{7DA806A5-8BD3-4D7A-9787-7BE240503E54}" destId="{8F759A33-1CB1-4E1F-A713-ACC816501E12}" srcOrd="0" destOrd="0" presId="urn:microsoft.com/office/officeart/2005/8/layout/hList7"/>
    <dgm:cxn modelId="{F9E94EDF-635B-4405-95BE-BF0107EEAFF5}" type="presOf" srcId="{19EC620E-E4F5-4BD4-A724-8CD9CA921CB0}" destId="{950F3961-5F68-428D-B118-8DD333E0E78B}" srcOrd="1" destOrd="0" presId="urn:microsoft.com/office/officeart/2005/8/layout/hList7"/>
    <dgm:cxn modelId="{F6BDC9DF-CCF9-40D2-931E-BA945DFB5682}" type="presOf" srcId="{3CF68D30-3766-481C-8435-15DBFB5BDF22}" destId="{C52374FA-E7CD-47B5-868C-25A1CE1D4833}" srcOrd="0" destOrd="0" presId="urn:microsoft.com/office/officeart/2005/8/layout/hList7"/>
    <dgm:cxn modelId="{36E401E9-22F9-4277-A568-CE13A5C50514}" srcId="{96D24D50-AAC7-4F4E-B41A-04693D07B2D7}" destId="{7A9A5FC9-72E3-48FE-B5FE-90BBDF2A4950}" srcOrd="3" destOrd="0" parTransId="{86A50D33-B241-46DE-BA32-A4EA9F7D8A96}" sibTransId="{B41F7EC7-05DB-445D-9798-FCA108A8135D}"/>
    <dgm:cxn modelId="{A8C1C8EA-EDED-46E2-9D34-377118B02322}" type="presOf" srcId="{33D1C0FD-4145-41A4-96E4-A8FF753C528A}" destId="{D377AB87-6297-4F2E-BD8B-9461EDD3F61A}" srcOrd="0" destOrd="0" presId="urn:microsoft.com/office/officeart/2005/8/layout/hList7"/>
    <dgm:cxn modelId="{16CC0D20-BF50-4473-89AC-E9C271826368}" type="presParOf" srcId="{BA84E5E3-6C94-4DD9-B93E-402F461A125F}" destId="{D8A4C1AC-262C-4B19-9780-E78446FE237A}" srcOrd="0" destOrd="0" presId="urn:microsoft.com/office/officeart/2005/8/layout/hList7"/>
    <dgm:cxn modelId="{AAF55C09-2A81-4EA0-A216-4D9C45EBA57A}" type="presParOf" srcId="{BA84E5E3-6C94-4DD9-B93E-402F461A125F}" destId="{BC98AC8F-43B8-4922-B288-0BB7CD70DBBD}" srcOrd="1" destOrd="0" presId="urn:microsoft.com/office/officeart/2005/8/layout/hList7"/>
    <dgm:cxn modelId="{356EF751-AE0A-4EEF-949E-72D3B576F204}" type="presParOf" srcId="{BC98AC8F-43B8-4922-B288-0BB7CD70DBBD}" destId="{2182F5B8-288D-44E3-AF0B-0C9A846E0696}" srcOrd="0" destOrd="0" presId="urn:microsoft.com/office/officeart/2005/8/layout/hList7"/>
    <dgm:cxn modelId="{54DFA2C2-B6CC-4255-8FC8-D8391C7E4598}" type="presParOf" srcId="{2182F5B8-288D-44E3-AF0B-0C9A846E0696}" destId="{D377AB87-6297-4F2E-BD8B-9461EDD3F61A}" srcOrd="0" destOrd="0" presId="urn:microsoft.com/office/officeart/2005/8/layout/hList7"/>
    <dgm:cxn modelId="{8408B8A4-58E6-40E9-9242-58E905FD7D9F}" type="presParOf" srcId="{2182F5B8-288D-44E3-AF0B-0C9A846E0696}" destId="{634A6C33-1445-4AC7-993F-7500EC038C1A}" srcOrd="1" destOrd="0" presId="urn:microsoft.com/office/officeart/2005/8/layout/hList7"/>
    <dgm:cxn modelId="{03F760E0-334D-4091-822A-0A2BEBAA776D}" type="presParOf" srcId="{2182F5B8-288D-44E3-AF0B-0C9A846E0696}" destId="{F9AD6A7A-5E51-413F-8D66-DC8BE1CA85E5}" srcOrd="2" destOrd="0" presId="urn:microsoft.com/office/officeart/2005/8/layout/hList7"/>
    <dgm:cxn modelId="{91A36460-265A-456E-90A4-297C9DD0038F}" type="presParOf" srcId="{2182F5B8-288D-44E3-AF0B-0C9A846E0696}" destId="{7EB31B99-B700-4C0C-B70F-01FA1442B45C}" srcOrd="3" destOrd="0" presId="urn:microsoft.com/office/officeart/2005/8/layout/hList7"/>
    <dgm:cxn modelId="{55A1507B-659A-4DFC-9600-498E1BC3DED0}" type="presParOf" srcId="{BC98AC8F-43B8-4922-B288-0BB7CD70DBBD}" destId="{D9BB55DB-CA80-4C5F-A440-DC216480C258}" srcOrd="1" destOrd="0" presId="urn:microsoft.com/office/officeart/2005/8/layout/hList7"/>
    <dgm:cxn modelId="{2327144A-450E-4D4A-8415-75D564655DF1}" type="presParOf" srcId="{BC98AC8F-43B8-4922-B288-0BB7CD70DBBD}" destId="{BBADF5F6-883B-4A1B-A097-B61A831D678C}" srcOrd="2" destOrd="0" presId="urn:microsoft.com/office/officeart/2005/8/layout/hList7"/>
    <dgm:cxn modelId="{78D05C2B-7B74-4A65-92D5-C6B2D840AA93}" type="presParOf" srcId="{BBADF5F6-883B-4A1B-A097-B61A831D678C}" destId="{C52374FA-E7CD-47B5-868C-25A1CE1D4833}" srcOrd="0" destOrd="0" presId="urn:microsoft.com/office/officeart/2005/8/layout/hList7"/>
    <dgm:cxn modelId="{0DCA9ABB-3E42-49B6-967E-6B3240E3A6D9}" type="presParOf" srcId="{BBADF5F6-883B-4A1B-A097-B61A831D678C}" destId="{64B1AEDA-179C-4771-B280-7E5018BD10D3}" srcOrd="1" destOrd="0" presId="urn:microsoft.com/office/officeart/2005/8/layout/hList7"/>
    <dgm:cxn modelId="{3697B28E-8ECA-496D-B353-534C53AE6FC3}" type="presParOf" srcId="{BBADF5F6-883B-4A1B-A097-B61A831D678C}" destId="{0139328F-9C51-4A13-B473-F70FE32A7A8D}" srcOrd="2" destOrd="0" presId="urn:microsoft.com/office/officeart/2005/8/layout/hList7"/>
    <dgm:cxn modelId="{A495F23C-2F7D-4076-8114-41EBE5016C57}" type="presParOf" srcId="{BBADF5F6-883B-4A1B-A097-B61A831D678C}" destId="{24CAC02C-9F90-43C7-8744-80980437E223}" srcOrd="3" destOrd="0" presId="urn:microsoft.com/office/officeart/2005/8/layout/hList7"/>
    <dgm:cxn modelId="{65731D13-D58C-4E28-8245-FCA922DA28A1}" type="presParOf" srcId="{BC98AC8F-43B8-4922-B288-0BB7CD70DBBD}" destId="{AB45DC88-0D87-423F-A4A5-E47F90E38983}" srcOrd="3" destOrd="0" presId="urn:microsoft.com/office/officeart/2005/8/layout/hList7"/>
    <dgm:cxn modelId="{CD369302-E473-4329-BDD5-8EBB87FCC5F5}" type="presParOf" srcId="{BC98AC8F-43B8-4922-B288-0BB7CD70DBBD}" destId="{34B0A570-C577-44BE-B94A-ACBDF29A9029}" srcOrd="4" destOrd="0" presId="urn:microsoft.com/office/officeart/2005/8/layout/hList7"/>
    <dgm:cxn modelId="{20EAB6C9-44EC-443E-A425-0FB9BCEFE08A}" type="presParOf" srcId="{34B0A570-C577-44BE-B94A-ACBDF29A9029}" destId="{245413D8-31A5-4678-810C-7E49C9BC8045}" srcOrd="0" destOrd="0" presId="urn:microsoft.com/office/officeart/2005/8/layout/hList7"/>
    <dgm:cxn modelId="{092455AE-D408-4F01-898F-BF295372AF70}" type="presParOf" srcId="{34B0A570-C577-44BE-B94A-ACBDF29A9029}" destId="{DAAA2C72-0DC3-46A8-9D6A-112E14B4836C}" srcOrd="1" destOrd="0" presId="urn:microsoft.com/office/officeart/2005/8/layout/hList7"/>
    <dgm:cxn modelId="{709EC095-C961-43C7-922E-CEFD663F2E3F}" type="presParOf" srcId="{34B0A570-C577-44BE-B94A-ACBDF29A9029}" destId="{809DC376-9CF9-4E07-B352-DA19148CAAB2}" srcOrd="2" destOrd="0" presId="urn:microsoft.com/office/officeart/2005/8/layout/hList7"/>
    <dgm:cxn modelId="{E627D186-8407-47AE-9B19-8549B0B5FCA8}" type="presParOf" srcId="{34B0A570-C577-44BE-B94A-ACBDF29A9029}" destId="{DBD5D1F9-D1F2-4A75-B1EE-C6D285AC6D15}" srcOrd="3" destOrd="0" presId="urn:microsoft.com/office/officeart/2005/8/layout/hList7"/>
    <dgm:cxn modelId="{F47B192F-F5EC-46C8-A658-2AC9AC7F5457}" type="presParOf" srcId="{BC98AC8F-43B8-4922-B288-0BB7CD70DBBD}" destId="{8F759A33-1CB1-4E1F-A713-ACC816501E12}" srcOrd="5" destOrd="0" presId="urn:microsoft.com/office/officeart/2005/8/layout/hList7"/>
    <dgm:cxn modelId="{60189390-2410-41D9-98B4-3D218C9CB32F}" type="presParOf" srcId="{BC98AC8F-43B8-4922-B288-0BB7CD70DBBD}" destId="{0A922C56-F468-4BB3-9B07-9F272471452A}" srcOrd="6" destOrd="0" presId="urn:microsoft.com/office/officeart/2005/8/layout/hList7"/>
    <dgm:cxn modelId="{C8FC39C5-2F86-4736-8E1A-363C5EB19E0D}" type="presParOf" srcId="{0A922C56-F468-4BB3-9B07-9F272471452A}" destId="{FB228257-12A2-4058-9532-1924108F78E4}" srcOrd="0" destOrd="0" presId="urn:microsoft.com/office/officeart/2005/8/layout/hList7"/>
    <dgm:cxn modelId="{9C154C6F-FF4F-48B4-B951-2732CF1148B4}" type="presParOf" srcId="{0A922C56-F468-4BB3-9B07-9F272471452A}" destId="{1326E765-D76B-4AA5-BE65-5B5155EFED46}" srcOrd="1" destOrd="0" presId="urn:microsoft.com/office/officeart/2005/8/layout/hList7"/>
    <dgm:cxn modelId="{1B1DF482-80B9-4C3D-AA8C-A43535499F40}" type="presParOf" srcId="{0A922C56-F468-4BB3-9B07-9F272471452A}" destId="{AD1BA6D9-136D-4719-9A10-9D1FF12F01B3}" srcOrd="2" destOrd="0" presId="urn:microsoft.com/office/officeart/2005/8/layout/hList7"/>
    <dgm:cxn modelId="{452FE5E2-F2FE-4B84-9447-1CFDD0FA2746}" type="presParOf" srcId="{0A922C56-F468-4BB3-9B07-9F272471452A}" destId="{A7F6A6B7-3C8E-4753-918E-DFAC79BD6203}" srcOrd="3" destOrd="0" presId="urn:microsoft.com/office/officeart/2005/8/layout/hList7"/>
    <dgm:cxn modelId="{3DFCBA1A-A227-4DF9-8C08-62DBF7EF7A94}" type="presParOf" srcId="{BC98AC8F-43B8-4922-B288-0BB7CD70DBBD}" destId="{D62AD4DE-7928-4741-A246-425A232C7B4C}" srcOrd="7" destOrd="0" presId="urn:microsoft.com/office/officeart/2005/8/layout/hList7"/>
    <dgm:cxn modelId="{8153BC0A-60A1-41A0-AAC6-52B602543CB9}" type="presParOf" srcId="{BC98AC8F-43B8-4922-B288-0BB7CD70DBBD}" destId="{EEDA63C2-1656-467D-920E-D8593295EEED}" srcOrd="8" destOrd="0" presId="urn:microsoft.com/office/officeart/2005/8/layout/hList7"/>
    <dgm:cxn modelId="{D433B384-CC76-4B39-8626-9509DDA1BF67}" type="presParOf" srcId="{EEDA63C2-1656-467D-920E-D8593295EEED}" destId="{C9BA5F57-BF7D-47E3-AF24-D7D89262C6A6}" srcOrd="0" destOrd="0" presId="urn:microsoft.com/office/officeart/2005/8/layout/hList7"/>
    <dgm:cxn modelId="{3BAC024B-49B4-4640-B8E7-5DDA6E2CBD4C}" type="presParOf" srcId="{EEDA63C2-1656-467D-920E-D8593295EEED}" destId="{950F3961-5F68-428D-B118-8DD333E0E78B}" srcOrd="1" destOrd="0" presId="urn:microsoft.com/office/officeart/2005/8/layout/hList7"/>
    <dgm:cxn modelId="{791FC8BE-01D7-430B-8382-890D39B7B3FA}" type="presParOf" srcId="{EEDA63C2-1656-467D-920E-D8593295EEED}" destId="{2007BDDA-5D4C-4FF3-8A5E-4683569426F6}" srcOrd="2" destOrd="0" presId="urn:microsoft.com/office/officeart/2005/8/layout/hList7"/>
    <dgm:cxn modelId="{FBB8E7F1-F738-4C27-8D36-20A1B265CF0A}" type="presParOf" srcId="{EEDA63C2-1656-467D-920E-D8593295EEED}" destId="{6183917A-9489-4AB2-B38D-8AD0CF0C493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42FB52-1818-4890-953E-B855E34ADE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7D59BF-C292-470E-9C57-0F66D1463B7E}">
      <dgm:prSet custT="1"/>
      <dgm:spPr/>
      <dgm:t>
        <a:bodyPr/>
        <a:lstStyle/>
        <a:p>
          <a:r>
            <a:rPr lang="en-US" sz="2400" dirty="0"/>
            <a:t>Why Choose Us?</a:t>
          </a:r>
        </a:p>
      </dgm:t>
    </dgm:pt>
    <dgm:pt modelId="{36EB5393-6677-4111-A6F7-2AA8863EC5A0}" type="parTrans" cxnId="{57F89A8B-99CA-449E-A451-097B8E1DF2E8}">
      <dgm:prSet/>
      <dgm:spPr/>
      <dgm:t>
        <a:bodyPr/>
        <a:lstStyle/>
        <a:p>
          <a:endParaRPr lang="en-US"/>
        </a:p>
      </dgm:t>
    </dgm:pt>
    <dgm:pt modelId="{4F69E9F7-D824-4908-AACA-426DA528D8B3}" type="sibTrans" cxnId="{57F89A8B-99CA-449E-A451-097B8E1DF2E8}">
      <dgm:prSet/>
      <dgm:spPr/>
      <dgm:t>
        <a:bodyPr/>
        <a:lstStyle/>
        <a:p>
          <a:endParaRPr lang="en-US"/>
        </a:p>
      </dgm:t>
    </dgm:pt>
    <dgm:pt modelId="{BD431D9A-C18B-4E08-BC2C-1D548A808464}" type="pres">
      <dgm:prSet presAssocID="{8042FB52-1818-4890-953E-B855E34ADE85}" presName="Name0" presStyleCnt="0">
        <dgm:presLayoutVars>
          <dgm:dir/>
          <dgm:animLvl val="lvl"/>
          <dgm:resizeHandles val="exact"/>
        </dgm:presLayoutVars>
      </dgm:prSet>
      <dgm:spPr/>
    </dgm:pt>
    <dgm:pt modelId="{D85D54D6-1741-4993-9188-396AAF76BE6B}" type="pres">
      <dgm:prSet presAssocID="{D37D59BF-C292-470E-9C57-0F66D1463B7E}" presName="linNode" presStyleCnt="0"/>
      <dgm:spPr/>
    </dgm:pt>
    <dgm:pt modelId="{01412378-2ACF-4FF8-8343-D4460AAA065F}" type="pres">
      <dgm:prSet presAssocID="{D37D59BF-C292-470E-9C57-0F66D1463B7E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4F0D22C-223D-4CC0-8FE0-66FAF4A1BE39}" type="presOf" srcId="{D37D59BF-C292-470E-9C57-0F66D1463B7E}" destId="{01412378-2ACF-4FF8-8343-D4460AAA065F}" srcOrd="0" destOrd="0" presId="urn:microsoft.com/office/officeart/2005/8/layout/vList5"/>
    <dgm:cxn modelId="{4BA4C789-E1A3-472C-90DA-0979464FA3A7}" type="presOf" srcId="{8042FB52-1818-4890-953E-B855E34ADE85}" destId="{BD431D9A-C18B-4E08-BC2C-1D548A808464}" srcOrd="0" destOrd="0" presId="urn:microsoft.com/office/officeart/2005/8/layout/vList5"/>
    <dgm:cxn modelId="{57F89A8B-99CA-449E-A451-097B8E1DF2E8}" srcId="{8042FB52-1818-4890-953E-B855E34ADE85}" destId="{D37D59BF-C292-470E-9C57-0F66D1463B7E}" srcOrd="0" destOrd="0" parTransId="{36EB5393-6677-4111-A6F7-2AA8863EC5A0}" sibTransId="{4F69E9F7-D824-4908-AACA-426DA528D8B3}"/>
    <dgm:cxn modelId="{0A1ADCCF-E3F4-450D-B5DC-746A80C195F6}" type="presParOf" srcId="{BD431D9A-C18B-4E08-BC2C-1D548A808464}" destId="{D85D54D6-1741-4993-9188-396AAF76BE6B}" srcOrd="0" destOrd="0" presId="urn:microsoft.com/office/officeart/2005/8/layout/vList5"/>
    <dgm:cxn modelId="{C7F419C3-F012-4727-9F4C-F7A43EF99C89}" type="presParOf" srcId="{D85D54D6-1741-4993-9188-396AAF76BE6B}" destId="{01412378-2ACF-4FF8-8343-D4460AAA06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427D-B86A-41DC-A745-F650C043B831}">
      <dsp:nvSpPr>
        <dsp:cNvPr id="0" name=""/>
        <dsp:cNvSpPr/>
      </dsp:nvSpPr>
      <dsp:spPr>
        <a:xfrm>
          <a:off x="0" y="0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Expertise: </a:t>
          </a:r>
          <a:r>
            <a:rPr lang="en-US" sz="2000" kern="1200" dirty="0"/>
            <a:t>Website &amp; Software Development, Cloud Solutions, Cybersecurity 	   </a:t>
          </a:r>
        </a:p>
      </dsp:txBody>
      <dsp:txXfrm>
        <a:off x="1998213" y="0"/>
        <a:ext cx="7145785" cy="1694139"/>
      </dsp:txXfrm>
    </dsp:sp>
    <dsp:sp modelId="{05BFBF11-FFE9-4A9E-9A42-3AAC45A52616}">
      <dsp:nvSpPr>
        <dsp:cNvPr id="0" name=""/>
        <dsp:cNvSpPr/>
      </dsp:nvSpPr>
      <dsp:spPr>
        <a:xfrm>
          <a:off x="169413" y="169413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4A3D5-A0EB-4D48-B6F0-32BFC48F22CB}">
      <dsp:nvSpPr>
        <dsp:cNvPr id="0" name=""/>
        <dsp:cNvSpPr/>
      </dsp:nvSpPr>
      <dsp:spPr>
        <a:xfrm>
          <a:off x="0" y="1863553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Services: </a:t>
          </a:r>
          <a:r>
            <a:rPr lang="en-US" sz="2000" kern="1200" dirty="0"/>
            <a:t>School ERP |Inventory| CRM Software | Website &amp; App Development  </a:t>
          </a:r>
        </a:p>
      </dsp:txBody>
      <dsp:txXfrm>
        <a:off x="1998213" y="1863553"/>
        <a:ext cx="7145785" cy="1694139"/>
      </dsp:txXfrm>
    </dsp:sp>
    <dsp:sp modelId="{D2D2AC51-7233-41D1-843E-06A5818C34EC}">
      <dsp:nvSpPr>
        <dsp:cNvPr id="0" name=""/>
        <dsp:cNvSpPr/>
      </dsp:nvSpPr>
      <dsp:spPr>
        <a:xfrm>
          <a:off x="169413" y="2032967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940E8-9383-48AB-99F4-BD371BC8D9FB}">
      <dsp:nvSpPr>
        <dsp:cNvPr id="0" name=""/>
        <dsp:cNvSpPr/>
      </dsp:nvSpPr>
      <dsp:spPr>
        <a:xfrm>
          <a:off x="0" y="3727106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Office locations: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Head Office: </a:t>
          </a:r>
          <a:r>
            <a:rPr lang="en-US" sz="2000" kern="1200" dirty="0"/>
            <a:t>Gurugram, Haryana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Branch Office: </a:t>
          </a:r>
          <a:r>
            <a:rPr lang="en-US" sz="2000" kern="1200" dirty="0"/>
            <a:t>Neelbad, Bhopal		</a:t>
          </a:r>
          <a:r>
            <a:rPr lang="en-US" sz="1800" kern="1200" dirty="0"/>
            <a:t>													 </a:t>
          </a:r>
        </a:p>
      </dsp:txBody>
      <dsp:txXfrm>
        <a:off x="1998213" y="3727106"/>
        <a:ext cx="7145785" cy="1694139"/>
      </dsp:txXfrm>
    </dsp:sp>
    <dsp:sp modelId="{5ACDDA10-E1B2-4BD7-A9F2-B22C754BFFF0}">
      <dsp:nvSpPr>
        <dsp:cNvPr id="0" name=""/>
        <dsp:cNvSpPr/>
      </dsp:nvSpPr>
      <dsp:spPr>
        <a:xfrm>
          <a:off x="169413" y="3896520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D761-2CD3-4DBE-8E13-6C9316F7A22F}">
      <dsp:nvSpPr>
        <dsp:cNvPr id="0" name=""/>
        <dsp:cNvSpPr/>
      </dsp:nvSpPr>
      <dsp:spPr>
        <a:xfrm>
          <a:off x="2185991" y="0"/>
          <a:ext cx="4772015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Employee Dashboard - Attendance</a:t>
          </a:r>
        </a:p>
      </dsp:txBody>
      <dsp:txXfrm>
        <a:off x="2208506" y="22515"/>
        <a:ext cx="4726985" cy="4161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D761-2CD3-4DBE-8E13-6C9316F7A22F}">
      <dsp:nvSpPr>
        <dsp:cNvPr id="0" name=""/>
        <dsp:cNvSpPr/>
      </dsp:nvSpPr>
      <dsp:spPr>
        <a:xfrm>
          <a:off x="2185991" y="0"/>
          <a:ext cx="4772015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Employee Dashboard - Attendance</a:t>
          </a:r>
        </a:p>
      </dsp:txBody>
      <dsp:txXfrm>
        <a:off x="2208506" y="22515"/>
        <a:ext cx="4726985" cy="4161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E8E8C-205A-4FF9-B2AC-258753A5461F}">
      <dsp:nvSpPr>
        <dsp:cNvPr id="0" name=""/>
        <dsp:cNvSpPr/>
      </dsp:nvSpPr>
      <dsp:spPr>
        <a:xfrm>
          <a:off x="2641829" y="0"/>
          <a:ext cx="3831767" cy="4727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Dashboard-Roles</a:t>
          </a:r>
        </a:p>
      </dsp:txBody>
      <dsp:txXfrm>
        <a:off x="2664908" y="23079"/>
        <a:ext cx="3785609" cy="42662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3A3E7-B868-4F3B-827E-E7276DA73179}">
      <dsp:nvSpPr>
        <dsp:cNvPr id="0" name=""/>
        <dsp:cNvSpPr/>
      </dsp:nvSpPr>
      <dsp:spPr>
        <a:xfrm>
          <a:off x="0" y="386"/>
          <a:ext cx="3633706" cy="3950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Dashboard - Users </a:t>
          </a:r>
        </a:p>
      </dsp:txBody>
      <dsp:txXfrm>
        <a:off x="19286" y="19672"/>
        <a:ext cx="3595134" cy="35650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3B186-D2C7-47D0-9154-144943C3C8D6}">
      <dsp:nvSpPr>
        <dsp:cNvPr id="0" name=""/>
        <dsp:cNvSpPr/>
      </dsp:nvSpPr>
      <dsp:spPr>
        <a:xfrm>
          <a:off x="1871654" y="225"/>
          <a:ext cx="5400690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Dashboard - Review Attendance</a:t>
          </a:r>
        </a:p>
      </dsp:txBody>
      <dsp:txXfrm>
        <a:off x="1894169" y="22740"/>
        <a:ext cx="5355660" cy="4161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A30C-6391-4019-8187-5C8D606541CA}">
      <dsp:nvSpPr>
        <dsp:cNvPr id="0" name=""/>
        <dsp:cNvSpPr/>
      </dsp:nvSpPr>
      <dsp:spPr>
        <a:xfrm>
          <a:off x="2300284" y="225"/>
          <a:ext cx="4543429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Admin Dashboard - User Device</a:t>
          </a:r>
        </a:p>
      </dsp:txBody>
      <dsp:txXfrm>
        <a:off x="2322799" y="22740"/>
        <a:ext cx="4498399" cy="4161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10DF3-4C17-4BEF-AC46-195CFC2EED7E}">
      <dsp:nvSpPr>
        <dsp:cNvPr id="0" name=""/>
        <dsp:cNvSpPr/>
      </dsp:nvSpPr>
      <dsp:spPr>
        <a:xfrm>
          <a:off x="1727191" y="0"/>
          <a:ext cx="5689616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Dashboard – Day-wise attendance </a:t>
          </a:r>
        </a:p>
      </dsp:txBody>
      <dsp:txXfrm>
        <a:off x="1749706" y="22515"/>
        <a:ext cx="5644586" cy="41618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A30C-6391-4019-8187-5C8D606541CA}">
      <dsp:nvSpPr>
        <dsp:cNvPr id="0" name=""/>
        <dsp:cNvSpPr/>
      </dsp:nvSpPr>
      <dsp:spPr>
        <a:xfrm>
          <a:off x="1971676" y="225"/>
          <a:ext cx="5200645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Admin Dashboard – Presence Overview</a:t>
          </a:r>
        </a:p>
      </dsp:txBody>
      <dsp:txXfrm>
        <a:off x="1994191" y="22740"/>
        <a:ext cx="5155615" cy="41618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1A30C-6391-4019-8187-5C8D606541CA}">
      <dsp:nvSpPr>
        <dsp:cNvPr id="0" name=""/>
        <dsp:cNvSpPr/>
      </dsp:nvSpPr>
      <dsp:spPr>
        <a:xfrm>
          <a:off x="1785934" y="225"/>
          <a:ext cx="5572129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Admin Dashboard – Manual Attendance</a:t>
          </a:r>
        </a:p>
      </dsp:txBody>
      <dsp:txXfrm>
        <a:off x="1808449" y="22740"/>
        <a:ext cx="5527099" cy="416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CE9FF-88E5-43E9-9BD4-936AB5A93330}">
      <dsp:nvSpPr>
        <dsp:cNvPr id="0" name=""/>
        <dsp:cNvSpPr/>
      </dsp:nvSpPr>
      <dsp:spPr>
        <a:xfrm>
          <a:off x="2404422" y="493"/>
          <a:ext cx="4335155" cy="5049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Attendance System Overview</a:t>
          </a:r>
        </a:p>
      </dsp:txBody>
      <dsp:txXfrm>
        <a:off x="2429072" y="25143"/>
        <a:ext cx="4285855" cy="4556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AD2F1-3782-46E1-B698-F910EAB7CC32}">
      <dsp:nvSpPr>
        <dsp:cNvPr id="0" name=""/>
        <dsp:cNvSpPr/>
      </dsp:nvSpPr>
      <dsp:spPr>
        <a:xfrm>
          <a:off x="129616" y="151410"/>
          <a:ext cx="3073246" cy="96038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0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Mark Attendance Only Within Allowed Campus Radius</a:t>
          </a:r>
        </a:p>
      </dsp:txBody>
      <dsp:txXfrm>
        <a:off x="129616" y="151410"/>
        <a:ext cx="3073246" cy="960389"/>
      </dsp:txXfrm>
    </dsp:sp>
    <dsp:sp modelId="{722F062C-3F04-4CF6-803B-D5DA382FE838}">
      <dsp:nvSpPr>
        <dsp:cNvPr id="0" name=""/>
        <dsp:cNvSpPr/>
      </dsp:nvSpPr>
      <dsp:spPr>
        <a:xfrm>
          <a:off x="1564" y="12687"/>
          <a:ext cx="672272" cy="10084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AD2F1-3782-46E1-B698-F910EAB7CC32}">
      <dsp:nvSpPr>
        <dsp:cNvPr id="0" name=""/>
        <dsp:cNvSpPr/>
      </dsp:nvSpPr>
      <dsp:spPr>
        <a:xfrm>
          <a:off x="344279" y="143782"/>
          <a:ext cx="3130309" cy="97822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2582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>
                  <a:lumMod val="75000"/>
                </a:schemeClr>
              </a:solidFill>
            </a:rPr>
            <a:t>Attendance allowed on one device </a:t>
          </a:r>
        </a:p>
      </dsp:txBody>
      <dsp:txXfrm>
        <a:off x="344279" y="143782"/>
        <a:ext cx="3130309" cy="978221"/>
      </dsp:txXfrm>
    </dsp:sp>
    <dsp:sp modelId="{722F062C-3F04-4CF6-803B-D5DA382FE838}">
      <dsp:nvSpPr>
        <dsp:cNvPr id="0" name=""/>
        <dsp:cNvSpPr/>
      </dsp:nvSpPr>
      <dsp:spPr>
        <a:xfrm>
          <a:off x="213850" y="2483"/>
          <a:ext cx="684755" cy="1027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AD2F1-3782-46E1-B698-F910EAB7CC32}">
      <dsp:nvSpPr>
        <dsp:cNvPr id="0" name=""/>
        <dsp:cNvSpPr/>
      </dsp:nvSpPr>
      <dsp:spPr>
        <a:xfrm>
          <a:off x="119194" y="234571"/>
          <a:ext cx="3076250" cy="96132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14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accent1">
                  <a:lumMod val="75000"/>
                </a:schemeClr>
              </a:solidFill>
            </a:rPr>
            <a:t> Actual In-Out Time Tracking</a:t>
          </a:r>
        </a:p>
      </dsp:txBody>
      <dsp:txXfrm>
        <a:off x="119194" y="234571"/>
        <a:ext cx="3076250" cy="961328"/>
      </dsp:txXfrm>
    </dsp:sp>
    <dsp:sp modelId="{722F062C-3F04-4CF6-803B-D5DA382FE838}">
      <dsp:nvSpPr>
        <dsp:cNvPr id="0" name=""/>
        <dsp:cNvSpPr/>
      </dsp:nvSpPr>
      <dsp:spPr>
        <a:xfrm>
          <a:off x="0" y="52299"/>
          <a:ext cx="672929" cy="100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AD2F1-3782-46E1-B698-F910EAB7CC32}">
      <dsp:nvSpPr>
        <dsp:cNvPr id="0" name=""/>
        <dsp:cNvSpPr/>
      </dsp:nvSpPr>
      <dsp:spPr>
        <a:xfrm>
          <a:off x="227126" y="138994"/>
          <a:ext cx="3035358" cy="94854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48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>
                  <a:lumMod val="75000"/>
                </a:schemeClr>
              </a:solidFill>
            </a:rPr>
            <a:t>verify attendance anytime anywhere</a:t>
          </a:r>
        </a:p>
      </dsp:txBody>
      <dsp:txXfrm>
        <a:off x="227126" y="138994"/>
        <a:ext cx="3035358" cy="948549"/>
      </dsp:txXfrm>
    </dsp:sp>
    <dsp:sp modelId="{722F062C-3F04-4CF6-803B-D5DA382FE838}">
      <dsp:nvSpPr>
        <dsp:cNvPr id="0" name=""/>
        <dsp:cNvSpPr/>
      </dsp:nvSpPr>
      <dsp:spPr>
        <a:xfrm>
          <a:off x="100653" y="1981"/>
          <a:ext cx="663984" cy="995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AD2F1-3782-46E1-B698-F910EAB7CC32}">
      <dsp:nvSpPr>
        <dsp:cNvPr id="0" name=""/>
        <dsp:cNvSpPr/>
      </dsp:nvSpPr>
      <dsp:spPr>
        <a:xfrm>
          <a:off x="163900" y="140976"/>
          <a:ext cx="3035358" cy="94854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484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chemeClr val="accent1">
                  <a:lumMod val="75000"/>
                </a:schemeClr>
              </a:solidFill>
            </a:rPr>
            <a:t> Monitor report   anytime anywhere </a:t>
          </a:r>
        </a:p>
      </dsp:txBody>
      <dsp:txXfrm>
        <a:off x="163900" y="140976"/>
        <a:ext cx="3035358" cy="948549"/>
      </dsp:txXfrm>
    </dsp:sp>
    <dsp:sp modelId="{722F062C-3F04-4CF6-803B-D5DA382FE838}">
      <dsp:nvSpPr>
        <dsp:cNvPr id="0" name=""/>
        <dsp:cNvSpPr/>
      </dsp:nvSpPr>
      <dsp:spPr>
        <a:xfrm>
          <a:off x="100653" y="1981"/>
          <a:ext cx="663984" cy="9959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AB87-6297-4F2E-BD8B-9461EDD3F61A}">
      <dsp:nvSpPr>
        <dsp:cNvPr id="0" name=""/>
        <dsp:cNvSpPr/>
      </dsp:nvSpPr>
      <dsp:spPr>
        <a:xfrm>
          <a:off x="7994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Decades Of Experience In IT Solutions</a:t>
          </a:r>
        </a:p>
      </dsp:txBody>
      <dsp:txXfrm>
        <a:off x="7994" y="1659481"/>
        <a:ext cx="1595716" cy="1659481"/>
      </dsp:txXfrm>
    </dsp:sp>
    <dsp:sp modelId="{7EB31B99-B700-4C0C-B70F-01FA1442B45C}">
      <dsp:nvSpPr>
        <dsp:cNvPr id="0" name=""/>
        <dsp:cNvSpPr/>
      </dsp:nvSpPr>
      <dsp:spPr>
        <a:xfrm>
          <a:off x="1629" y="248922"/>
          <a:ext cx="1608446" cy="13815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2374FA-E7CD-47B5-868C-25A1CE1D4833}">
      <dsp:nvSpPr>
        <dsp:cNvPr id="0" name=""/>
        <dsp:cNvSpPr/>
      </dsp:nvSpPr>
      <dsp:spPr>
        <a:xfrm>
          <a:off x="1657947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Latest Technology and Tech Trends</a:t>
          </a:r>
        </a:p>
      </dsp:txBody>
      <dsp:txXfrm>
        <a:off x="1657947" y="1659481"/>
        <a:ext cx="1595716" cy="1659481"/>
      </dsp:txXfrm>
    </dsp:sp>
    <dsp:sp modelId="{24CAC02C-9F90-43C7-8744-80980437E223}">
      <dsp:nvSpPr>
        <dsp:cNvPr id="0" name=""/>
        <dsp:cNvSpPr/>
      </dsp:nvSpPr>
      <dsp:spPr>
        <a:xfrm>
          <a:off x="1765046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45413D8-31A5-4678-810C-7E49C9BC8045}">
      <dsp:nvSpPr>
        <dsp:cNvPr id="0" name=""/>
        <dsp:cNvSpPr/>
      </dsp:nvSpPr>
      <dsp:spPr>
        <a:xfrm>
          <a:off x="3340949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Customize Solutions </a:t>
          </a:r>
        </a:p>
      </dsp:txBody>
      <dsp:txXfrm>
        <a:off x="3340949" y="1659481"/>
        <a:ext cx="1595716" cy="1659481"/>
      </dsp:txXfrm>
    </dsp:sp>
    <dsp:sp modelId="{DBD5D1F9-D1F2-4A75-B1EE-C6D285AC6D15}">
      <dsp:nvSpPr>
        <dsp:cNvPr id="0" name=""/>
        <dsp:cNvSpPr/>
      </dsp:nvSpPr>
      <dsp:spPr>
        <a:xfrm>
          <a:off x="3408634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228257-12A2-4058-9532-1924108F78E4}">
      <dsp:nvSpPr>
        <dsp:cNvPr id="0" name=""/>
        <dsp:cNvSpPr/>
      </dsp:nvSpPr>
      <dsp:spPr>
        <a:xfrm>
          <a:off x="4945123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Consistent Update And Maintenance Services </a:t>
          </a:r>
        </a:p>
      </dsp:txBody>
      <dsp:txXfrm>
        <a:off x="4945123" y="1659481"/>
        <a:ext cx="1595716" cy="1659481"/>
      </dsp:txXfrm>
    </dsp:sp>
    <dsp:sp modelId="{A7F6A6B7-3C8E-4753-918E-DFAC79BD6203}">
      <dsp:nvSpPr>
        <dsp:cNvPr id="0" name=""/>
        <dsp:cNvSpPr/>
      </dsp:nvSpPr>
      <dsp:spPr>
        <a:xfrm>
          <a:off x="5066272" y="248922"/>
          <a:ext cx="1381518" cy="1381518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BA5F57-BF7D-47E3-AF24-D7D89262C6A6}">
      <dsp:nvSpPr>
        <dsp:cNvPr id="0" name=""/>
        <dsp:cNvSpPr/>
      </dsp:nvSpPr>
      <dsp:spPr>
        <a:xfrm>
          <a:off x="6588711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Based ERP CRM Software Services</a:t>
          </a:r>
        </a:p>
      </dsp:txBody>
      <dsp:txXfrm>
        <a:off x="6588711" y="1659481"/>
        <a:ext cx="1595716" cy="1659481"/>
      </dsp:txXfrm>
    </dsp:sp>
    <dsp:sp modelId="{6183917A-9489-4AB2-B38D-8AD0CF0C493C}">
      <dsp:nvSpPr>
        <dsp:cNvPr id="0" name=""/>
        <dsp:cNvSpPr/>
      </dsp:nvSpPr>
      <dsp:spPr>
        <a:xfrm>
          <a:off x="6695810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A4C1AC-262C-4B19-9780-E78446FE237A}">
      <dsp:nvSpPr>
        <dsp:cNvPr id="0" name=""/>
        <dsp:cNvSpPr/>
      </dsp:nvSpPr>
      <dsp:spPr>
        <a:xfrm>
          <a:off x="329650" y="3318963"/>
          <a:ext cx="7526755" cy="62230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12378-2ACF-4FF8-8343-D4460AAA065F}">
      <dsp:nvSpPr>
        <dsp:cNvPr id="0" name=""/>
        <dsp:cNvSpPr/>
      </dsp:nvSpPr>
      <dsp:spPr>
        <a:xfrm>
          <a:off x="2926078" y="225"/>
          <a:ext cx="3291838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 Choose Us?</a:t>
          </a:r>
        </a:p>
      </dsp:txBody>
      <dsp:txXfrm>
        <a:off x="2948593" y="22740"/>
        <a:ext cx="3246808" cy="41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DDCD-2471-4DC1-B13F-83737CAA1CB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41563-2C15-4404-A67D-950EB96D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41563-2C15-4404-A67D-950EB96D7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E31A-E8C1-48E3-9281-888155830946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F0F9-3A02-4B58-974D-DF4807C974E9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84B5-0909-4080-B1C7-591EBFDABA9D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0709-4502-48E0-A0C2-2BEB146DF91F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B23E2-57D6-4DAC-B092-1AC0183E45A3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CB0D-EB04-40EF-AC18-4865D57355EC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B34-BD84-49ED-A10F-7332E045B308}" type="datetime1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2BB7-F8A1-47B2-9F21-6C230F484D2D}" type="datetime1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394E-305B-47A8-8553-838530B6ABDA}" type="datetime1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F7B5-743A-4016-80CF-DF3B19C72829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C3D0-F231-4AE8-B31B-D66049CC4782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702F-D8EF-495B-88CD-3DAA06845FAD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Next Gen 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SaaSProduct_adhyayan.pdf" TargetMode="Externa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32329-technology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Data" Target="../diagrams/data2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microsoft.com/office/2007/relationships/diagramDrawing" Target="../diagrams/drawing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image" Target="../media/image1.jpg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hyperlink" Target="https://freepngimg.com/png/64495-educational-reading-e-learning-education-technology-icon" TargetMode="Externa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QuickStyle" Target="../diagrams/quickStyle2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image" Target="../media/image6.png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Layout" Target="../diagrams/layout2.xml"/><Relationship Id="rId9" Type="http://schemas.openxmlformats.org/officeDocument/2006/relationships/hyperlink" Target="https://freepngimg.com/png/32329-technology" TargetMode="Externa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1.jp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B90F5-5892-85BA-A777-760E2D59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536406"/>
          </a:xfrm>
          <a:prstGeom prst="rect">
            <a:avLst/>
          </a:prstGeom>
          <a:effectLst/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516EA015-4ED9-0723-2171-3B6ACA1CC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15534"/>
              </p:ext>
            </p:extLst>
          </p:nvPr>
        </p:nvGraphicFramePr>
        <p:xfrm>
          <a:off x="1" y="684533"/>
          <a:ext cx="9143999" cy="542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8F7C521-8D16-8CB3-D985-596DF9696302}"/>
              </a:ext>
            </a:extLst>
          </p:cNvPr>
          <p:cNvSpPr txBox="1"/>
          <p:nvPr/>
        </p:nvSpPr>
        <p:spPr>
          <a:xfrm>
            <a:off x="2171699" y="-14288"/>
            <a:ext cx="6972300" cy="58477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940C-660F-A5C6-071D-63892E0D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319774"/>
            <a:ext cx="9144000" cy="365125"/>
          </a:xfrm>
        </p:spPr>
        <p:txBody>
          <a:bodyPr/>
          <a:lstStyle/>
          <a:p>
            <a:r>
              <a:rPr lang="en-US" sz="2000" i="1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  <a:endParaRPr lang="en-US" sz="20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AB8BC-266A-EBAA-94D2-2A55A7B95FCF}"/>
              </a:ext>
            </a:extLst>
          </p:cNvPr>
          <p:cNvSpPr/>
          <p:nvPr/>
        </p:nvSpPr>
        <p:spPr>
          <a:xfrm>
            <a:off x="-2" y="0"/>
            <a:ext cx="9144000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DE06A-003C-2F0D-CDB1-5B15ED07413E}"/>
              </a:ext>
            </a:extLst>
          </p:cNvPr>
          <p:cNvSpPr/>
          <p:nvPr/>
        </p:nvSpPr>
        <p:spPr>
          <a:xfrm>
            <a:off x="0" y="6173467"/>
            <a:ext cx="9143998" cy="6845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003775-933A-E023-C1C2-9B0FC965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06" y="6356350"/>
            <a:ext cx="9043987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98407-FD0D-6E83-62F9-416E6E7F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1"/>
            <a:ext cx="2171699" cy="584774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5DDD1-C414-2BE1-E528-C2A3B76E7203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A9A83C-A309-B01B-75A0-2A82C65153E8}"/>
              </a:ext>
            </a:extLst>
          </p:cNvPr>
          <p:cNvSpPr/>
          <p:nvPr/>
        </p:nvSpPr>
        <p:spPr>
          <a:xfrm>
            <a:off x="0" y="-5251"/>
            <a:ext cx="9144000" cy="590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6B89A-2BCD-6FFE-4A5E-0FA0F5C0E86C}"/>
              </a:ext>
            </a:extLst>
          </p:cNvPr>
          <p:cNvSpPr/>
          <p:nvPr/>
        </p:nvSpPr>
        <p:spPr>
          <a:xfrm>
            <a:off x="0" y="6248372"/>
            <a:ext cx="9144000" cy="60962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BAFDF97-548B-85B4-3459-BD1E208A6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366122"/>
              </p:ext>
            </p:extLst>
          </p:nvPr>
        </p:nvGraphicFramePr>
        <p:xfrm>
          <a:off x="0" y="654921"/>
          <a:ext cx="914400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B1D10841-2170-3321-D5E5-42581CE46C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20" y="1532604"/>
            <a:ext cx="8793957" cy="429975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7878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BB097-B24F-9A00-FEE1-77B998E8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FD3B1-CDDE-B3CB-2CAF-A89D559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7A18A-29AF-55EA-B4E5-26528175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257427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75B3F-D11A-D8E3-5919-43A174243B18}"/>
              </a:ext>
            </a:extLst>
          </p:cNvPr>
          <p:cNvSpPr txBox="1"/>
          <p:nvPr/>
        </p:nvSpPr>
        <p:spPr>
          <a:xfrm>
            <a:off x="2257427" y="0"/>
            <a:ext cx="6886573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D8CB4-3389-A6AC-12C6-E79C747225E1}"/>
              </a:ext>
            </a:extLst>
          </p:cNvPr>
          <p:cNvSpPr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CE3E0C-4A20-C3C5-BEFD-DC03FF9A786E}"/>
              </a:ext>
            </a:extLst>
          </p:cNvPr>
          <p:cNvSpPr/>
          <p:nvPr/>
        </p:nvSpPr>
        <p:spPr>
          <a:xfrm>
            <a:off x="0" y="6273224"/>
            <a:ext cx="9143999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CF5DD5A-34AC-E02F-12A6-C247B3571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302889"/>
              </p:ext>
            </p:extLst>
          </p:nvPr>
        </p:nvGraphicFramePr>
        <p:xfrm>
          <a:off x="-1" y="640962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0747208-FFFE-711C-9E71-A1F3E10D7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592" y="1432647"/>
            <a:ext cx="8786812" cy="445380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20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E9E48-A461-9004-79BC-FC3EAF13A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06309C-3B7F-5039-42EC-928F3DF9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93C0A-3AF4-1912-7A64-0ECF3BD7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257427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B4F02D-18A8-4081-E7E9-89572E0009C4}"/>
              </a:ext>
            </a:extLst>
          </p:cNvPr>
          <p:cNvSpPr txBox="1"/>
          <p:nvPr/>
        </p:nvSpPr>
        <p:spPr>
          <a:xfrm>
            <a:off x="2257427" y="0"/>
            <a:ext cx="6886573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47AF64-BC02-D205-B372-ABE2FAD68036}"/>
              </a:ext>
            </a:extLst>
          </p:cNvPr>
          <p:cNvSpPr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E3E344-3B93-AD82-AC21-36B888296E9F}"/>
              </a:ext>
            </a:extLst>
          </p:cNvPr>
          <p:cNvSpPr/>
          <p:nvPr/>
        </p:nvSpPr>
        <p:spPr>
          <a:xfrm>
            <a:off x="0" y="6273224"/>
            <a:ext cx="9143999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535517B-D78B-7414-F372-2DDCA858A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176228"/>
              </p:ext>
            </p:extLst>
          </p:nvPr>
        </p:nvGraphicFramePr>
        <p:xfrm>
          <a:off x="-1" y="640962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8A71A-34FC-CE1A-A029-5B1B3E4B27B8}"/>
              </a:ext>
            </a:extLst>
          </p:cNvPr>
          <p:cNvSpPr txBox="1"/>
          <p:nvPr/>
        </p:nvSpPr>
        <p:spPr>
          <a:xfrm>
            <a:off x="7586663" y="5847706"/>
            <a:ext cx="1557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hlinkClick r:id="rId8" action="ppaction://hlinkfile"/>
              </a:rPr>
              <a:t>User Manual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8B02A-0588-C34E-5CCF-8E63D094D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596" y="1551559"/>
            <a:ext cx="8686803" cy="4239961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45975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2F04CE-551D-E593-CBD9-073BC81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9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18C66-6FE9-358F-8B65-4493D2BE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-28576" y="-1"/>
            <a:ext cx="2171699" cy="5897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B4E4F-1341-5435-660B-EF0CF795BA7C}"/>
              </a:ext>
            </a:extLst>
          </p:cNvPr>
          <p:cNvSpPr txBox="1"/>
          <p:nvPr/>
        </p:nvSpPr>
        <p:spPr>
          <a:xfrm>
            <a:off x="2143122" y="5005"/>
            <a:ext cx="7000877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A2031D-0DEB-9830-AC07-D7BCF337BDF4}"/>
              </a:ext>
            </a:extLst>
          </p:cNvPr>
          <p:cNvSpPr/>
          <p:nvPr/>
        </p:nvSpPr>
        <p:spPr>
          <a:xfrm>
            <a:off x="0" y="6268218"/>
            <a:ext cx="9144000" cy="58978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1779A-8C69-AD9D-F2D4-C92A5B308097}"/>
              </a:ext>
            </a:extLst>
          </p:cNvPr>
          <p:cNvSpPr/>
          <p:nvPr/>
        </p:nvSpPr>
        <p:spPr>
          <a:xfrm>
            <a:off x="0" y="-2"/>
            <a:ext cx="9144000" cy="584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6287F0-5287-7044-B974-CA61A24CF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43123" y="3429000"/>
            <a:ext cx="5328456" cy="249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58868-F84E-67EA-F812-76B39F9D21CC}"/>
              </a:ext>
            </a:extLst>
          </p:cNvPr>
          <p:cNvSpPr txBox="1"/>
          <p:nvPr/>
        </p:nvSpPr>
        <p:spPr>
          <a:xfrm>
            <a:off x="2143123" y="2112434"/>
            <a:ext cx="4169170" cy="1015663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904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CB556F-28C9-1895-D540-1185E858F631}"/>
              </a:ext>
            </a:extLst>
          </p:cNvPr>
          <p:cNvSpPr txBox="1"/>
          <p:nvPr/>
        </p:nvSpPr>
        <p:spPr>
          <a:xfrm>
            <a:off x="2171698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F081E-5B3E-10F3-1671-4C9B440C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EAF46-6976-2396-CAA1-18BECACB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1" y="6356350"/>
            <a:ext cx="9124945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C1660-1B0F-653D-6682-B931E58716E9}"/>
              </a:ext>
            </a:extLst>
          </p:cNvPr>
          <p:cNvSpPr/>
          <p:nvPr/>
        </p:nvSpPr>
        <p:spPr>
          <a:xfrm>
            <a:off x="-1" y="-2"/>
            <a:ext cx="9143999" cy="584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4EFE4-8AA5-DA4B-40FA-77917B32EFF7}"/>
              </a:ext>
            </a:extLst>
          </p:cNvPr>
          <p:cNvSpPr/>
          <p:nvPr/>
        </p:nvSpPr>
        <p:spPr>
          <a:xfrm>
            <a:off x="0" y="6231662"/>
            <a:ext cx="9143997" cy="626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2AFF7F0-03DC-2F07-7F91-CDC96C0F5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344153"/>
              </p:ext>
            </p:extLst>
          </p:nvPr>
        </p:nvGraphicFramePr>
        <p:xfrm>
          <a:off x="-10170" y="654273"/>
          <a:ext cx="9144000" cy="50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B1B3EE4-A094-FF78-E919-751698A12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857" y="613938"/>
            <a:ext cx="1939544" cy="10357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E402DE-2758-1375-DE38-7C3A0A599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360557" y="641024"/>
            <a:ext cx="1939544" cy="1224339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2448465-B55B-7F39-BA77-A04BEDE06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088268"/>
              </p:ext>
            </p:extLst>
          </p:nvPr>
        </p:nvGraphicFramePr>
        <p:xfrm>
          <a:off x="904721" y="1862409"/>
          <a:ext cx="3204428" cy="112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E252389-2B8F-0E01-7A19-E81454CDD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2774280"/>
              </p:ext>
            </p:extLst>
          </p:nvPr>
        </p:nvGraphicFramePr>
        <p:xfrm>
          <a:off x="4856036" y="1948816"/>
          <a:ext cx="3688440" cy="112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B9B9B29-318D-7F79-C9C2-B07818E515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101456"/>
              </p:ext>
            </p:extLst>
          </p:nvPr>
        </p:nvGraphicFramePr>
        <p:xfrm>
          <a:off x="5125901" y="3199704"/>
          <a:ext cx="3204428" cy="1204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EBC8963-243F-807B-5723-85A3A42BB4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295506"/>
              </p:ext>
            </p:extLst>
          </p:nvPr>
        </p:nvGraphicFramePr>
        <p:xfrm>
          <a:off x="904721" y="3314964"/>
          <a:ext cx="3363138" cy="1089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5038CDCE-927E-0D82-29D0-8E4DAC6B99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291506"/>
              </p:ext>
            </p:extLst>
          </p:nvPr>
        </p:nvGraphicFramePr>
        <p:xfrm>
          <a:off x="3174466" y="4760632"/>
          <a:ext cx="3363139" cy="1089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163103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8FCDEB7-8740-D599-1848-08A818B83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403653"/>
              </p:ext>
            </p:extLst>
          </p:nvPr>
        </p:nvGraphicFramePr>
        <p:xfrm>
          <a:off x="508000" y="1595357"/>
          <a:ext cx="8186057" cy="414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2441D3B-C081-FAAF-6E97-12B19BFF36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E57D83-7AF3-1CFD-C763-624C2D8297C1}"/>
              </a:ext>
            </a:extLst>
          </p:cNvPr>
          <p:cNvSpPr txBox="1"/>
          <p:nvPr/>
        </p:nvSpPr>
        <p:spPr>
          <a:xfrm>
            <a:off x="2171698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5A84D9-D560-DFA7-056E-9FD512C2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30" y="6356350"/>
            <a:ext cx="9143996" cy="365125"/>
          </a:xfrm>
        </p:spPr>
        <p:txBody>
          <a:bodyPr/>
          <a:lstStyle/>
          <a:p>
            <a:r>
              <a:rPr lang="en-US" sz="2000" i="1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  <a:endParaRPr lang="en-US" sz="2000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4AE25-1EC3-5317-6FC0-590F6AF2725A}"/>
              </a:ext>
            </a:extLst>
          </p:cNvPr>
          <p:cNvSpPr/>
          <p:nvPr/>
        </p:nvSpPr>
        <p:spPr>
          <a:xfrm>
            <a:off x="1" y="5182"/>
            <a:ext cx="9143998" cy="5795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02CC-6F42-5475-1C21-C2A5F2F92B98}"/>
              </a:ext>
            </a:extLst>
          </p:cNvPr>
          <p:cNvSpPr/>
          <p:nvPr/>
        </p:nvSpPr>
        <p:spPr>
          <a:xfrm>
            <a:off x="1" y="6205728"/>
            <a:ext cx="9143997" cy="6522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4C9886B-0997-50D2-BD54-65490D8EF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67541"/>
              </p:ext>
            </p:extLst>
          </p:nvPr>
        </p:nvGraphicFramePr>
        <p:xfrm>
          <a:off x="29030" y="652274"/>
          <a:ext cx="9143996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7648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008D9-69AA-DEC6-0037-2C62D28A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7B8D3-05EA-3BCA-406A-7FEFC010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584776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E59A9-AC26-F01A-12FD-9CD5C5E423D9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6EC03-C298-58D9-432C-E328B24F90C9}"/>
              </a:ext>
            </a:extLst>
          </p:cNvPr>
          <p:cNvSpPr/>
          <p:nvPr/>
        </p:nvSpPr>
        <p:spPr>
          <a:xfrm>
            <a:off x="0" y="6273224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93D68-A6CA-EF83-25E8-AF3664DDDA83}"/>
              </a:ext>
            </a:extLst>
          </p:cNvPr>
          <p:cNvSpPr/>
          <p:nvPr/>
        </p:nvSpPr>
        <p:spPr>
          <a:xfrm>
            <a:off x="-1" y="-15681"/>
            <a:ext cx="9144000" cy="6004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0945-819A-45C0-E45B-3F91AD909A13}"/>
              </a:ext>
            </a:extLst>
          </p:cNvPr>
          <p:cNvSpPr txBox="1"/>
          <p:nvPr/>
        </p:nvSpPr>
        <p:spPr>
          <a:xfrm>
            <a:off x="4122057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3CD50-BBCA-DBCE-DF55-287B04F258C8}"/>
              </a:ext>
            </a:extLst>
          </p:cNvPr>
          <p:cNvSpPr txBox="1"/>
          <p:nvPr/>
        </p:nvSpPr>
        <p:spPr>
          <a:xfrm>
            <a:off x="4274457" y="31278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8A228-0BEA-95F3-447A-A99870C432CC}"/>
              </a:ext>
            </a:extLst>
          </p:cNvPr>
          <p:cNvSpPr txBox="1"/>
          <p:nvPr/>
        </p:nvSpPr>
        <p:spPr>
          <a:xfrm>
            <a:off x="4426857" y="32802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DE39C-48FB-DB37-70E5-DC053AAE6739}"/>
              </a:ext>
            </a:extLst>
          </p:cNvPr>
          <p:cNvSpPr txBox="1"/>
          <p:nvPr/>
        </p:nvSpPr>
        <p:spPr>
          <a:xfrm>
            <a:off x="4426857" y="8112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54EA7-0E07-97E6-DC67-FF8E1F832409}"/>
              </a:ext>
            </a:extLst>
          </p:cNvPr>
          <p:cNvSpPr txBox="1"/>
          <p:nvPr/>
        </p:nvSpPr>
        <p:spPr>
          <a:xfrm>
            <a:off x="4579257" y="3322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BFB645D-E37E-CD1B-FE3C-AF64D4776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741639"/>
              </p:ext>
            </p:extLst>
          </p:nvPr>
        </p:nvGraphicFramePr>
        <p:xfrm>
          <a:off x="-1" y="646482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E242861-D351-3B2D-78FA-258763EF87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163" y="1578985"/>
            <a:ext cx="8829675" cy="421526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074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18338-EE3A-F261-87AA-7730AAB9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452301-6119-E06A-F23E-FA6D9D22C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7B2D7-6677-5ED9-801D-1CA07AE7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584776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51654-5852-D67D-3773-EC95FE1FAEF5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7D898-99D4-245A-BCE9-F656DEACE068}"/>
              </a:ext>
            </a:extLst>
          </p:cNvPr>
          <p:cNvSpPr/>
          <p:nvPr/>
        </p:nvSpPr>
        <p:spPr>
          <a:xfrm>
            <a:off x="0" y="6273224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0A184-CFC5-C05A-FEC1-D5EF6D344621}"/>
              </a:ext>
            </a:extLst>
          </p:cNvPr>
          <p:cNvSpPr/>
          <p:nvPr/>
        </p:nvSpPr>
        <p:spPr>
          <a:xfrm>
            <a:off x="-1" y="-15681"/>
            <a:ext cx="9144000" cy="6004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2F897-522A-49F0-6881-674D1DC4AD4E}"/>
              </a:ext>
            </a:extLst>
          </p:cNvPr>
          <p:cNvSpPr txBox="1"/>
          <p:nvPr/>
        </p:nvSpPr>
        <p:spPr>
          <a:xfrm>
            <a:off x="4122057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D2412-3279-ECAB-D705-96B6BD4A0E43}"/>
              </a:ext>
            </a:extLst>
          </p:cNvPr>
          <p:cNvSpPr txBox="1"/>
          <p:nvPr/>
        </p:nvSpPr>
        <p:spPr>
          <a:xfrm>
            <a:off x="4274457" y="31278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9562F6-C365-4B74-4EAE-2E2D6F7D9271}"/>
              </a:ext>
            </a:extLst>
          </p:cNvPr>
          <p:cNvSpPr txBox="1"/>
          <p:nvPr/>
        </p:nvSpPr>
        <p:spPr>
          <a:xfrm>
            <a:off x="4426857" y="32802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774CB-7C16-04FF-6358-9EE86B22CC70}"/>
              </a:ext>
            </a:extLst>
          </p:cNvPr>
          <p:cNvSpPr txBox="1"/>
          <p:nvPr/>
        </p:nvSpPr>
        <p:spPr>
          <a:xfrm>
            <a:off x="4426857" y="8112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2089D9-2D17-298B-8C3A-5484AEF452BF}"/>
              </a:ext>
            </a:extLst>
          </p:cNvPr>
          <p:cNvSpPr txBox="1"/>
          <p:nvPr/>
        </p:nvSpPr>
        <p:spPr>
          <a:xfrm>
            <a:off x="4579257" y="3322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81E96E1E-ECAC-18B5-F2D5-0100CCE054A1}"/>
              </a:ext>
            </a:extLst>
          </p:cNvPr>
          <p:cNvGraphicFramePr/>
          <p:nvPr/>
        </p:nvGraphicFramePr>
        <p:xfrm>
          <a:off x="-1" y="646482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822E5B-2E06-D086-440E-D688035DF1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" y="1550022"/>
            <a:ext cx="8843963" cy="424423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7681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105FF3-5341-593D-C6BF-67261BA5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240089"/>
            <a:ext cx="9143997" cy="58477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88745-B5A9-2D87-8B01-1FF2F35E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D9C4E-EC81-3451-4B96-B84AA8185948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B8330-1D71-84A4-DFF3-A60DC852EE2A}"/>
              </a:ext>
            </a:extLst>
          </p:cNvPr>
          <p:cNvSpPr/>
          <p:nvPr/>
        </p:nvSpPr>
        <p:spPr>
          <a:xfrm>
            <a:off x="1" y="6226674"/>
            <a:ext cx="9144000" cy="6587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AC9FB-B12F-A73F-0B0E-6590F38E60E9}"/>
              </a:ext>
            </a:extLst>
          </p:cNvPr>
          <p:cNvSpPr/>
          <p:nvPr/>
        </p:nvSpPr>
        <p:spPr>
          <a:xfrm>
            <a:off x="-1" y="0"/>
            <a:ext cx="9144001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117803-AE63-B8AE-C3D0-E96E2A13C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771589"/>
              </p:ext>
            </p:extLst>
          </p:nvPr>
        </p:nvGraphicFramePr>
        <p:xfrm>
          <a:off x="14285" y="684509"/>
          <a:ext cx="9143999" cy="472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E4267DE-249E-9414-A65F-DEF7FF6A71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727" y="1514475"/>
            <a:ext cx="8901113" cy="434340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7797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9AA1F-9A70-2B58-DBCC-838F6BEF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74365"/>
            <a:ext cx="9144000" cy="483633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271DE-9495-9C0B-1350-E6D87EA5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602792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4548E-6843-09B2-ECBE-85552CA4A28A}"/>
              </a:ext>
            </a:extLst>
          </p:cNvPr>
          <p:cNvSpPr txBox="1"/>
          <p:nvPr/>
        </p:nvSpPr>
        <p:spPr>
          <a:xfrm>
            <a:off x="2171699" y="-7144"/>
            <a:ext cx="6972302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10DDA-24CE-1E14-265C-7C5EC91F7C9F}"/>
              </a:ext>
            </a:extLst>
          </p:cNvPr>
          <p:cNvSpPr/>
          <p:nvPr/>
        </p:nvSpPr>
        <p:spPr>
          <a:xfrm>
            <a:off x="0" y="-32304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0B829-13EC-4E0E-9C00-02266589CEE8}"/>
              </a:ext>
            </a:extLst>
          </p:cNvPr>
          <p:cNvSpPr/>
          <p:nvPr/>
        </p:nvSpPr>
        <p:spPr>
          <a:xfrm>
            <a:off x="0" y="6273475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271CE6F-A864-97D0-E530-EACF96A5A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457594"/>
              </p:ext>
            </p:extLst>
          </p:nvPr>
        </p:nvGraphicFramePr>
        <p:xfrm>
          <a:off x="2932509" y="660060"/>
          <a:ext cx="3668316" cy="39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F56E09-EB82-D7A3-FCD9-A8169BA743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64" y="1543050"/>
            <a:ext cx="8729666" cy="425253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5646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C97C02-0697-0D35-195A-0AC26F69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B7685-CAAA-8C4A-D5CD-1283995B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60592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FB9AF-D249-0C0C-DA91-121C0D0B456E}"/>
              </a:ext>
            </a:extLst>
          </p:cNvPr>
          <p:cNvSpPr txBox="1"/>
          <p:nvPr/>
        </p:nvSpPr>
        <p:spPr>
          <a:xfrm>
            <a:off x="2171699" y="21153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61421-B4DC-534B-27A4-DB65C8D5F943}"/>
              </a:ext>
            </a:extLst>
          </p:cNvPr>
          <p:cNvSpPr/>
          <p:nvPr/>
        </p:nvSpPr>
        <p:spPr>
          <a:xfrm>
            <a:off x="0" y="-15682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BA606-BBC6-37A6-3D22-72DAE27731F6}"/>
              </a:ext>
            </a:extLst>
          </p:cNvPr>
          <p:cNvSpPr/>
          <p:nvPr/>
        </p:nvSpPr>
        <p:spPr>
          <a:xfrm>
            <a:off x="0" y="6240708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6D9EC9-F3B6-244D-2820-6D595EA74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678830"/>
              </p:ext>
            </p:extLst>
          </p:nvPr>
        </p:nvGraphicFramePr>
        <p:xfrm>
          <a:off x="0" y="674736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6D4511BB-1E4B-76BF-F06D-CF3E7F114B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23" y="1585913"/>
            <a:ext cx="8743950" cy="4169458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628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3E59D3-0A73-F529-F8EB-8F112857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4A03C-51A0-0E05-E4DB-CB354B67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257427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0FEF5-13B3-A534-888F-B090D0ADDF01}"/>
              </a:ext>
            </a:extLst>
          </p:cNvPr>
          <p:cNvSpPr txBox="1"/>
          <p:nvPr/>
        </p:nvSpPr>
        <p:spPr>
          <a:xfrm>
            <a:off x="2257427" y="0"/>
            <a:ext cx="6886573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B0C40-19CE-4146-E600-C2D7A27A01AE}"/>
              </a:ext>
            </a:extLst>
          </p:cNvPr>
          <p:cNvSpPr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A81F8-9B56-621E-48EC-4F72828236F8}"/>
              </a:ext>
            </a:extLst>
          </p:cNvPr>
          <p:cNvSpPr/>
          <p:nvPr/>
        </p:nvSpPr>
        <p:spPr>
          <a:xfrm>
            <a:off x="0" y="6273224"/>
            <a:ext cx="9143999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7E4840A-68F4-832E-C1CB-0274BD7AE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941767"/>
              </p:ext>
            </p:extLst>
          </p:nvPr>
        </p:nvGraphicFramePr>
        <p:xfrm>
          <a:off x="-1" y="640962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0E3657E-0B42-A3FB-5A75-5ADBF8855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306" y="1587085"/>
            <a:ext cx="8815387" cy="4168286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9762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</TotalTime>
  <Words>345</Words>
  <Application>Microsoft Office PowerPoint</Application>
  <PresentationFormat>On-screen Show (4:3)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welcome</dc:creator>
  <cp:keywords/>
  <dc:description>generated using python-pptx</dc:description>
  <cp:lastModifiedBy>welcome</cp:lastModifiedBy>
  <cp:revision>36</cp:revision>
  <dcterms:created xsi:type="dcterms:W3CDTF">2013-01-27T09:14:16Z</dcterms:created>
  <dcterms:modified xsi:type="dcterms:W3CDTF">2025-07-02T12:47:53Z</dcterms:modified>
  <cp:category/>
</cp:coreProperties>
</file>