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82" r:id="rId2"/>
    <p:sldId id="285" r:id="rId3"/>
    <p:sldId id="283" r:id="rId4"/>
    <p:sldId id="286" r:id="rId5"/>
    <p:sldId id="296" r:id="rId6"/>
    <p:sldId id="288" r:id="rId7"/>
    <p:sldId id="295" r:id="rId8"/>
    <p:sldId id="289" r:id="rId9"/>
    <p:sldId id="287" r:id="rId10"/>
    <p:sldId id="291" r:id="rId11"/>
    <p:sldId id="297" r:id="rId12"/>
    <p:sldId id="298" r:id="rId13"/>
    <p:sldId id="293" r:id="rId14"/>
    <p:sldId id="294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195" autoAdjust="0"/>
  </p:normalViewPr>
  <p:slideViewPr>
    <p:cSldViewPr snapToGrid="0" snapToObjects="1">
      <p:cViewPr varScale="1">
        <p:scale>
          <a:sx n="67" d="100"/>
          <a:sy n="67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ABA3-DCF5-4780-A3C8-D8A13E93970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39A14-495C-4675-8FA9-0AD54B076B3B}">
      <dgm:prSet custT="1"/>
      <dgm:spPr/>
      <dgm:t>
        <a:bodyPr vert="horz"/>
        <a:lstStyle/>
        <a:p>
          <a:r>
            <a:rPr lang="en-US" sz="2400" dirty="0"/>
            <a:t>Expertise: </a:t>
          </a:r>
          <a:r>
            <a:rPr lang="en-US" sz="2000" dirty="0"/>
            <a:t>Website &amp; Software Development, Cloud Solutions, Cybersecurity 	   </a:t>
          </a:r>
        </a:p>
      </dgm:t>
    </dgm:pt>
    <dgm:pt modelId="{2C6B5AC5-F2A6-4EF9-85B6-3EF1B5A48470}" type="parTrans" cxnId="{B743CD92-B61E-44BB-8896-CEB3E778F585}">
      <dgm:prSet/>
      <dgm:spPr/>
      <dgm:t>
        <a:bodyPr/>
        <a:lstStyle/>
        <a:p>
          <a:endParaRPr lang="en-US"/>
        </a:p>
      </dgm:t>
    </dgm:pt>
    <dgm:pt modelId="{33C9C976-73F5-4D1D-9DF0-28B2912CE38A}" type="sibTrans" cxnId="{B743CD92-B61E-44BB-8896-CEB3E778F585}">
      <dgm:prSet/>
      <dgm:spPr/>
      <dgm:t>
        <a:bodyPr/>
        <a:lstStyle/>
        <a:p>
          <a:endParaRPr lang="en-US"/>
        </a:p>
      </dgm:t>
    </dgm:pt>
    <dgm:pt modelId="{3B8F6DF1-52E0-4CCC-8DCE-3247D56903CA}">
      <dgm:prSet custT="1"/>
      <dgm:spPr/>
      <dgm:t>
        <a:bodyPr/>
        <a:lstStyle/>
        <a:p>
          <a:r>
            <a:rPr lang="en-US" sz="2400" dirty="0"/>
            <a:t>Services: </a:t>
          </a:r>
          <a:r>
            <a:rPr lang="en-US" sz="2000" dirty="0"/>
            <a:t>School ERP |Inventory| CRM Software | Website &amp; App Development</a:t>
          </a:r>
        </a:p>
      </dgm:t>
    </dgm:pt>
    <dgm:pt modelId="{2A25CD54-2E11-4D83-BF85-9E794C3FEA3D}" type="parTrans" cxnId="{B7921D3A-D4A4-498F-ABD8-2275A146B96D}">
      <dgm:prSet/>
      <dgm:spPr/>
      <dgm:t>
        <a:bodyPr/>
        <a:lstStyle/>
        <a:p>
          <a:endParaRPr lang="en-US"/>
        </a:p>
      </dgm:t>
    </dgm:pt>
    <dgm:pt modelId="{2E19F4C2-C70D-4C04-B5B6-736BB5D8BAFB}" type="sibTrans" cxnId="{B7921D3A-D4A4-498F-ABD8-2275A146B96D}">
      <dgm:prSet/>
      <dgm:spPr/>
      <dgm:t>
        <a:bodyPr/>
        <a:lstStyle/>
        <a:p>
          <a:endParaRPr lang="en-US"/>
        </a:p>
      </dgm:t>
    </dgm:pt>
    <dgm:pt modelId="{4461F365-FA7B-43E9-998F-285C3F18DD6D}">
      <dgm:prSet custT="1"/>
      <dgm:spPr/>
      <dgm:t>
        <a:bodyPr/>
        <a:lstStyle/>
        <a:p>
          <a:r>
            <a:rPr lang="en-US" sz="2400" dirty="0"/>
            <a:t>Office locations:  </a:t>
          </a:r>
        </a:p>
      </dgm:t>
    </dgm:pt>
    <dgm:pt modelId="{359E81A7-D91C-40B5-AF6C-BE2CB709B393}" type="parTrans" cxnId="{D921E7F2-A402-4965-BEF0-CEB4870968D0}">
      <dgm:prSet/>
      <dgm:spPr/>
      <dgm:t>
        <a:bodyPr/>
        <a:lstStyle/>
        <a:p>
          <a:endParaRPr lang="en-US"/>
        </a:p>
      </dgm:t>
    </dgm:pt>
    <dgm:pt modelId="{0AE1F235-EE4F-4ADF-B2AD-778A884AAD5E}" type="sibTrans" cxnId="{D921E7F2-A402-4965-BEF0-CEB4870968D0}">
      <dgm:prSet/>
      <dgm:spPr/>
      <dgm:t>
        <a:bodyPr/>
        <a:lstStyle/>
        <a:p>
          <a:endParaRPr lang="en-US"/>
        </a:p>
      </dgm:t>
    </dgm:pt>
    <dgm:pt modelId="{C88FCF8C-4C3D-4849-B67A-A1D7B7709951}">
      <dgm:prSet custT="1"/>
      <dgm:spPr/>
      <dgm:t>
        <a:bodyPr/>
        <a:lstStyle/>
        <a:p>
          <a:r>
            <a:rPr lang="en-US" sz="2200" dirty="0"/>
            <a:t>Head Office: </a:t>
          </a:r>
          <a:r>
            <a:rPr lang="en-US" sz="2000" dirty="0"/>
            <a:t>Gurugram, Haryana</a:t>
          </a:r>
        </a:p>
      </dgm:t>
    </dgm:pt>
    <dgm:pt modelId="{5A9C8505-CDA5-47F9-94E1-1EE3889FC209}" type="parTrans" cxnId="{39ED6FCB-345D-43FE-807F-E9803619E219}">
      <dgm:prSet/>
      <dgm:spPr/>
      <dgm:t>
        <a:bodyPr/>
        <a:lstStyle/>
        <a:p>
          <a:endParaRPr lang="en-US"/>
        </a:p>
      </dgm:t>
    </dgm:pt>
    <dgm:pt modelId="{B9F9CEA8-CB21-4DA0-97D2-16AAD0C6C7D2}" type="sibTrans" cxnId="{39ED6FCB-345D-43FE-807F-E9803619E219}">
      <dgm:prSet/>
      <dgm:spPr/>
      <dgm:t>
        <a:bodyPr/>
        <a:lstStyle/>
        <a:p>
          <a:endParaRPr lang="en-US"/>
        </a:p>
      </dgm:t>
    </dgm:pt>
    <dgm:pt modelId="{C4C81199-CCBF-443D-B68B-57ECDEDBDD2B}">
      <dgm:prSet custT="1"/>
      <dgm:spPr/>
      <dgm:t>
        <a:bodyPr/>
        <a:lstStyle/>
        <a:p>
          <a:r>
            <a:rPr lang="en-US" sz="2200" dirty="0"/>
            <a:t>Branch Office:</a:t>
          </a:r>
          <a:r>
            <a:rPr lang="en-US" sz="2000" dirty="0"/>
            <a:t> Neelbad, Bhopal															 </a:t>
          </a:r>
        </a:p>
      </dgm:t>
    </dgm:pt>
    <dgm:pt modelId="{DD2D9C37-C824-4BFE-95D1-95F396E34264}" type="parTrans" cxnId="{94D6CBD3-18D3-49A7-9A7B-79140D5EA9E0}">
      <dgm:prSet/>
      <dgm:spPr/>
      <dgm:t>
        <a:bodyPr/>
        <a:lstStyle/>
        <a:p>
          <a:endParaRPr lang="en-US"/>
        </a:p>
      </dgm:t>
    </dgm:pt>
    <dgm:pt modelId="{9905346E-BD74-4C0F-99C0-0BFDED8C956F}" type="sibTrans" cxnId="{94D6CBD3-18D3-49A7-9A7B-79140D5EA9E0}">
      <dgm:prSet/>
      <dgm:spPr/>
      <dgm:t>
        <a:bodyPr/>
        <a:lstStyle/>
        <a:p>
          <a:endParaRPr lang="en-US"/>
        </a:p>
      </dgm:t>
    </dgm:pt>
    <dgm:pt modelId="{0173D7B5-B951-4277-92D7-3D4B7F105FE3}" type="pres">
      <dgm:prSet presAssocID="{DC1DABA3-DCF5-4780-A3C8-D8A13E939707}" presName="linear" presStyleCnt="0">
        <dgm:presLayoutVars>
          <dgm:dir/>
          <dgm:resizeHandles val="exact"/>
        </dgm:presLayoutVars>
      </dgm:prSet>
      <dgm:spPr/>
    </dgm:pt>
    <dgm:pt modelId="{B87B1CC4-62DE-4E1E-9727-75AE1B4DE8E8}" type="pres">
      <dgm:prSet presAssocID="{CCB39A14-495C-4675-8FA9-0AD54B076B3B}" presName="comp" presStyleCnt="0"/>
      <dgm:spPr/>
    </dgm:pt>
    <dgm:pt modelId="{EAF8427D-B86A-41DC-A745-F650C043B831}" type="pres">
      <dgm:prSet presAssocID="{CCB39A14-495C-4675-8FA9-0AD54B076B3B}" presName="box" presStyleLbl="node1" presStyleIdx="0" presStyleCnt="3"/>
      <dgm:spPr>
        <a:xfrm>
          <a:off x="0" y="0"/>
          <a:ext cx="9143999" cy="1742240"/>
        </a:xfrm>
      </dgm:spPr>
    </dgm:pt>
    <dgm:pt modelId="{05BFBF11-FFE9-4A9E-9A42-3AAC45A52616}" type="pres">
      <dgm:prSet presAssocID="{CCB39A14-495C-4675-8FA9-0AD54B076B3B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D5B1E71-3EA6-4F99-B1AC-B1A2C9824215}" type="pres">
      <dgm:prSet presAssocID="{CCB39A14-495C-4675-8FA9-0AD54B076B3B}" presName="text" presStyleLbl="node1" presStyleIdx="0" presStyleCnt="3">
        <dgm:presLayoutVars>
          <dgm:bulletEnabled val="1"/>
        </dgm:presLayoutVars>
      </dgm:prSet>
      <dgm:spPr/>
    </dgm:pt>
    <dgm:pt modelId="{8543EE85-AF74-49B5-BEB9-0CCA27C059BA}" type="pres">
      <dgm:prSet presAssocID="{33C9C976-73F5-4D1D-9DF0-28B2912CE38A}" presName="spacer" presStyleCnt="0"/>
      <dgm:spPr/>
    </dgm:pt>
    <dgm:pt modelId="{8B12816D-144F-4D1E-B461-3D819ED792A4}" type="pres">
      <dgm:prSet presAssocID="{3B8F6DF1-52E0-4CCC-8DCE-3247D56903CA}" presName="comp" presStyleCnt="0"/>
      <dgm:spPr/>
    </dgm:pt>
    <dgm:pt modelId="{26C4A3D5-A0EB-4D48-B6F0-32BFC48F22CB}" type="pres">
      <dgm:prSet presAssocID="{3B8F6DF1-52E0-4CCC-8DCE-3247D56903CA}" presName="box" presStyleLbl="node1" presStyleIdx="1" presStyleCnt="3"/>
      <dgm:spPr/>
    </dgm:pt>
    <dgm:pt modelId="{D2D2AC51-7233-41D1-843E-06A5818C34EC}" type="pres">
      <dgm:prSet presAssocID="{3B8F6DF1-52E0-4CCC-8DCE-3247D56903C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1C3C3AFF-6C6B-44D5-A39E-50C266B696DC}" type="pres">
      <dgm:prSet presAssocID="{3B8F6DF1-52E0-4CCC-8DCE-3247D56903CA}" presName="text" presStyleLbl="node1" presStyleIdx="1" presStyleCnt="3">
        <dgm:presLayoutVars>
          <dgm:bulletEnabled val="1"/>
        </dgm:presLayoutVars>
      </dgm:prSet>
      <dgm:spPr/>
    </dgm:pt>
    <dgm:pt modelId="{5AE048FC-A8D1-4A4A-825E-328311B55650}" type="pres">
      <dgm:prSet presAssocID="{2E19F4C2-C70D-4C04-B5B6-736BB5D8BAFB}" presName="spacer" presStyleCnt="0"/>
      <dgm:spPr/>
    </dgm:pt>
    <dgm:pt modelId="{9FD9CE03-6DD1-4F86-8662-BB4E61891A21}" type="pres">
      <dgm:prSet presAssocID="{4461F365-FA7B-43E9-998F-285C3F18DD6D}" presName="comp" presStyleCnt="0"/>
      <dgm:spPr/>
    </dgm:pt>
    <dgm:pt modelId="{BCA940E8-9383-48AB-99F4-BD371BC8D9FB}" type="pres">
      <dgm:prSet presAssocID="{4461F365-FA7B-43E9-998F-285C3F18DD6D}" presName="box" presStyleLbl="node1" presStyleIdx="2" presStyleCnt="3" custLinFactNeighborY="843"/>
      <dgm:spPr/>
    </dgm:pt>
    <dgm:pt modelId="{5ACDDA10-E1B2-4BD7-A9F2-B22C754BFFF0}" type="pres">
      <dgm:prSet presAssocID="{4461F365-FA7B-43E9-998F-285C3F18DD6D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28C680DA-C72D-4BFF-80FC-CFCE3E1E48FF}" type="pres">
      <dgm:prSet presAssocID="{4461F365-FA7B-43E9-998F-285C3F18DD6D}" presName="text" presStyleLbl="node1" presStyleIdx="2" presStyleCnt="3">
        <dgm:presLayoutVars>
          <dgm:bulletEnabled val="1"/>
        </dgm:presLayoutVars>
      </dgm:prSet>
      <dgm:spPr/>
    </dgm:pt>
  </dgm:ptLst>
  <dgm:cxnLst>
    <dgm:cxn modelId="{42524003-2093-470E-AB29-40AECFAA5171}" type="presOf" srcId="{DC1DABA3-DCF5-4780-A3C8-D8A13E939707}" destId="{0173D7B5-B951-4277-92D7-3D4B7F105FE3}" srcOrd="0" destOrd="0" presId="urn:microsoft.com/office/officeart/2005/8/layout/vList4"/>
    <dgm:cxn modelId="{22644E0C-E19E-429D-A9D1-F50E52F596C5}" type="presOf" srcId="{3B8F6DF1-52E0-4CCC-8DCE-3247D56903CA}" destId="{26C4A3D5-A0EB-4D48-B6F0-32BFC48F22CB}" srcOrd="0" destOrd="0" presId="urn:microsoft.com/office/officeart/2005/8/layout/vList4"/>
    <dgm:cxn modelId="{3AB1100E-D65C-412E-8705-5EB909A3C337}" type="presOf" srcId="{CCB39A14-495C-4675-8FA9-0AD54B076B3B}" destId="{2D5B1E71-3EA6-4F99-B1AC-B1A2C9824215}" srcOrd="1" destOrd="0" presId="urn:microsoft.com/office/officeart/2005/8/layout/vList4"/>
    <dgm:cxn modelId="{CD01C915-1134-499E-A8BD-C75E1D33EA9E}" type="presOf" srcId="{4461F365-FA7B-43E9-998F-285C3F18DD6D}" destId="{BCA940E8-9383-48AB-99F4-BD371BC8D9FB}" srcOrd="0" destOrd="0" presId="urn:microsoft.com/office/officeart/2005/8/layout/vList4"/>
    <dgm:cxn modelId="{B7921D3A-D4A4-498F-ABD8-2275A146B96D}" srcId="{DC1DABA3-DCF5-4780-A3C8-D8A13E939707}" destId="{3B8F6DF1-52E0-4CCC-8DCE-3247D56903CA}" srcOrd="1" destOrd="0" parTransId="{2A25CD54-2E11-4D83-BF85-9E794C3FEA3D}" sibTransId="{2E19F4C2-C70D-4C04-B5B6-736BB5D8BAFB}"/>
    <dgm:cxn modelId="{3AD3D94B-97A5-4693-9088-C0E7B48E5097}" type="presOf" srcId="{4461F365-FA7B-43E9-998F-285C3F18DD6D}" destId="{28C680DA-C72D-4BFF-80FC-CFCE3E1E48FF}" srcOrd="1" destOrd="0" presId="urn:microsoft.com/office/officeart/2005/8/layout/vList4"/>
    <dgm:cxn modelId="{83F8D272-743F-44BF-B6AC-10FE7BDDE106}" type="presOf" srcId="{3B8F6DF1-52E0-4CCC-8DCE-3247D56903CA}" destId="{1C3C3AFF-6C6B-44D5-A39E-50C266B696DC}" srcOrd="1" destOrd="0" presId="urn:microsoft.com/office/officeart/2005/8/layout/vList4"/>
    <dgm:cxn modelId="{F8562375-FFED-40C5-AA61-C289E9924CB6}" type="presOf" srcId="{C88FCF8C-4C3D-4849-B67A-A1D7B7709951}" destId="{28C680DA-C72D-4BFF-80FC-CFCE3E1E48FF}" srcOrd="1" destOrd="1" presId="urn:microsoft.com/office/officeart/2005/8/layout/vList4"/>
    <dgm:cxn modelId="{B743CD92-B61E-44BB-8896-CEB3E778F585}" srcId="{DC1DABA3-DCF5-4780-A3C8-D8A13E939707}" destId="{CCB39A14-495C-4675-8FA9-0AD54B076B3B}" srcOrd="0" destOrd="0" parTransId="{2C6B5AC5-F2A6-4EF9-85B6-3EF1B5A48470}" sibTransId="{33C9C976-73F5-4D1D-9DF0-28B2912CE38A}"/>
    <dgm:cxn modelId="{9FBCFF93-604A-48C0-9507-7668767D96FD}" type="presOf" srcId="{C88FCF8C-4C3D-4849-B67A-A1D7B7709951}" destId="{BCA940E8-9383-48AB-99F4-BD371BC8D9FB}" srcOrd="0" destOrd="1" presId="urn:microsoft.com/office/officeart/2005/8/layout/vList4"/>
    <dgm:cxn modelId="{2E0419C0-E15D-4CAA-98C5-6D9D1364A435}" type="presOf" srcId="{C4C81199-CCBF-443D-B68B-57ECDEDBDD2B}" destId="{28C680DA-C72D-4BFF-80FC-CFCE3E1E48FF}" srcOrd="1" destOrd="2" presId="urn:microsoft.com/office/officeart/2005/8/layout/vList4"/>
    <dgm:cxn modelId="{39ED6FCB-345D-43FE-807F-E9803619E219}" srcId="{4461F365-FA7B-43E9-998F-285C3F18DD6D}" destId="{C88FCF8C-4C3D-4849-B67A-A1D7B7709951}" srcOrd="0" destOrd="0" parTransId="{5A9C8505-CDA5-47F9-94E1-1EE3889FC209}" sibTransId="{B9F9CEA8-CB21-4DA0-97D2-16AAD0C6C7D2}"/>
    <dgm:cxn modelId="{94D6CBD3-18D3-49A7-9A7B-79140D5EA9E0}" srcId="{4461F365-FA7B-43E9-998F-285C3F18DD6D}" destId="{C4C81199-CCBF-443D-B68B-57ECDEDBDD2B}" srcOrd="1" destOrd="0" parTransId="{DD2D9C37-C824-4BFE-95D1-95F396E34264}" sibTransId="{9905346E-BD74-4C0F-99C0-0BFDED8C956F}"/>
    <dgm:cxn modelId="{6F2147E8-31A5-4BF3-8F3E-3E8287BB19BE}" type="presOf" srcId="{CCB39A14-495C-4675-8FA9-0AD54B076B3B}" destId="{EAF8427D-B86A-41DC-A745-F650C043B831}" srcOrd="0" destOrd="0" presId="urn:microsoft.com/office/officeart/2005/8/layout/vList4"/>
    <dgm:cxn modelId="{D921E7F2-A402-4965-BEF0-CEB4870968D0}" srcId="{DC1DABA3-DCF5-4780-A3C8-D8A13E939707}" destId="{4461F365-FA7B-43E9-998F-285C3F18DD6D}" srcOrd="2" destOrd="0" parTransId="{359E81A7-D91C-40B5-AF6C-BE2CB709B393}" sibTransId="{0AE1F235-EE4F-4ADF-B2AD-778A884AAD5E}"/>
    <dgm:cxn modelId="{58935AF7-4BBE-4795-80B9-D9E3BF1D7527}" type="presOf" srcId="{C4C81199-CCBF-443D-B68B-57ECDEDBDD2B}" destId="{BCA940E8-9383-48AB-99F4-BD371BC8D9FB}" srcOrd="0" destOrd="2" presId="urn:microsoft.com/office/officeart/2005/8/layout/vList4"/>
    <dgm:cxn modelId="{CEDC68E7-A325-47E5-9A5C-CE12F49FD3A0}" type="presParOf" srcId="{0173D7B5-B951-4277-92D7-3D4B7F105FE3}" destId="{B87B1CC4-62DE-4E1E-9727-75AE1B4DE8E8}" srcOrd="0" destOrd="0" presId="urn:microsoft.com/office/officeart/2005/8/layout/vList4"/>
    <dgm:cxn modelId="{92850769-B902-48A3-B118-30C0FF82EC82}" type="presParOf" srcId="{B87B1CC4-62DE-4E1E-9727-75AE1B4DE8E8}" destId="{EAF8427D-B86A-41DC-A745-F650C043B831}" srcOrd="0" destOrd="0" presId="urn:microsoft.com/office/officeart/2005/8/layout/vList4"/>
    <dgm:cxn modelId="{9EB4D0F9-C81E-44D4-BA85-13DC131E3B01}" type="presParOf" srcId="{B87B1CC4-62DE-4E1E-9727-75AE1B4DE8E8}" destId="{05BFBF11-FFE9-4A9E-9A42-3AAC45A52616}" srcOrd="1" destOrd="0" presId="urn:microsoft.com/office/officeart/2005/8/layout/vList4"/>
    <dgm:cxn modelId="{18758F5B-E3A2-48E3-A386-E3A46F611B7D}" type="presParOf" srcId="{B87B1CC4-62DE-4E1E-9727-75AE1B4DE8E8}" destId="{2D5B1E71-3EA6-4F99-B1AC-B1A2C9824215}" srcOrd="2" destOrd="0" presId="urn:microsoft.com/office/officeart/2005/8/layout/vList4"/>
    <dgm:cxn modelId="{4FB3C858-C2E7-4FF8-BD64-4791BFC8CFD0}" type="presParOf" srcId="{0173D7B5-B951-4277-92D7-3D4B7F105FE3}" destId="{8543EE85-AF74-49B5-BEB9-0CCA27C059BA}" srcOrd="1" destOrd="0" presId="urn:microsoft.com/office/officeart/2005/8/layout/vList4"/>
    <dgm:cxn modelId="{C2FD0E37-0D7A-4A81-AFB8-E4C4F5DC8793}" type="presParOf" srcId="{0173D7B5-B951-4277-92D7-3D4B7F105FE3}" destId="{8B12816D-144F-4D1E-B461-3D819ED792A4}" srcOrd="2" destOrd="0" presId="urn:microsoft.com/office/officeart/2005/8/layout/vList4"/>
    <dgm:cxn modelId="{5EA47C80-A511-4B54-B944-491936D1EAF7}" type="presParOf" srcId="{8B12816D-144F-4D1E-B461-3D819ED792A4}" destId="{26C4A3D5-A0EB-4D48-B6F0-32BFC48F22CB}" srcOrd="0" destOrd="0" presId="urn:microsoft.com/office/officeart/2005/8/layout/vList4"/>
    <dgm:cxn modelId="{7F004C6B-7E95-4377-9EA5-77860AE3A717}" type="presParOf" srcId="{8B12816D-144F-4D1E-B461-3D819ED792A4}" destId="{D2D2AC51-7233-41D1-843E-06A5818C34EC}" srcOrd="1" destOrd="0" presId="urn:microsoft.com/office/officeart/2005/8/layout/vList4"/>
    <dgm:cxn modelId="{8435323E-EE5D-4BC6-A17E-7F08C2007C0D}" type="presParOf" srcId="{8B12816D-144F-4D1E-B461-3D819ED792A4}" destId="{1C3C3AFF-6C6B-44D5-A39E-50C266B696DC}" srcOrd="2" destOrd="0" presId="urn:microsoft.com/office/officeart/2005/8/layout/vList4"/>
    <dgm:cxn modelId="{B501834E-83C5-4016-A8A1-535D7BCBCE42}" type="presParOf" srcId="{0173D7B5-B951-4277-92D7-3D4B7F105FE3}" destId="{5AE048FC-A8D1-4A4A-825E-328311B55650}" srcOrd="3" destOrd="0" presId="urn:microsoft.com/office/officeart/2005/8/layout/vList4"/>
    <dgm:cxn modelId="{A6E68ED2-E141-432E-A84B-59CADBDF899E}" type="presParOf" srcId="{0173D7B5-B951-4277-92D7-3D4B7F105FE3}" destId="{9FD9CE03-6DD1-4F86-8662-BB4E61891A21}" srcOrd="4" destOrd="0" presId="urn:microsoft.com/office/officeart/2005/8/layout/vList4"/>
    <dgm:cxn modelId="{B54A2C8F-E14D-4C96-8C1C-F3E8B5F75B9C}" type="presParOf" srcId="{9FD9CE03-6DD1-4F86-8662-BB4E61891A21}" destId="{BCA940E8-9383-48AB-99F4-BD371BC8D9FB}" srcOrd="0" destOrd="0" presId="urn:microsoft.com/office/officeart/2005/8/layout/vList4"/>
    <dgm:cxn modelId="{ED4FA568-5903-47FB-A5CF-930AC807356C}" type="presParOf" srcId="{9FD9CE03-6DD1-4F86-8662-BB4E61891A21}" destId="{5ACDDA10-E1B2-4BD7-A9F2-B22C754BFFF0}" srcOrd="1" destOrd="0" presId="urn:microsoft.com/office/officeart/2005/8/layout/vList4"/>
    <dgm:cxn modelId="{F9220261-22F1-408E-BED0-9C660DB7EB82}" type="presParOf" srcId="{9FD9CE03-6DD1-4F86-8662-BB4E61891A21}" destId="{28C680DA-C72D-4BFF-80FC-CFCE3E1E48F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C2671C-07E0-4DF4-BABD-B9F60187D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D3557-22B2-4A2D-BBB4-A704D10F2618}">
      <dgm:prSet custT="1"/>
      <dgm:spPr/>
      <dgm:t>
        <a:bodyPr/>
        <a:lstStyle/>
        <a:p>
          <a:r>
            <a:rPr lang="en-US" sz="2400" dirty="0"/>
            <a:t>Employee Dashboard Features</a:t>
          </a:r>
        </a:p>
      </dgm:t>
    </dgm:pt>
    <dgm:pt modelId="{3E4D5EC6-7EBC-4F50-8200-55B763B72768}" type="parTrans" cxnId="{B34F9E30-5FBC-4A4D-92D7-8982643515D2}">
      <dgm:prSet/>
      <dgm:spPr/>
      <dgm:t>
        <a:bodyPr/>
        <a:lstStyle/>
        <a:p>
          <a:endParaRPr lang="en-US"/>
        </a:p>
      </dgm:t>
    </dgm:pt>
    <dgm:pt modelId="{0FC05B8D-B4B1-451E-9A1E-2B3558CD53AE}" type="sibTrans" cxnId="{B34F9E30-5FBC-4A4D-92D7-8982643515D2}">
      <dgm:prSet/>
      <dgm:spPr/>
      <dgm:t>
        <a:bodyPr/>
        <a:lstStyle/>
        <a:p>
          <a:endParaRPr lang="en-US"/>
        </a:p>
      </dgm:t>
    </dgm:pt>
    <dgm:pt modelId="{CA6868EB-4796-48C1-A55F-65452DF022DF}" type="pres">
      <dgm:prSet presAssocID="{57C2671C-07E0-4DF4-BABD-B9F60187D05B}" presName="Name0" presStyleCnt="0">
        <dgm:presLayoutVars>
          <dgm:dir/>
          <dgm:animLvl val="lvl"/>
          <dgm:resizeHandles val="exact"/>
        </dgm:presLayoutVars>
      </dgm:prSet>
      <dgm:spPr/>
    </dgm:pt>
    <dgm:pt modelId="{E4272887-683F-4981-BC6B-C5BCF8592F15}" type="pres">
      <dgm:prSet presAssocID="{355D3557-22B2-4A2D-BBB4-A704D10F2618}" presName="linNode" presStyleCnt="0"/>
      <dgm:spPr/>
    </dgm:pt>
    <dgm:pt modelId="{6701D761-2CD3-4DBE-8E13-6C9316F7A22F}" type="pres">
      <dgm:prSet presAssocID="{355D3557-22B2-4A2D-BBB4-A704D10F2618}" presName="parentText" presStyleLbl="node1" presStyleIdx="0" presStyleCnt="1" custScaleX="144965" custLinFactNeighborX="0" custLinFactNeighborY="-5640">
        <dgm:presLayoutVars>
          <dgm:chMax val="1"/>
          <dgm:bulletEnabled val="1"/>
        </dgm:presLayoutVars>
      </dgm:prSet>
      <dgm:spPr/>
    </dgm:pt>
  </dgm:ptLst>
  <dgm:cxnLst>
    <dgm:cxn modelId="{B34F9E30-5FBC-4A4D-92D7-8982643515D2}" srcId="{57C2671C-07E0-4DF4-BABD-B9F60187D05B}" destId="{355D3557-22B2-4A2D-BBB4-A704D10F2618}" srcOrd="0" destOrd="0" parTransId="{3E4D5EC6-7EBC-4F50-8200-55B763B72768}" sibTransId="{0FC05B8D-B4B1-451E-9A1E-2B3558CD53AE}"/>
    <dgm:cxn modelId="{6B22D654-CDAE-420D-B8E6-D61C0A8A4AF0}" type="presOf" srcId="{355D3557-22B2-4A2D-BBB4-A704D10F2618}" destId="{6701D761-2CD3-4DBE-8E13-6C9316F7A22F}" srcOrd="0" destOrd="0" presId="urn:microsoft.com/office/officeart/2005/8/layout/vList5"/>
    <dgm:cxn modelId="{093F927E-B6FE-4D39-8308-1C4E908CA9F1}" type="presOf" srcId="{57C2671C-07E0-4DF4-BABD-B9F60187D05B}" destId="{CA6868EB-4796-48C1-A55F-65452DF022DF}" srcOrd="0" destOrd="0" presId="urn:microsoft.com/office/officeart/2005/8/layout/vList5"/>
    <dgm:cxn modelId="{11194154-E357-4B56-9A20-0939DA37650A}" type="presParOf" srcId="{CA6868EB-4796-48C1-A55F-65452DF022DF}" destId="{E4272887-683F-4981-BC6B-C5BCF8592F15}" srcOrd="0" destOrd="0" presId="urn:microsoft.com/office/officeart/2005/8/layout/vList5"/>
    <dgm:cxn modelId="{66F9FE58-5679-4E00-A164-4E3B3E3FCB0C}" type="presParOf" srcId="{E4272887-683F-4981-BC6B-C5BCF8592F15}" destId="{6701D761-2CD3-4DBE-8E13-6C9316F7A2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55D174F-70D6-4F23-A397-BFDFC9764E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C19FC-3A33-4A4F-A46A-06BD79D3FF9C}">
      <dgm:prSet custT="1"/>
      <dgm:spPr/>
      <dgm:t>
        <a:bodyPr/>
        <a:lstStyle/>
        <a:p>
          <a:r>
            <a:rPr lang="en-US" sz="2400" dirty="0"/>
            <a:t>Attendance Features Of Admin Dashboard</a:t>
          </a:r>
        </a:p>
      </dgm:t>
    </dgm:pt>
    <dgm:pt modelId="{32DC4B9B-F4A2-46B6-A5CF-1BE9685A30A7}" type="parTrans" cxnId="{42933CFB-AA75-455D-B3C6-C4DB86FC9B27}">
      <dgm:prSet/>
      <dgm:spPr/>
      <dgm:t>
        <a:bodyPr/>
        <a:lstStyle/>
        <a:p>
          <a:endParaRPr lang="en-US"/>
        </a:p>
      </dgm:t>
    </dgm:pt>
    <dgm:pt modelId="{8D8128E0-64FF-4A39-87A3-F0BEC3440681}" type="sibTrans" cxnId="{42933CFB-AA75-455D-B3C6-C4DB86FC9B27}">
      <dgm:prSet/>
      <dgm:spPr/>
      <dgm:t>
        <a:bodyPr/>
        <a:lstStyle/>
        <a:p>
          <a:endParaRPr lang="en-US"/>
        </a:p>
      </dgm:t>
    </dgm:pt>
    <dgm:pt modelId="{D7EC0580-BEA0-44E6-8FE1-A7DD8CAFFA18}" type="pres">
      <dgm:prSet presAssocID="{C55D174F-70D6-4F23-A397-BFDFC9764E2F}" presName="Name0" presStyleCnt="0">
        <dgm:presLayoutVars>
          <dgm:dir/>
          <dgm:animLvl val="lvl"/>
          <dgm:resizeHandles val="exact"/>
        </dgm:presLayoutVars>
      </dgm:prSet>
      <dgm:spPr/>
    </dgm:pt>
    <dgm:pt modelId="{4555CAFB-152C-4611-80C9-6CB924428E52}" type="pres">
      <dgm:prSet presAssocID="{FE1C19FC-3A33-4A4F-A46A-06BD79D3FF9C}" presName="linNode" presStyleCnt="0"/>
      <dgm:spPr/>
    </dgm:pt>
    <dgm:pt modelId="{4633B186-D2C7-47D0-9154-144943C3C8D6}" type="pres">
      <dgm:prSet presAssocID="{FE1C19FC-3A33-4A4F-A46A-06BD79D3FF9C}" presName="parentText" presStyleLbl="node1" presStyleIdx="0" presStyleCnt="1" custScaleX="186949">
        <dgm:presLayoutVars>
          <dgm:chMax val="1"/>
          <dgm:bulletEnabled val="1"/>
        </dgm:presLayoutVars>
      </dgm:prSet>
      <dgm:spPr/>
    </dgm:pt>
  </dgm:ptLst>
  <dgm:cxnLst>
    <dgm:cxn modelId="{FAD78653-0B47-47B5-8A4B-3C7939B12CDA}" type="presOf" srcId="{FE1C19FC-3A33-4A4F-A46A-06BD79D3FF9C}" destId="{4633B186-D2C7-47D0-9154-144943C3C8D6}" srcOrd="0" destOrd="0" presId="urn:microsoft.com/office/officeart/2005/8/layout/vList5"/>
    <dgm:cxn modelId="{EFBDD47C-5C13-45D1-AEC5-3293E72C6C0B}" type="presOf" srcId="{C55D174F-70D6-4F23-A397-BFDFC9764E2F}" destId="{D7EC0580-BEA0-44E6-8FE1-A7DD8CAFFA18}" srcOrd="0" destOrd="0" presId="urn:microsoft.com/office/officeart/2005/8/layout/vList5"/>
    <dgm:cxn modelId="{42933CFB-AA75-455D-B3C6-C4DB86FC9B27}" srcId="{C55D174F-70D6-4F23-A397-BFDFC9764E2F}" destId="{FE1C19FC-3A33-4A4F-A46A-06BD79D3FF9C}" srcOrd="0" destOrd="0" parTransId="{32DC4B9B-F4A2-46B6-A5CF-1BE9685A30A7}" sibTransId="{8D8128E0-64FF-4A39-87A3-F0BEC3440681}"/>
    <dgm:cxn modelId="{473E4424-60F8-4F14-972A-685F7FC4DDDB}" type="presParOf" srcId="{D7EC0580-BEA0-44E6-8FE1-A7DD8CAFFA18}" destId="{4555CAFB-152C-4611-80C9-6CB924428E52}" srcOrd="0" destOrd="0" presId="urn:microsoft.com/office/officeart/2005/8/layout/vList5"/>
    <dgm:cxn modelId="{C18593C6-80E8-433F-AF45-413D36A62750}" type="presParOf" srcId="{4555CAFB-152C-4611-80C9-6CB924428E52}" destId="{4633B186-D2C7-47D0-9154-144943C3C8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23006A-C4EA-4E74-A3DF-6E0C8B9BA91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AC256A-A485-4C5E-8557-F7692CDF7FA6}">
      <dgm:prSet custT="1"/>
      <dgm:spPr/>
      <dgm:t>
        <a:bodyPr/>
        <a:lstStyle/>
        <a:p>
          <a:r>
            <a:rPr lang="en-US" sz="2400" dirty="0"/>
            <a:t>Attendance Features Of Admin Dashboard</a:t>
          </a:r>
        </a:p>
      </dgm:t>
    </dgm:pt>
    <dgm:pt modelId="{BDD54F32-31D6-4A66-B6E5-8730638DBB1F}" type="parTrans" cxnId="{3AC99CBB-0617-419C-8441-DE0DE0FBB898}">
      <dgm:prSet/>
      <dgm:spPr/>
      <dgm:t>
        <a:bodyPr/>
        <a:lstStyle/>
        <a:p>
          <a:endParaRPr lang="en-US"/>
        </a:p>
      </dgm:t>
    </dgm:pt>
    <dgm:pt modelId="{0A78D926-DAB2-4B3D-88C0-801A57E33C56}" type="sibTrans" cxnId="{3AC99CBB-0617-419C-8441-DE0DE0FBB898}">
      <dgm:prSet/>
      <dgm:spPr/>
      <dgm:t>
        <a:bodyPr/>
        <a:lstStyle/>
        <a:p>
          <a:endParaRPr lang="en-US"/>
        </a:p>
      </dgm:t>
    </dgm:pt>
    <dgm:pt modelId="{0AF0ADFB-A1F5-44F3-9EE6-3A86DFE0A844}" type="pres">
      <dgm:prSet presAssocID="{C523006A-C4EA-4E74-A3DF-6E0C8B9BA91F}" presName="Name0" presStyleCnt="0">
        <dgm:presLayoutVars>
          <dgm:dir/>
          <dgm:animLvl val="lvl"/>
          <dgm:resizeHandles val="exact"/>
        </dgm:presLayoutVars>
      </dgm:prSet>
      <dgm:spPr/>
    </dgm:pt>
    <dgm:pt modelId="{B0973B2F-1FDF-40B4-9C0D-B18EFE1DA15B}" type="pres">
      <dgm:prSet presAssocID="{46AC256A-A485-4C5E-8557-F7692CDF7FA6}" presName="linNode" presStyleCnt="0"/>
      <dgm:spPr/>
    </dgm:pt>
    <dgm:pt modelId="{C9910DF3-4C17-4BEF-AC46-195CFC2EED7E}" type="pres">
      <dgm:prSet presAssocID="{46AC256A-A485-4C5E-8557-F7692CDF7FA6}" presName="parentText" presStyleLbl="node1" presStyleIdx="0" presStyleCnt="1" custScaleX="172840" custLinFactNeighborY="-12518">
        <dgm:presLayoutVars>
          <dgm:chMax val="1"/>
          <dgm:bulletEnabled val="1"/>
        </dgm:presLayoutVars>
      </dgm:prSet>
      <dgm:spPr/>
    </dgm:pt>
  </dgm:ptLst>
  <dgm:cxnLst>
    <dgm:cxn modelId="{EE8ACA49-6459-4266-A6AF-C8C3F214CC7A}" type="presOf" srcId="{C523006A-C4EA-4E74-A3DF-6E0C8B9BA91F}" destId="{0AF0ADFB-A1F5-44F3-9EE6-3A86DFE0A844}" srcOrd="0" destOrd="0" presId="urn:microsoft.com/office/officeart/2005/8/layout/vList5"/>
    <dgm:cxn modelId="{3AC99CBB-0617-419C-8441-DE0DE0FBB898}" srcId="{C523006A-C4EA-4E74-A3DF-6E0C8B9BA91F}" destId="{46AC256A-A485-4C5E-8557-F7692CDF7FA6}" srcOrd="0" destOrd="0" parTransId="{BDD54F32-31D6-4A66-B6E5-8730638DBB1F}" sibTransId="{0A78D926-DAB2-4B3D-88C0-801A57E33C56}"/>
    <dgm:cxn modelId="{FFC6FCC8-248E-4702-A9DF-938F720CB16B}" type="presOf" srcId="{46AC256A-A485-4C5E-8557-F7692CDF7FA6}" destId="{C9910DF3-4C17-4BEF-AC46-195CFC2EED7E}" srcOrd="0" destOrd="0" presId="urn:microsoft.com/office/officeart/2005/8/layout/vList5"/>
    <dgm:cxn modelId="{C998965D-0656-4303-BFFC-2850BFC5FE11}" type="presParOf" srcId="{0AF0ADFB-A1F5-44F3-9EE6-3A86DFE0A844}" destId="{B0973B2F-1FDF-40B4-9C0D-B18EFE1DA15B}" srcOrd="0" destOrd="0" presId="urn:microsoft.com/office/officeart/2005/8/layout/vList5"/>
    <dgm:cxn modelId="{2C96F019-654C-4536-83CA-E7FFCFD45D19}" type="presParOf" srcId="{B0973B2F-1FDF-40B4-9C0D-B18EFE1DA15B}" destId="{C9910DF3-4C17-4BEF-AC46-195CFC2EED7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00AD91-D8BD-49AB-909F-6E5D6A6527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0911-562A-43B9-BD1F-5FE1D9DCCB24}">
      <dgm:prSet custT="1"/>
      <dgm:spPr/>
      <dgm:t>
        <a:bodyPr/>
        <a:lstStyle/>
        <a:p>
          <a:r>
            <a:rPr lang="en-US" sz="2400" dirty="0"/>
            <a:t>Attendance Features Of Admin Dashboard</a:t>
          </a:r>
        </a:p>
      </dgm:t>
    </dgm:pt>
    <dgm:pt modelId="{DF9A59A9-4FEC-4DC7-8FF7-B5A3332FD871}" type="parTrans" cxnId="{D04642A2-CF6C-4BA6-9EE4-A17035BEE454}">
      <dgm:prSet/>
      <dgm:spPr/>
      <dgm:t>
        <a:bodyPr/>
        <a:lstStyle/>
        <a:p>
          <a:endParaRPr lang="en-US"/>
        </a:p>
      </dgm:t>
    </dgm:pt>
    <dgm:pt modelId="{7DF8F6AF-F079-4320-80E8-C872E3F24E4D}" type="sibTrans" cxnId="{D04642A2-CF6C-4BA6-9EE4-A17035BEE454}">
      <dgm:prSet/>
      <dgm:spPr/>
      <dgm:t>
        <a:bodyPr/>
        <a:lstStyle/>
        <a:p>
          <a:endParaRPr lang="en-US"/>
        </a:p>
      </dgm:t>
    </dgm:pt>
    <dgm:pt modelId="{383BB862-DB35-4CC9-ADC5-7BB08CF9C10D}" type="pres">
      <dgm:prSet presAssocID="{4000AD91-D8BD-49AB-909F-6E5D6A652751}" presName="Name0" presStyleCnt="0">
        <dgm:presLayoutVars>
          <dgm:dir/>
          <dgm:animLvl val="lvl"/>
          <dgm:resizeHandles val="exact"/>
        </dgm:presLayoutVars>
      </dgm:prSet>
      <dgm:spPr/>
    </dgm:pt>
    <dgm:pt modelId="{91E2E076-E9DA-40D4-AB03-246AB4D334C0}" type="pres">
      <dgm:prSet presAssocID="{4BF10911-562A-43B9-BD1F-5FE1D9DCCB24}" presName="linNode" presStyleCnt="0"/>
      <dgm:spPr/>
    </dgm:pt>
    <dgm:pt modelId="{9CD1A30C-6391-4019-8187-5C8D606541CA}" type="pres">
      <dgm:prSet presAssocID="{4BF10911-562A-43B9-BD1F-5FE1D9DCCB24}" presName="parentText" presStyleLbl="node1" presStyleIdx="0" presStyleCnt="1" custScaleX="190476">
        <dgm:presLayoutVars>
          <dgm:chMax val="1"/>
          <dgm:bulletEnabled val="1"/>
        </dgm:presLayoutVars>
      </dgm:prSet>
      <dgm:spPr/>
    </dgm:pt>
  </dgm:ptLst>
  <dgm:cxnLst>
    <dgm:cxn modelId="{F7F0E21C-14AA-489F-B2A3-74681F4BA8A4}" type="presOf" srcId="{4BF10911-562A-43B9-BD1F-5FE1D9DCCB24}" destId="{9CD1A30C-6391-4019-8187-5C8D606541CA}" srcOrd="0" destOrd="0" presId="urn:microsoft.com/office/officeart/2005/8/layout/vList5"/>
    <dgm:cxn modelId="{3F3D4C41-6AE4-4EE6-A7E2-3418ABAB6BDD}" type="presOf" srcId="{4000AD91-D8BD-49AB-909F-6E5D6A652751}" destId="{383BB862-DB35-4CC9-ADC5-7BB08CF9C10D}" srcOrd="0" destOrd="0" presId="urn:microsoft.com/office/officeart/2005/8/layout/vList5"/>
    <dgm:cxn modelId="{D04642A2-CF6C-4BA6-9EE4-A17035BEE454}" srcId="{4000AD91-D8BD-49AB-909F-6E5D6A652751}" destId="{4BF10911-562A-43B9-BD1F-5FE1D9DCCB24}" srcOrd="0" destOrd="0" parTransId="{DF9A59A9-4FEC-4DC7-8FF7-B5A3332FD871}" sibTransId="{7DF8F6AF-F079-4320-80E8-C872E3F24E4D}"/>
    <dgm:cxn modelId="{BF9A5C87-6B60-4374-A60D-B5D21BECCD7A}" type="presParOf" srcId="{383BB862-DB35-4CC9-ADC5-7BB08CF9C10D}" destId="{91E2E076-E9DA-40D4-AB03-246AB4D334C0}" srcOrd="0" destOrd="0" presId="urn:microsoft.com/office/officeart/2005/8/layout/vList5"/>
    <dgm:cxn modelId="{A83C5A6D-CAE3-4D5A-9BC9-F5897E620DD9}" type="presParOf" srcId="{91E2E076-E9DA-40D4-AB03-246AB4D334C0}" destId="{9CD1A30C-6391-4019-8187-5C8D606541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00AD91-D8BD-49AB-909F-6E5D6A6527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0911-562A-43B9-BD1F-5FE1D9DCCB24}">
      <dgm:prSet custT="1"/>
      <dgm:spPr/>
      <dgm:t>
        <a:bodyPr/>
        <a:lstStyle/>
        <a:p>
          <a:r>
            <a:rPr lang="en-US" sz="2400" dirty="0"/>
            <a:t>Attendance Features Of Admin Dashboard</a:t>
          </a:r>
        </a:p>
      </dgm:t>
    </dgm:pt>
    <dgm:pt modelId="{DF9A59A9-4FEC-4DC7-8FF7-B5A3332FD871}" type="parTrans" cxnId="{D04642A2-CF6C-4BA6-9EE4-A17035BEE454}">
      <dgm:prSet/>
      <dgm:spPr/>
      <dgm:t>
        <a:bodyPr/>
        <a:lstStyle/>
        <a:p>
          <a:endParaRPr lang="en-US"/>
        </a:p>
      </dgm:t>
    </dgm:pt>
    <dgm:pt modelId="{7DF8F6AF-F079-4320-80E8-C872E3F24E4D}" type="sibTrans" cxnId="{D04642A2-CF6C-4BA6-9EE4-A17035BEE454}">
      <dgm:prSet/>
      <dgm:spPr/>
      <dgm:t>
        <a:bodyPr/>
        <a:lstStyle/>
        <a:p>
          <a:endParaRPr lang="en-US"/>
        </a:p>
      </dgm:t>
    </dgm:pt>
    <dgm:pt modelId="{383BB862-DB35-4CC9-ADC5-7BB08CF9C10D}" type="pres">
      <dgm:prSet presAssocID="{4000AD91-D8BD-49AB-909F-6E5D6A652751}" presName="Name0" presStyleCnt="0">
        <dgm:presLayoutVars>
          <dgm:dir/>
          <dgm:animLvl val="lvl"/>
          <dgm:resizeHandles val="exact"/>
        </dgm:presLayoutVars>
      </dgm:prSet>
      <dgm:spPr/>
    </dgm:pt>
    <dgm:pt modelId="{91E2E076-E9DA-40D4-AB03-246AB4D334C0}" type="pres">
      <dgm:prSet presAssocID="{4BF10911-562A-43B9-BD1F-5FE1D9DCCB24}" presName="linNode" presStyleCnt="0"/>
      <dgm:spPr/>
    </dgm:pt>
    <dgm:pt modelId="{9CD1A30C-6391-4019-8187-5C8D606541CA}" type="pres">
      <dgm:prSet presAssocID="{4BF10911-562A-43B9-BD1F-5FE1D9DCCB24}" presName="parentText" presStyleLbl="node1" presStyleIdx="0" presStyleCnt="1" custScaleX="190476">
        <dgm:presLayoutVars>
          <dgm:chMax val="1"/>
          <dgm:bulletEnabled val="1"/>
        </dgm:presLayoutVars>
      </dgm:prSet>
      <dgm:spPr/>
    </dgm:pt>
  </dgm:ptLst>
  <dgm:cxnLst>
    <dgm:cxn modelId="{F7F0E21C-14AA-489F-B2A3-74681F4BA8A4}" type="presOf" srcId="{4BF10911-562A-43B9-BD1F-5FE1D9DCCB24}" destId="{9CD1A30C-6391-4019-8187-5C8D606541CA}" srcOrd="0" destOrd="0" presId="urn:microsoft.com/office/officeart/2005/8/layout/vList5"/>
    <dgm:cxn modelId="{3F3D4C41-6AE4-4EE6-A7E2-3418ABAB6BDD}" type="presOf" srcId="{4000AD91-D8BD-49AB-909F-6E5D6A652751}" destId="{383BB862-DB35-4CC9-ADC5-7BB08CF9C10D}" srcOrd="0" destOrd="0" presId="urn:microsoft.com/office/officeart/2005/8/layout/vList5"/>
    <dgm:cxn modelId="{D04642A2-CF6C-4BA6-9EE4-A17035BEE454}" srcId="{4000AD91-D8BD-49AB-909F-6E5D6A652751}" destId="{4BF10911-562A-43B9-BD1F-5FE1D9DCCB24}" srcOrd="0" destOrd="0" parTransId="{DF9A59A9-4FEC-4DC7-8FF7-B5A3332FD871}" sibTransId="{7DF8F6AF-F079-4320-80E8-C872E3F24E4D}"/>
    <dgm:cxn modelId="{BF9A5C87-6B60-4374-A60D-B5D21BECCD7A}" type="presParOf" srcId="{383BB862-DB35-4CC9-ADC5-7BB08CF9C10D}" destId="{91E2E076-E9DA-40D4-AB03-246AB4D334C0}" srcOrd="0" destOrd="0" presId="urn:microsoft.com/office/officeart/2005/8/layout/vList5"/>
    <dgm:cxn modelId="{A83C5A6D-CAE3-4D5A-9BC9-F5897E620DD9}" type="presParOf" srcId="{91E2E076-E9DA-40D4-AB03-246AB4D334C0}" destId="{9CD1A30C-6391-4019-8187-5C8D606541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3212961-0B14-4007-B188-6DCB2FD600B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78198-8B71-42E2-B635-148C1A38F9B4}">
      <dgm:prSet custT="1"/>
      <dgm:spPr/>
      <dgm:t>
        <a:bodyPr/>
        <a:lstStyle/>
        <a:p>
          <a:r>
            <a:rPr lang="en-US" sz="2400" dirty="0"/>
            <a:t>Affiliate Dashboard Features</a:t>
          </a:r>
        </a:p>
      </dgm:t>
    </dgm:pt>
    <dgm:pt modelId="{F59ED1B0-D52D-432B-A9BF-AAA86973393D}" type="parTrans" cxnId="{F1EF4B8F-C0AF-4982-9458-6A61BBD8524D}">
      <dgm:prSet/>
      <dgm:spPr/>
      <dgm:t>
        <a:bodyPr/>
        <a:lstStyle/>
        <a:p>
          <a:endParaRPr lang="en-US"/>
        </a:p>
      </dgm:t>
    </dgm:pt>
    <dgm:pt modelId="{D02CF414-8B75-4574-8AC6-0D3974C7F5BA}" type="sibTrans" cxnId="{F1EF4B8F-C0AF-4982-9458-6A61BBD8524D}">
      <dgm:prSet/>
      <dgm:spPr/>
      <dgm:t>
        <a:bodyPr/>
        <a:lstStyle/>
        <a:p>
          <a:endParaRPr lang="en-US"/>
        </a:p>
      </dgm:t>
    </dgm:pt>
    <dgm:pt modelId="{6AC7DF0A-6CF7-49A7-AE83-760EA3CB3EA5}" type="pres">
      <dgm:prSet presAssocID="{E3212961-0B14-4007-B188-6DCB2FD600BB}" presName="Name0" presStyleCnt="0">
        <dgm:presLayoutVars>
          <dgm:dir/>
          <dgm:animLvl val="lvl"/>
          <dgm:resizeHandles val="exact"/>
        </dgm:presLayoutVars>
      </dgm:prSet>
      <dgm:spPr/>
    </dgm:pt>
    <dgm:pt modelId="{5971D5A2-52E9-44FF-B226-2EBD9F662158}" type="pres">
      <dgm:prSet presAssocID="{4C778198-8B71-42E2-B635-148C1A38F9B4}" presName="linNode" presStyleCnt="0"/>
      <dgm:spPr/>
    </dgm:pt>
    <dgm:pt modelId="{51397A89-BCE3-49A6-8F44-22388E7D67B5}" type="pres">
      <dgm:prSet presAssocID="{4C778198-8B71-42E2-B635-148C1A38F9B4}" presName="parentText" presStyleLbl="node1" presStyleIdx="0" presStyleCnt="1" custScaleX="130268">
        <dgm:presLayoutVars>
          <dgm:chMax val="1"/>
          <dgm:bulletEnabled val="1"/>
        </dgm:presLayoutVars>
      </dgm:prSet>
      <dgm:spPr/>
    </dgm:pt>
  </dgm:ptLst>
  <dgm:cxnLst>
    <dgm:cxn modelId="{BF03B45A-27C8-40B5-8E58-CCC034836A4B}" type="presOf" srcId="{E3212961-0B14-4007-B188-6DCB2FD600BB}" destId="{6AC7DF0A-6CF7-49A7-AE83-760EA3CB3EA5}" srcOrd="0" destOrd="0" presId="urn:microsoft.com/office/officeart/2005/8/layout/vList5"/>
    <dgm:cxn modelId="{364E4F8D-E48C-445A-8953-0D447F1F2FA1}" type="presOf" srcId="{4C778198-8B71-42E2-B635-148C1A38F9B4}" destId="{51397A89-BCE3-49A6-8F44-22388E7D67B5}" srcOrd="0" destOrd="0" presId="urn:microsoft.com/office/officeart/2005/8/layout/vList5"/>
    <dgm:cxn modelId="{F1EF4B8F-C0AF-4982-9458-6A61BBD8524D}" srcId="{E3212961-0B14-4007-B188-6DCB2FD600BB}" destId="{4C778198-8B71-42E2-B635-148C1A38F9B4}" srcOrd="0" destOrd="0" parTransId="{F59ED1B0-D52D-432B-A9BF-AAA86973393D}" sibTransId="{D02CF414-8B75-4574-8AC6-0D3974C7F5BA}"/>
    <dgm:cxn modelId="{98F9BA30-82E5-4A6E-81CB-86A12BB88E00}" type="presParOf" srcId="{6AC7DF0A-6CF7-49A7-AE83-760EA3CB3EA5}" destId="{5971D5A2-52E9-44FF-B226-2EBD9F662158}" srcOrd="0" destOrd="0" presId="urn:microsoft.com/office/officeart/2005/8/layout/vList5"/>
    <dgm:cxn modelId="{636E372E-CEA8-4ACD-B1F1-A038E5F9128C}" type="presParOf" srcId="{5971D5A2-52E9-44FF-B226-2EBD9F662158}" destId="{51397A89-BCE3-49A6-8F44-22388E7D67B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F7F809-5460-4905-9A76-43E73D1ED2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24CDE6-6708-4C06-9AF6-2D6C83C0A483}">
      <dgm:prSet custT="1"/>
      <dgm:spPr/>
      <dgm:t>
        <a:bodyPr/>
        <a:lstStyle/>
        <a:p>
          <a:r>
            <a:rPr lang="en-US" sz="2400" dirty="0"/>
            <a:t>Affiliate Features Of Admin Dashboard</a:t>
          </a:r>
        </a:p>
      </dgm:t>
    </dgm:pt>
    <dgm:pt modelId="{967C88AE-D59D-49A5-88D6-A53E05A1DE6E}" type="parTrans" cxnId="{F0488425-D289-44D6-9C4B-68E371DA3CE7}">
      <dgm:prSet/>
      <dgm:spPr/>
      <dgm:t>
        <a:bodyPr/>
        <a:lstStyle/>
        <a:p>
          <a:endParaRPr lang="en-US"/>
        </a:p>
      </dgm:t>
    </dgm:pt>
    <dgm:pt modelId="{43435820-56DB-4F18-AAAA-E20777371C10}" type="sibTrans" cxnId="{F0488425-D289-44D6-9C4B-68E371DA3CE7}">
      <dgm:prSet/>
      <dgm:spPr/>
      <dgm:t>
        <a:bodyPr/>
        <a:lstStyle/>
        <a:p>
          <a:endParaRPr lang="en-US"/>
        </a:p>
      </dgm:t>
    </dgm:pt>
    <dgm:pt modelId="{FA66C600-1181-47CA-BAE7-7756AA8003A2}" type="pres">
      <dgm:prSet presAssocID="{3DF7F809-5460-4905-9A76-43E73D1ED25A}" presName="Name0" presStyleCnt="0">
        <dgm:presLayoutVars>
          <dgm:dir/>
          <dgm:animLvl val="lvl"/>
          <dgm:resizeHandles val="exact"/>
        </dgm:presLayoutVars>
      </dgm:prSet>
      <dgm:spPr/>
    </dgm:pt>
    <dgm:pt modelId="{0CB8AB60-0DD5-439F-9798-9E1048BE5CAF}" type="pres">
      <dgm:prSet presAssocID="{9124CDE6-6708-4C06-9AF6-2D6C83C0A483}" presName="linNode" presStyleCnt="0"/>
      <dgm:spPr/>
    </dgm:pt>
    <dgm:pt modelId="{5CBA1AA4-5638-4FEF-B8DD-874052C26ABE}" type="pres">
      <dgm:prSet presAssocID="{9124CDE6-6708-4C06-9AF6-2D6C83C0A483}" presName="parentText" presStyleLbl="node1" presStyleIdx="0" presStyleCnt="1" custScaleX="157848">
        <dgm:presLayoutVars>
          <dgm:chMax val="1"/>
          <dgm:bulletEnabled val="1"/>
        </dgm:presLayoutVars>
      </dgm:prSet>
      <dgm:spPr/>
    </dgm:pt>
  </dgm:ptLst>
  <dgm:cxnLst>
    <dgm:cxn modelId="{F0488425-D289-44D6-9C4B-68E371DA3CE7}" srcId="{3DF7F809-5460-4905-9A76-43E73D1ED25A}" destId="{9124CDE6-6708-4C06-9AF6-2D6C83C0A483}" srcOrd="0" destOrd="0" parTransId="{967C88AE-D59D-49A5-88D6-A53E05A1DE6E}" sibTransId="{43435820-56DB-4F18-AAAA-E20777371C10}"/>
    <dgm:cxn modelId="{36221B30-4FD3-4D73-8D2F-63ACFD7ADE20}" type="presOf" srcId="{3DF7F809-5460-4905-9A76-43E73D1ED25A}" destId="{FA66C600-1181-47CA-BAE7-7756AA8003A2}" srcOrd="0" destOrd="0" presId="urn:microsoft.com/office/officeart/2005/8/layout/vList5"/>
    <dgm:cxn modelId="{999C0DF4-5F71-42AB-A20A-DF976B1A4446}" type="presOf" srcId="{9124CDE6-6708-4C06-9AF6-2D6C83C0A483}" destId="{5CBA1AA4-5638-4FEF-B8DD-874052C26ABE}" srcOrd="0" destOrd="0" presId="urn:microsoft.com/office/officeart/2005/8/layout/vList5"/>
    <dgm:cxn modelId="{82AB3BF8-8AA5-4AF1-AF92-76307FC51D51}" type="presParOf" srcId="{FA66C600-1181-47CA-BAE7-7756AA8003A2}" destId="{0CB8AB60-0DD5-439F-9798-9E1048BE5CAF}" srcOrd="0" destOrd="0" presId="urn:microsoft.com/office/officeart/2005/8/layout/vList5"/>
    <dgm:cxn modelId="{EECE3EA9-6F11-46EA-A4CC-77D2EEDAF792}" type="presParOf" srcId="{0CB8AB60-0DD5-439F-9798-9E1048BE5CAF}" destId="{5CBA1AA4-5638-4FEF-B8DD-874052C26AB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7DCAD-E099-41DA-A78E-9BEF5ED614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8AC59C-64BA-4951-A89E-0ACF57D60C44}">
      <dgm:prSet custT="1"/>
      <dgm:spPr/>
      <dgm:t>
        <a:bodyPr/>
        <a:lstStyle/>
        <a:p>
          <a:r>
            <a:rPr lang="en-US" sz="2400" dirty="0"/>
            <a:t>Product overview</a:t>
          </a:r>
        </a:p>
      </dgm:t>
    </dgm:pt>
    <dgm:pt modelId="{E50081CE-166B-4013-A2E9-BD1B43D8E971}" type="parTrans" cxnId="{BDC3E1DB-4DC1-4757-B9D7-AC95992DED87}">
      <dgm:prSet/>
      <dgm:spPr/>
      <dgm:t>
        <a:bodyPr/>
        <a:lstStyle/>
        <a:p>
          <a:endParaRPr lang="en-US"/>
        </a:p>
      </dgm:t>
    </dgm:pt>
    <dgm:pt modelId="{8F0F0580-24A3-494A-B70C-C6C8CEDFA84F}" type="sibTrans" cxnId="{BDC3E1DB-4DC1-4757-B9D7-AC95992DED87}">
      <dgm:prSet/>
      <dgm:spPr/>
      <dgm:t>
        <a:bodyPr/>
        <a:lstStyle/>
        <a:p>
          <a:endParaRPr lang="en-US"/>
        </a:p>
      </dgm:t>
    </dgm:pt>
    <dgm:pt modelId="{98C83EBA-7FC1-49D6-AB1E-3800230C86F2}" type="pres">
      <dgm:prSet presAssocID="{45F7DCAD-E099-41DA-A78E-9BEF5ED614B3}" presName="Name0" presStyleCnt="0">
        <dgm:presLayoutVars>
          <dgm:dir/>
          <dgm:animLvl val="lvl"/>
          <dgm:resizeHandles val="exact"/>
        </dgm:presLayoutVars>
      </dgm:prSet>
      <dgm:spPr/>
    </dgm:pt>
    <dgm:pt modelId="{DF6D6FF9-CB79-4CA5-B9CA-61C95AAF2C76}" type="pres">
      <dgm:prSet presAssocID="{6A8AC59C-64BA-4951-A89E-0ACF57D60C44}" presName="linNode" presStyleCnt="0"/>
      <dgm:spPr/>
    </dgm:pt>
    <dgm:pt modelId="{A71CE9FF-88E5-43E9-9BD4-936AB5A93330}" type="pres">
      <dgm:prSet presAssocID="{6A8AC59C-64BA-4951-A89E-0ACF57D60C4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76710645-B8A7-4954-A0E2-D7FBE20F3D54}" type="presOf" srcId="{45F7DCAD-E099-41DA-A78E-9BEF5ED614B3}" destId="{98C83EBA-7FC1-49D6-AB1E-3800230C86F2}" srcOrd="0" destOrd="0" presId="urn:microsoft.com/office/officeart/2005/8/layout/vList5"/>
    <dgm:cxn modelId="{96D7D87A-5CAA-4351-8C0F-5451275A6F3A}" type="presOf" srcId="{6A8AC59C-64BA-4951-A89E-0ACF57D60C44}" destId="{A71CE9FF-88E5-43E9-9BD4-936AB5A93330}" srcOrd="0" destOrd="0" presId="urn:microsoft.com/office/officeart/2005/8/layout/vList5"/>
    <dgm:cxn modelId="{BDC3E1DB-4DC1-4757-B9D7-AC95992DED87}" srcId="{45F7DCAD-E099-41DA-A78E-9BEF5ED614B3}" destId="{6A8AC59C-64BA-4951-A89E-0ACF57D60C44}" srcOrd="0" destOrd="0" parTransId="{E50081CE-166B-4013-A2E9-BD1B43D8E971}" sibTransId="{8F0F0580-24A3-494A-B70C-C6C8CEDFA84F}"/>
    <dgm:cxn modelId="{5A042E88-EDD6-4D16-AC7B-44AB75127896}" type="presParOf" srcId="{98C83EBA-7FC1-49D6-AB1E-3800230C86F2}" destId="{DF6D6FF9-CB79-4CA5-B9CA-61C95AAF2C76}" srcOrd="0" destOrd="0" presId="urn:microsoft.com/office/officeart/2005/8/layout/vList5"/>
    <dgm:cxn modelId="{D48CA8F4-78B7-4A44-AC72-A059B1B08882}" type="presParOf" srcId="{DF6D6FF9-CB79-4CA5-B9CA-61C95AAF2C76}" destId="{A71CE9FF-88E5-43E9-9BD4-936AB5A9333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5AD001-95D6-45D7-B208-60588E8E71D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52230-4368-4904-B224-5599DD1EB934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Log in management</a:t>
          </a:r>
        </a:p>
      </dgm:t>
    </dgm:pt>
    <dgm:pt modelId="{7CA217AB-CD66-411C-BC24-39F98B5C3D77}" type="parTrans" cxnId="{FA8AA41E-6800-4467-805D-34ADC54961C6}">
      <dgm:prSet/>
      <dgm:spPr/>
      <dgm:t>
        <a:bodyPr/>
        <a:lstStyle/>
        <a:p>
          <a:endParaRPr lang="en-US"/>
        </a:p>
      </dgm:t>
    </dgm:pt>
    <dgm:pt modelId="{B17F17F1-2F1C-42B2-BD48-0B6282CB1F81}" type="sibTrans" cxnId="{FA8AA41E-6800-4467-805D-34ADC54961C6}">
      <dgm:prSet/>
      <dgm:spPr/>
      <dgm:t>
        <a:bodyPr/>
        <a:lstStyle/>
        <a:p>
          <a:endParaRPr lang="en-US"/>
        </a:p>
      </dgm:t>
    </dgm:pt>
    <dgm:pt modelId="{E21C847B-9B85-49EF-AC1C-A75F4A06CA79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Profile management</a:t>
          </a:r>
        </a:p>
      </dgm:t>
    </dgm:pt>
    <dgm:pt modelId="{1DC859DB-7FE8-47DB-B223-D592A0E05B45}" type="parTrans" cxnId="{FF43C2C0-9162-4529-A90B-A088D2B173B0}">
      <dgm:prSet/>
      <dgm:spPr/>
      <dgm:t>
        <a:bodyPr/>
        <a:lstStyle/>
        <a:p>
          <a:endParaRPr lang="en-US"/>
        </a:p>
      </dgm:t>
    </dgm:pt>
    <dgm:pt modelId="{208ECAA1-E47F-4419-8742-CD15048DA93D}" type="sibTrans" cxnId="{FF43C2C0-9162-4529-A90B-A088D2B173B0}">
      <dgm:prSet/>
      <dgm:spPr/>
      <dgm:t>
        <a:bodyPr/>
        <a:lstStyle/>
        <a:p>
          <a:endParaRPr lang="en-US"/>
        </a:p>
      </dgm:t>
    </dgm:pt>
    <dgm:pt modelId="{1810C147-26F5-4285-90CC-9FC6A6F35EC3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Admin management</a:t>
          </a:r>
        </a:p>
      </dgm:t>
    </dgm:pt>
    <dgm:pt modelId="{67F93106-6F24-4933-8611-407CB1B5BCD0}" type="parTrans" cxnId="{AA8C2A71-348F-480B-928D-3C4926DEE325}">
      <dgm:prSet/>
      <dgm:spPr/>
      <dgm:t>
        <a:bodyPr/>
        <a:lstStyle/>
        <a:p>
          <a:endParaRPr lang="en-US"/>
        </a:p>
      </dgm:t>
    </dgm:pt>
    <dgm:pt modelId="{51D7B483-977D-46F8-AE24-4E948D456049}" type="sibTrans" cxnId="{AA8C2A71-348F-480B-928D-3C4926DEE325}">
      <dgm:prSet/>
      <dgm:spPr/>
      <dgm:t>
        <a:bodyPr/>
        <a:lstStyle/>
        <a:p>
          <a:endParaRPr lang="en-US"/>
        </a:p>
      </dgm:t>
    </dgm:pt>
    <dgm:pt modelId="{ECE4F9F4-F664-4539-ADED-83A192B9D912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Employee management</a:t>
          </a:r>
        </a:p>
      </dgm:t>
    </dgm:pt>
    <dgm:pt modelId="{76255FE7-A362-4ACE-93F8-209D372A5F72}" type="parTrans" cxnId="{959478D5-BDD5-486F-BF6F-67CCD2CCE8CF}">
      <dgm:prSet/>
      <dgm:spPr/>
      <dgm:t>
        <a:bodyPr/>
        <a:lstStyle/>
        <a:p>
          <a:endParaRPr lang="en-US"/>
        </a:p>
      </dgm:t>
    </dgm:pt>
    <dgm:pt modelId="{CC1C5599-F7BD-43FF-BA84-74C8405ED2B5}" type="sibTrans" cxnId="{959478D5-BDD5-486F-BF6F-67CCD2CCE8CF}">
      <dgm:prSet/>
      <dgm:spPr/>
      <dgm:t>
        <a:bodyPr/>
        <a:lstStyle/>
        <a:p>
          <a:endParaRPr lang="en-US"/>
        </a:p>
      </dgm:t>
    </dgm:pt>
    <dgm:pt modelId="{9895CF96-41E1-4422-9296-4399C36128DF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Referral|affiliate management </a:t>
          </a:r>
        </a:p>
      </dgm:t>
    </dgm:pt>
    <dgm:pt modelId="{DD06ED5A-D7CB-44EA-B6FB-05C36A4AB628}" type="parTrans" cxnId="{B7F1FA4B-82C9-4C19-BE05-5F2A1FB2AF56}">
      <dgm:prSet/>
      <dgm:spPr/>
      <dgm:t>
        <a:bodyPr/>
        <a:lstStyle/>
        <a:p>
          <a:endParaRPr lang="en-US"/>
        </a:p>
      </dgm:t>
    </dgm:pt>
    <dgm:pt modelId="{118C8D5C-50FC-4E40-8009-D8A393726990}" type="sibTrans" cxnId="{B7F1FA4B-82C9-4C19-BE05-5F2A1FB2AF56}">
      <dgm:prSet/>
      <dgm:spPr/>
      <dgm:t>
        <a:bodyPr/>
        <a:lstStyle/>
        <a:p>
          <a:endParaRPr lang="en-US"/>
        </a:p>
      </dgm:t>
    </dgm:pt>
    <dgm:pt modelId="{87279D6B-72F9-4F77-AB71-6A329645A94B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Report management</a:t>
          </a:r>
        </a:p>
      </dgm:t>
    </dgm:pt>
    <dgm:pt modelId="{F2CF8BF2-8952-41D9-914A-CA90E8822AD1}" type="parTrans" cxnId="{1A11EB46-D62D-4B50-9AE2-15C7DAA5A734}">
      <dgm:prSet/>
      <dgm:spPr/>
      <dgm:t>
        <a:bodyPr/>
        <a:lstStyle/>
        <a:p>
          <a:endParaRPr lang="en-US"/>
        </a:p>
      </dgm:t>
    </dgm:pt>
    <dgm:pt modelId="{46E76579-B9CF-461A-82F6-CD4C88043678}" type="sibTrans" cxnId="{1A11EB46-D62D-4B50-9AE2-15C7DAA5A734}">
      <dgm:prSet/>
      <dgm:spPr/>
      <dgm:t>
        <a:bodyPr/>
        <a:lstStyle/>
        <a:p>
          <a:endParaRPr lang="en-US"/>
        </a:p>
      </dgm:t>
    </dgm:pt>
    <dgm:pt modelId="{85E234AD-5D40-41BE-9909-4D7FDAD76C02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Online admission </a:t>
          </a:r>
        </a:p>
      </dgm:t>
    </dgm:pt>
    <dgm:pt modelId="{FBE2F044-2DEE-4649-AF66-E1D2F1A52BC9}" type="parTrans" cxnId="{D8E96A7E-A544-4F6B-9FA2-B96FD927F5B5}">
      <dgm:prSet/>
      <dgm:spPr/>
      <dgm:t>
        <a:bodyPr/>
        <a:lstStyle/>
        <a:p>
          <a:endParaRPr lang="en-US"/>
        </a:p>
      </dgm:t>
    </dgm:pt>
    <dgm:pt modelId="{A7EC06BD-7BEA-40E0-932D-581CB01D6BAD}" type="sibTrans" cxnId="{D8E96A7E-A544-4F6B-9FA2-B96FD927F5B5}">
      <dgm:prSet/>
      <dgm:spPr/>
      <dgm:t>
        <a:bodyPr/>
        <a:lstStyle/>
        <a:p>
          <a:endParaRPr lang="en-US"/>
        </a:p>
      </dgm:t>
    </dgm:pt>
    <dgm:pt modelId="{C4BB81F8-18BC-4466-845F-4443E132072B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Online exam management</a:t>
          </a:r>
        </a:p>
      </dgm:t>
    </dgm:pt>
    <dgm:pt modelId="{21E57E03-EAAF-4520-99A1-760392C0B874}" type="parTrans" cxnId="{18D48D01-F3DE-4360-B647-3B6C73B0475C}">
      <dgm:prSet/>
      <dgm:spPr/>
      <dgm:t>
        <a:bodyPr/>
        <a:lstStyle/>
        <a:p>
          <a:endParaRPr lang="en-US"/>
        </a:p>
      </dgm:t>
    </dgm:pt>
    <dgm:pt modelId="{E8F18692-919D-4D7D-AE18-98EBC5AFD873}" type="sibTrans" cxnId="{18D48D01-F3DE-4360-B647-3B6C73B0475C}">
      <dgm:prSet/>
      <dgm:spPr/>
      <dgm:t>
        <a:bodyPr/>
        <a:lstStyle/>
        <a:p>
          <a:endParaRPr lang="en-US"/>
        </a:p>
      </dgm:t>
    </dgm:pt>
    <dgm:pt modelId="{DB3B39D7-907D-4E1D-95FA-6D63FB9970FA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Online study material</a:t>
          </a:r>
        </a:p>
      </dgm:t>
    </dgm:pt>
    <dgm:pt modelId="{409879B2-DF51-436A-92BB-29FE81694A67}" type="parTrans" cxnId="{F7C9DC74-BA34-4015-899A-4BD58D2DBD09}">
      <dgm:prSet/>
      <dgm:spPr/>
      <dgm:t>
        <a:bodyPr/>
        <a:lstStyle/>
        <a:p>
          <a:endParaRPr lang="en-US"/>
        </a:p>
      </dgm:t>
    </dgm:pt>
    <dgm:pt modelId="{BAAC29C9-1743-4CF8-B512-C1CFFE0D52E8}" type="sibTrans" cxnId="{F7C9DC74-BA34-4015-899A-4BD58D2DBD09}">
      <dgm:prSet/>
      <dgm:spPr/>
      <dgm:t>
        <a:bodyPr/>
        <a:lstStyle/>
        <a:p>
          <a:endParaRPr lang="en-US"/>
        </a:p>
      </dgm:t>
    </dgm:pt>
    <dgm:pt modelId="{7C5FA878-A365-436F-81F3-C5F6690CC5FD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Dynamic       website</a:t>
          </a:r>
        </a:p>
      </dgm:t>
    </dgm:pt>
    <dgm:pt modelId="{37FA7A3B-3466-4A2A-AB41-39D67D69993C}" type="parTrans" cxnId="{9158DCA8-2B19-4C60-9176-D5F6102567E2}">
      <dgm:prSet/>
      <dgm:spPr/>
      <dgm:t>
        <a:bodyPr/>
        <a:lstStyle/>
        <a:p>
          <a:endParaRPr lang="en-US"/>
        </a:p>
      </dgm:t>
    </dgm:pt>
    <dgm:pt modelId="{9313D8ED-BF1A-4E4F-81FE-F293CA35AEE7}" type="sibTrans" cxnId="{9158DCA8-2B19-4C60-9176-D5F6102567E2}">
      <dgm:prSet/>
      <dgm:spPr/>
      <dgm:t>
        <a:bodyPr/>
        <a:lstStyle/>
        <a:p>
          <a:endParaRPr lang="en-US"/>
        </a:p>
      </dgm:t>
    </dgm:pt>
    <dgm:pt modelId="{E9EDC9C9-A038-4C7A-BE85-81DC09017EC9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Video lectures</a:t>
          </a:r>
        </a:p>
      </dgm:t>
    </dgm:pt>
    <dgm:pt modelId="{3EF62EE1-03DD-4212-8184-C269980D83E4}" type="sibTrans" cxnId="{B5416776-258E-4DF6-8964-CD62CEB268F5}">
      <dgm:prSet/>
      <dgm:spPr/>
      <dgm:t>
        <a:bodyPr/>
        <a:lstStyle/>
        <a:p>
          <a:endParaRPr lang="en-US"/>
        </a:p>
      </dgm:t>
    </dgm:pt>
    <dgm:pt modelId="{90A1F0F1-CD28-4F0D-B7E7-02E9A34D10FB}" type="parTrans" cxnId="{B5416776-258E-4DF6-8964-CD62CEB268F5}">
      <dgm:prSet/>
      <dgm:spPr/>
      <dgm:t>
        <a:bodyPr/>
        <a:lstStyle/>
        <a:p>
          <a:endParaRPr lang="en-US"/>
        </a:p>
      </dgm:t>
    </dgm:pt>
    <dgm:pt modelId="{AC738C61-6D3C-4ED1-9180-C91353440FC9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Online attendance</a:t>
          </a:r>
        </a:p>
      </dgm:t>
    </dgm:pt>
    <dgm:pt modelId="{D8A1A03C-7BD4-4447-BE07-C1201F6EB92A}" type="sibTrans" cxnId="{6D4FF049-868D-439B-8A31-FF2309866380}">
      <dgm:prSet/>
      <dgm:spPr/>
      <dgm:t>
        <a:bodyPr/>
        <a:lstStyle/>
        <a:p>
          <a:endParaRPr lang="en-US"/>
        </a:p>
      </dgm:t>
    </dgm:pt>
    <dgm:pt modelId="{ACD4674B-96A0-4645-86D1-F557A17F326D}" type="parTrans" cxnId="{6D4FF049-868D-439B-8A31-FF2309866380}">
      <dgm:prSet/>
      <dgm:spPr/>
      <dgm:t>
        <a:bodyPr/>
        <a:lstStyle/>
        <a:p>
          <a:endParaRPr lang="en-US"/>
        </a:p>
      </dgm:t>
    </dgm:pt>
    <dgm:pt modelId="{058514C3-8A1D-4C08-B86B-A95DA929A2B1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Student management</a:t>
          </a:r>
        </a:p>
      </dgm:t>
    </dgm:pt>
    <dgm:pt modelId="{A602FCAD-28A7-48BE-B18E-CD77ABDCFF0E}" type="sibTrans" cxnId="{F0E38CE5-991A-4DAC-8084-EBCEE986EE87}">
      <dgm:prSet/>
      <dgm:spPr/>
      <dgm:t>
        <a:bodyPr/>
        <a:lstStyle/>
        <a:p>
          <a:endParaRPr lang="en-US"/>
        </a:p>
      </dgm:t>
    </dgm:pt>
    <dgm:pt modelId="{A995C76F-9A70-4153-8D3C-8871C2EBF0F5}" type="parTrans" cxnId="{F0E38CE5-991A-4DAC-8084-EBCEE986EE87}">
      <dgm:prSet/>
      <dgm:spPr/>
      <dgm:t>
        <a:bodyPr/>
        <a:lstStyle/>
        <a:p>
          <a:endParaRPr lang="en-US"/>
        </a:p>
      </dgm:t>
    </dgm:pt>
    <dgm:pt modelId="{88018F7F-6E50-4665-9779-C77F1C4A31B4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Online fee Payment     </a:t>
          </a:r>
        </a:p>
      </dgm:t>
    </dgm:pt>
    <dgm:pt modelId="{8BD1AAC2-4B06-44DF-86E5-53AC3ECB0C2D}" type="parTrans" cxnId="{3FEA84D9-A723-4ABF-9866-2006608242D3}">
      <dgm:prSet/>
      <dgm:spPr/>
      <dgm:t>
        <a:bodyPr/>
        <a:lstStyle/>
        <a:p>
          <a:endParaRPr lang="en-US"/>
        </a:p>
      </dgm:t>
    </dgm:pt>
    <dgm:pt modelId="{3FA9466A-6266-49DD-BF0C-ED0E1BCFDA6E}" type="sibTrans" cxnId="{3FEA84D9-A723-4ABF-9866-2006608242D3}">
      <dgm:prSet/>
      <dgm:spPr/>
      <dgm:t>
        <a:bodyPr/>
        <a:lstStyle/>
        <a:p>
          <a:endParaRPr lang="en-US"/>
        </a:p>
      </dgm:t>
    </dgm:pt>
    <dgm:pt modelId="{D7F46211-5598-49B4-B91E-B7F9E80BBFEA}" type="pres">
      <dgm:prSet presAssocID="{ED5AD001-95D6-45D7-B208-60588E8E71D0}" presName="Name0" presStyleCnt="0">
        <dgm:presLayoutVars>
          <dgm:dir/>
          <dgm:resizeHandles val="exact"/>
        </dgm:presLayoutVars>
      </dgm:prSet>
      <dgm:spPr/>
    </dgm:pt>
    <dgm:pt modelId="{D6369D38-B6D6-4132-8D29-F3F83D2E34F6}" type="pres">
      <dgm:prSet presAssocID="{32B52230-4368-4904-B224-5599DD1EB934}" presName="composite" presStyleCnt="0"/>
      <dgm:spPr/>
    </dgm:pt>
    <dgm:pt modelId="{30092894-24DE-4487-8504-BECEB6755625}" type="pres">
      <dgm:prSet presAssocID="{32B52230-4368-4904-B224-5599DD1EB934}" presName="rect1" presStyleLbl="trAlignAcc1" presStyleIdx="0" presStyleCnt="14">
        <dgm:presLayoutVars>
          <dgm:bulletEnabled val="1"/>
        </dgm:presLayoutVars>
      </dgm:prSet>
      <dgm:spPr/>
    </dgm:pt>
    <dgm:pt modelId="{B705FEE0-69DD-49BD-BE99-5A9AEBABAB39}" type="pres">
      <dgm:prSet presAssocID="{32B52230-4368-4904-B224-5599DD1EB934}" presName="rect2" presStyleLbl="fgImgPlace1" presStyleIdx="0" presStyleCnt="1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E14CAF58-FC9F-403E-8212-A3B08B83FDDE}" type="pres">
      <dgm:prSet presAssocID="{B17F17F1-2F1C-42B2-BD48-0B6282CB1F81}" presName="sibTrans" presStyleCnt="0"/>
      <dgm:spPr/>
    </dgm:pt>
    <dgm:pt modelId="{8E03CCC2-843A-4194-A488-FEF88119EAC3}" type="pres">
      <dgm:prSet presAssocID="{E21C847B-9B85-49EF-AC1C-A75F4A06CA79}" presName="composite" presStyleCnt="0"/>
      <dgm:spPr/>
    </dgm:pt>
    <dgm:pt modelId="{6DC07035-F240-4688-8FE1-FFF032908AAB}" type="pres">
      <dgm:prSet presAssocID="{E21C847B-9B85-49EF-AC1C-A75F4A06CA79}" presName="rect1" presStyleLbl="trAlignAcc1" presStyleIdx="1" presStyleCnt="14">
        <dgm:presLayoutVars>
          <dgm:bulletEnabled val="1"/>
        </dgm:presLayoutVars>
      </dgm:prSet>
      <dgm:spPr/>
    </dgm:pt>
    <dgm:pt modelId="{BC2423E3-31C8-4CC2-BA00-E4267663C0A3}" type="pres">
      <dgm:prSet presAssocID="{E21C847B-9B85-49EF-AC1C-A75F4A06CA79}" presName="rect2" presStyleLbl="fgImgPlace1" presStyleIdx="1" presStyleCnt="1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D7B668C-BCFF-4711-942B-3E67EA3A61A6}" type="pres">
      <dgm:prSet presAssocID="{208ECAA1-E47F-4419-8742-CD15048DA93D}" presName="sibTrans" presStyleCnt="0"/>
      <dgm:spPr/>
    </dgm:pt>
    <dgm:pt modelId="{BD8202BB-B372-471A-A8E4-F581FA6627B2}" type="pres">
      <dgm:prSet presAssocID="{1810C147-26F5-4285-90CC-9FC6A6F35EC3}" presName="composite" presStyleCnt="0"/>
      <dgm:spPr/>
    </dgm:pt>
    <dgm:pt modelId="{2C2DE15B-A9AF-4F2B-916E-66CEBD7AF9F3}" type="pres">
      <dgm:prSet presAssocID="{1810C147-26F5-4285-90CC-9FC6A6F35EC3}" presName="rect1" presStyleLbl="trAlignAcc1" presStyleIdx="2" presStyleCnt="14">
        <dgm:presLayoutVars>
          <dgm:bulletEnabled val="1"/>
        </dgm:presLayoutVars>
      </dgm:prSet>
      <dgm:spPr/>
    </dgm:pt>
    <dgm:pt modelId="{FEF27888-ABDF-405D-A60D-1D0843BC9FA6}" type="pres">
      <dgm:prSet presAssocID="{1810C147-26F5-4285-90CC-9FC6A6F35EC3}" presName="rect2" presStyleLbl="fgImgPlace1" presStyleIdx="2" presStyleCnt="1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3628C96-DCEF-4AE0-9FF6-D6A3F7E1380A}" type="pres">
      <dgm:prSet presAssocID="{51D7B483-977D-46F8-AE24-4E948D456049}" presName="sibTrans" presStyleCnt="0"/>
      <dgm:spPr/>
    </dgm:pt>
    <dgm:pt modelId="{54C808E9-B2D5-4BC3-A7A9-00E5BC6EA4F1}" type="pres">
      <dgm:prSet presAssocID="{ECE4F9F4-F664-4539-ADED-83A192B9D912}" presName="composite" presStyleCnt="0"/>
      <dgm:spPr/>
    </dgm:pt>
    <dgm:pt modelId="{A0701752-3B53-465F-8DB7-0199D62152E7}" type="pres">
      <dgm:prSet presAssocID="{ECE4F9F4-F664-4539-ADED-83A192B9D912}" presName="rect1" presStyleLbl="trAlignAcc1" presStyleIdx="3" presStyleCnt="14">
        <dgm:presLayoutVars>
          <dgm:bulletEnabled val="1"/>
        </dgm:presLayoutVars>
      </dgm:prSet>
      <dgm:spPr/>
    </dgm:pt>
    <dgm:pt modelId="{AA0C6F18-4F1F-42DA-A7A9-C4BEE2CE5E4A}" type="pres">
      <dgm:prSet presAssocID="{ECE4F9F4-F664-4539-ADED-83A192B9D912}" presName="rect2" presStyleLbl="fgImgPlace1" presStyleIdx="3" presStyleCnt="1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</dgm:pt>
    <dgm:pt modelId="{FED34C56-EFF5-4210-90E6-AF2A9377A328}" type="pres">
      <dgm:prSet presAssocID="{CC1C5599-F7BD-43FF-BA84-74C8405ED2B5}" presName="sibTrans" presStyleCnt="0"/>
      <dgm:spPr/>
    </dgm:pt>
    <dgm:pt modelId="{DAB7CD93-E3C8-4A71-8EAF-AB1FB1C9A3FA}" type="pres">
      <dgm:prSet presAssocID="{058514C3-8A1D-4C08-B86B-A95DA929A2B1}" presName="composite" presStyleCnt="0"/>
      <dgm:spPr/>
    </dgm:pt>
    <dgm:pt modelId="{E14CEFF6-E159-4C53-A8DD-116381C7ED86}" type="pres">
      <dgm:prSet presAssocID="{058514C3-8A1D-4C08-B86B-A95DA929A2B1}" presName="rect1" presStyleLbl="trAlignAcc1" presStyleIdx="4" presStyleCnt="14">
        <dgm:presLayoutVars>
          <dgm:bulletEnabled val="1"/>
        </dgm:presLayoutVars>
      </dgm:prSet>
      <dgm:spPr/>
    </dgm:pt>
    <dgm:pt modelId="{AF0CC6C6-F486-42B2-9028-03BBE297A651}" type="pres">
      <dgm:prSet presAssocID="{058514C3-8A1D-4C08-B86B-A95DA929A2B1}" presName="rect2" presStyleLbl="fgImgPlace1" presStyleIdx="4" presStyleCnt="1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</dgm:pt>
    <dgm:pt modelId="{58023453-D836-4644-A462-B80BBB23FF47}" type="pres">
      <dgm:prSet presAssocID="{A602FCAD-28A7-48BE-B18E-CD77ABDCFF0E}" presName="sibTrans" presStyleCnt="0"/>
      <dgm:spPr/>
    </dgm:pt>
    <dgm:pt modelId="{3DBDA109-1695-4CB1-BF3A-7C5D52F8E4D6}" type="pres">
      <dgm:prSet presAssocID="{9895CF96-41E1-4422-9296-4399C36128DF}" presName="composite" presStyleCnt="0"/>
      <dgm:spPr/>
    </dgm:pt>
    <dgm:pt modelId="{BAC9755E-4337-4B4B-8A57-0B379FA6F7A7}" type="pres">
      <dgm:prSet presAssocID="{9895CF96-41E1-4422-9296-4399C36128DF}" presName="rect1" presStyleLbl="trAlignAcc1" presStyleIdx="5" presStyleCnt="14">
        <dgm:presLayoutVars>
          <dgm:bulletEnabled val="1"/>
        </dgm:presLayoutVars>
      </dgm:prSet>
      <dgm:spPr/>
    </dgm:pt>
    <dgm:pt modelId="{DD15294C-63A7-4153-B2E5-9757B11C8BFC}" type="pres">
      <dgm:prSet presAssocID="{9895CF96-41E1-4422-9296-4399C36128DF}" presName="rect2" presStyleLbl="fgImgPlace1" presStyleIdx="5" presStyleCnt="1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</dgm:pt>
    <dgm:pt modelId="{18E1595C-F753-43C0-AFD8-3439C7F6B48C}" type="pres">
      <dgm:prSet presAssocID="{118C8D5C-50FC-4E40-8009-D8A393726990}" presName="sibTrans" presStyleCnt="0"/>
      <dgm:spPr/>
    </dgm:pt>
    <dgm:pt modelId="{46F56F3B-CD83-4989-9E1F-4E8D9486782E}" type="pres">
      <dgm:prSet presAssocID="{87279D6B-72F9-4F77-AB71-6A329645A94B}" presName="composite" presStyleCnt="0"/>
      <dgm:spPr/>
    </dgm:pt>
    <dgm:pt modelId="{2EBBDB33-3EAC-488B-85CE-1CDE11F99733}" type="pres">
      <dgm:prSet presAssocID="{87279D6B-72F9-4F77-AB71-6A329645A94B}" presName="rect1" presStyleLbl="trAlignAcc1" presStyleIdx="6" presStyleCnt="14">
        <dgm:presLayoutVars>
          <dgm:bulletEnabled val="1"/>
        </dgm:presLayoutVars>
      </dgm:prSet>
      <dgm:spPr/>
    </dgm:pt>
    <dgm:pt modelId="{4101D799-C365-4151-9EC4-40F76897A61F}" type="pres">
      <dgm:prSet presAssocID="{87279D6B-72F9-4F77-AB71-6A329645A94B}" presName="rect2" presStyleLbl="fgImgPlace1" presStyleIdx="6" presStyleCnt="1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5367391-18F7-4297-AEF3-E9620FD96CD8}" type="pres">
      <dgm:prSet presAssocID="{46E76579-B9CF-461A-82F6-CD4C88043678}" presName="sibTrans" presStyleCnt="0"/>
      <dgm:spPr/>
    </dgm:pt>
    <dgm:pt modelId="{F796C2A6-E7DE-4660-81C1-A5D5BF417116}" type="pres">
      <dgm:prSet presAssocID="{85E234AD-5D40-41BE-9909-4D7FDAD76C02}" presName="composite" presStyleCnt="0"/>
      <dgm:spPr/>
    </dgm:pt>
    <dgm:pt modelId="{1696B7C6-2524-4029-86F9-8288F2285767}" type="pres">
      <dgm:prSet presAssocID="{85E234AD-5D40-41BE-9909-4D7FDAD76C02}" presName="rect1" presStyleLbl="trAlignAcc1" presStyleIdx="7" presStyleCnt="14">
        <dgm:presLayoutVars>
          <dgm:bulletEnabled val="1"/>
        </dgm:presLayoutVars>
      </dgm:prSet>
      <dgm:spPr/>
    </dgm:pt>
    <dgm:pt modelId="{36A8F03B-9E24-4EEF-A6D5-D60A83BE013B}" type="pres">
      <dgm:prSet presAssocID="{85E234AD-5D40-41BE-9909-4D7FDAD76C02}" presName="rect2" presStyleLbl="fgImgPlace1" presStyleIdx="7" presStyleCnt="14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314E22F4-D408-4306-B911-AD06689802ED}" type="pres">
      <dgm:prSet presAssocID="{A7EC06BD-7BEA-40E0-932D-581CB01D6BAD}" presName="sibTrans" presStyleCnt="0"/>
      <dgm:spPr/>
    </dgm:pt>
    <dgm:pt modelId="{F25F8D56-6CAD-4D33-9B58-35B5AAEAD9A9}" type="pres">
      <dgm:prSet presAssocID="{C4BB81F8-18BC-4466-845F-4443E132072B}" presName="composite" presStyleCnt="0"/>
      <dgm:spPr/>
    </dgm:pt>
    <dgm:pt modelId="{C697469C-1CCC-4445-AC75-3A4CD90EACE7}" type="pres">
      <dgm:prSet presAssocID="{C4BB81F8-18BC-4466-845F-4443E132072B}" presName="rect1" presStyleLbl="trAlignAcc1" presStyleIdx="8" presStyleCnt="14">
        <dgm:presLayoutVars>
          <dgm:bulletEnabled val="1"/>
        </dgm:presLayoutVars>
      </dgm:prSet>
      <dgm:spPr/>
    </dgm:pt>
    <dgm:pt modelId="{A85E0DB8-C020-4799-A697-789E3EECF743}" type="pres">
      <dgm:prSet presAssocID="{C4BB81F8-18BC-4466-845F-4443E132072B}" presName="rect2" presStyleLbl="fgImgPlace1" presStyleIdx="8" presStyleCnt="14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</dgm:spPr>
    </dgm:pt>
    <dgm:pt modelId="{89FC8FBD-E765-45C1-A82F-A52B5D43130D}" type="pres">
      <dgm:prSet presAssocID="{E8F18692-919D-4D7D-AE18-98EBC5AFD873}" presName="sibTrans" presStyleCnt="0"/>
      <dgm:spPr/>
    </dgm:pt>
    <dgm:pt modelId="{2823C829-C1BE-4B12-81FA-E1456E8FC640}" type="pres">
      <dgm:prSet presAssocID="{AC738C61-6D3C-4ED1-9180-C91353440FC9}" presName="composite" presStyleCnt="0"/>
      <dgm:spPr/>
    </dgm:pt>
    <dgm:pt modelId="{AAEFD479-D8B9-47B6-B556-BBCABE0010A6}" type="pres">
      <dgm:prSet presAssocID="{AC738C61-6D3C-4ED1-9180-C91353440FC9}" presName="rect1" presStyleLbl="trAlignAcc1" presStyleIdx="9" presStyleCnt="14">
        <dgm:presLayoutVars>
          <dgm:bulletEnabled val="1"/>
        </dgm:presLayoutVars>
      </dgm:prSet>
      <dgm:spPr/>
    </dgm:pt>
    <dgm:pt modelId="{1B3B9395-5ACD-49AE-8F35-F12B68EBE9FE}" type="pres">
      <dgm:prSet presAssocID="{AC738C61-6D3C-4ED1-9180-C91353440FC9}" presName="rect2" presStyleLbl="fgImgPlace1" presStyleIdx="9" presStyleCnt="14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BA6A802-2A72-4C1A-BBB6-B77520B374D8}" type="pres">
      <dgm:prSet presAssocID="{D8A1A03C-7BD4-4447-BE07-C1201F6EB92A}" presName="sibTrans" presStyleCnt="0"/>
      <dgm:spPr/>
    </dgm:pt>
    <dgm:pt modelId="{F1DCC0A1-FBCA-47A9-B432-C9754CBCF6D4}" type="pres">
      <dgm:prSet presAssocID="{E9EDC9C9-A038-4C7A-BE85-81DC09017EC9}" presName="composite" presStyleCnt="0"/>
      <dgm:spPr/>
    </dgm:pt>
    <dgm:pt modelId="{576632A7-E640-47DE-9B26-038C9F914E71}" type="pres">
      <dgm:prSet presAssocID="{E9EDC9C9-A038-4C7A-BE85-81DC09017EC9}" presName="rect1" presStyleLbl="trAlignAcc1" presStyleIdx="10" presStyleCnt="14">
        <dgm:presLayoutVars>
          <dgm:bulletEnabled val="1"/>
        </dgm:presLayoutVars>
      </dgm:prSet>
      <dgm:spPr/>
    </dgm:pt>
    <dgm:pt modelId="{CB555A48-A894-428A-9C40-B342D9BB1E57}" type="pres">
      <dgm:prSet presAssocID="{E9EDC9C9-A038-4C7A-BE85-81DC09017EC9}" presName="rect2" presStyleLbl="fgImgPlace1" presStyleIdx="10" presStyleCnt="14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media"/>
        </a:ext>
      </dgm:extLst>
    </dgm:pt>
    <dgm:pt modelId="{F178DA9A-9399-4D48-B5C2-CDA5EEA71DAF}" type="pres">
      <dgm:prSet presAssocID="{3EF62EE1-03DD-4212-8184-C269980D83E4}" presName="sibTrans" presStyleCnt="0"/>
      <dgm:spPr/>
    </dgm:pt>
    <dgm:pt modelId="{7D63A786-FAA0-4B7E-809B-3310A0F82AED}" type="pres">
      <dgm:prSet presAssocID="{DB3B39D7-907D-4E1D-95FA-6D63FB9970FA}" presName="composite" presStyleCnt="0"/>
      <dgm:spPr/>
    </dgm:pt>
    <dgm:pt modelId="{863B935A-4480-4A26-AF0B-F9AE8C42E634}" type="pres">
      <dgm:prSet presAssocID="{DB3B39D7-907D-4E1D-95FA-6D63FB9970FA}" presName="rect1" presStyleLbl="trAlignAcc1" presStyleIdx="11" presStyleCnt="14">
        <dgm:presLayoutVars>
          <dgm:bulletEnabled val="1"/>
        </dgm:presLayoutVars>
      </dgm:prSet>
      <dgm:spPr/>
    </dgm:pt>
    <dgm:pt modelId="{3754EFB8-398A-4C44-94C2-21E5A37583E1}" type="pres">
      <dgm:prSet presAssocID="{DB3B39D7-907D-4E1D-95FA-6D63FB9970FA}" presName="rect2" presStyleLbl="fgImgPlace1" presStyleIdx="11" presStyleCnt="14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14919E3-07A5-4E19-B476-8268C22BEDC9}" type="pres">
      <dgm:prSet presAssocID="{BAAC29C9-1743-4CF8-B512-C1CFFE0D52E8}" presName="sibTrans" presStyleCnt="0"/>
      <dgm:spPr/>
    </dgm:pt>
    <dgm:pt modelId="{2235AEEB-3989-42C4-9DDE-DEF7845DE67D}" type="pres">
      <dgm:prSet presAssocID="{7C5FA878-A365-436F-81F3-C5F6690CC5FD}" presName="composite" presStyleCnt="0"/>
      <dgm:spPr/>
    </dgm:pt>
    <dgm:pt modelId="{85D8BD67-17C5-40DC-81B4-A64BDCE3AD39}" type="pres">
      <dgm:prSet presAssocID="{7C5FA878-A365-436F-81F3-C5F6690CC5FD}" presName="rect1" presStyleLbl="trAlignAcc1" presStyleIdx="12" presStyleCnt="14">
        <dgm:presLayoutVars>
          <dgm:bulletEnabled val="1"/>
        </dgm:presLayoutVars>
      </dgm:prSet>
      <dgm:spPr/>
    </dgm:pt>
    <dgm:pt modelId="{4AC7185C-0B5C-4C26-A982-1602029B769A}" type="pres">
      <dgm:prSet presAssocID="{7C5FA878-A365-436F-81F3-C5F6690CC5FD}" presName="rect2" presStyleLbl="fgImgPlace1" presStyleIdx="12" presStyleCnt="14"/>
      <dgm:spPr>
        <a:blipFill>
          <a:blip xmlns:r="http://schemas.openxmlformats.org/officeDocument/2006/relationships"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F5AE563-DB14-4DD4-AFA1-3F6E6939D1DB}" type="pres">
      <dgm:prSet presAssocID="{9313D8ED-BF1A-4E4F-81FE-F293CA35AEE7}" presName="sibTrans" presStyleCnt="0"/>
      <dgm:spPr/>
    </dgm:pt>
    <dgm:pt modelId="{3E2FF3F3-4164-4937-BB1D-1F3B37631574}" type="pres">
      <dgm:prSet presAssocID="{88018F7F-6E50-4665-9779-C77F1C4A31B4}" presName="composite" presStyleCnt="0"/>
      <dgm:spPr/>
    </dgm:pt>
    <dgm:pt modelId="{B6F87F09-3694-469A-BF03-00F026B9F530}" type="pres">
      <dgm:prSet presAssocID="{88018F7F-6E50-4665-9779-C77F1C4A31B4}" presName="rect1" presStyleLbl="trAlignAcc1" presStyleIdx="13" presStyleCnt="14">
        <dgm:presLayoutVars>
          <dgm:bulletEnabled val="1"/>
        </dgm:presLayoutVars>
      </dgm:prSet>
      <dgm:spPr/>
    </dgm:pt>
    <dgm:pt modelId="{17BACC0D-6AF7-4952-9C43-81B7B76F304E}" type="pres">
      <dgm:prSet presAssocID="{88018F7F-6E50-4665-9779-C77F1C4A31B4}" presName="rect2" presStyleLbl="fgImgPlace1" presStyleIdx="13" presStyleCnt="14"/>
      <dgm:spPr>
        <a:blipFill>
          <a:blip xmlns:r="http://schemas.openxmlformats.org/officeDocument/2006/relationships"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Rupee"/>
        </a:ext>
      </dgm:extLst>
    </dgm:pt>
  </dgm:ptLst>
  <dgm:cxnLst>
    <dgm:cxn modelId="{18D48D01-F3DE-4360-B647-3B6C73B0475C}" srcId="{ED5AD001-95D6-45D7-B208-60588E8E71D0}" destId="{C4BB81F8-18BC-4466-845F-4443E132072B}" srcOrd="8" destOrd="0" parTransId="{21E57E03-EAAF-4520-99A1-760392C0B874}" sibTransId="{E8F18692-919D-4D7D-AE18-98EBC5AFD873}"/>
    <dgm:cxn modelId="{FA8AA41E-6800-4467-805D-34ADC54961C6}" srcId="{ED5AD001-95D6-45D7-B208-60588E8E71D0}" destId="{32B52230-4368-4904-B224-5599DD1EB934}" srcOrd="0" destOrd="0" parTransId="{7CA217AB-CD66-411C-BC24-39F98B5C3D77}" sibTransId="{B17F17F1-2F1C-42B2-BD48-0B6282CB1F81}"/>
    <dgm:cxn modelId="{DD9D9F22-3277-405B-AC60-E5703C492711}" type="presOf" srcId="{E21C847B-9B85-49EF-AC1C-A75F4A06CA79}" destId="{6DC07035-F240-4688-8FE1-FFF032908AAB}" srcOrd="0" destOrd="0" presId="urn:microsoft.com/office/officeart/2008/layout/PictureStrips"/>
    <dgm:cxn modelId="{728D233B-CF25-4E48-813A-E569C2212F48}" type="presOf" srcId="{ED5AD001-95D6-45D7-B208-60588E8E71D0}" destId="{D7F46211-5598-49B4-B91E-B7F9E80BBFEA}" srcOrd="0" destOrd="0" presId="urn:microsoft.com/office/officeart/2008/layout/PictureStrips"/>
    <dgm:cxn modelId="{9FDFAC3E-763E-45B1-9991-F9BA1680F888}" type="presOf" srcId="{AC738C61-6D3C-4ED1-9180-C91353440FC9}" destId="{AAEFD479-D8B9-47B6-B556-BBCABE0010A6}" srcOrd="0" destOrd="0" presId="urn:microsoft.com/office/officeart/2008/layout/PictureStrips"/>
    <dgm:cxn modelId="{1A11EB46-D62D-4B50-9AE2-15C7DAA5A734}" srcId="{ED5AD001-95D6-45D7-B208-60588E8E71D0}" destId="{87279D6B-72F9-4F77-AB71-6A329645A94B}" srcOrd="6" destOrd="0" parTransId="{F2CF8BF2-8952-41D9-914A-CA90E8822AD1}" sibTransId="{46E76579-B9CF-461A-82F6-CD4C88043678}"/>
    <dgm:cxn modelId="{2F58DB49-2222-40C0-92EA-BCB5A1A5EF57}" type="presOf" srcId="{ECE4F9F4-F664-4539-ADED-83A192B9D912}" destId="{A0701752-3B53-465F-8DB7-0199D62152E7}" srcOrd="0" destOrd="0" presId="urn:microsoft.com/office/officeart/2008/layout/PictureStrips"/>
    <dgm:cxn modelId="{6D4FF049-868D-439B-8A31-FF2309866380}" srcId="{ED5AD001-95D6-45D7-B208-60588E8E71D0}" destId="{AC738C61-6D3C-4ED1-9180-C91353440FC9}" srcOrd="9" destOrd="0" parTransId="{ACD4674B-96A0-4645-86D1-F557A17F326D}" sibTransId="{D8A1A03C-7BD4-4447-BE07-C1201F6EB92A}"/>
    <dgm:cxn modelId="{B7F1FA4B-82C9-4C19-BE05-5F2A1FB2AF56}" srcId="{ED5AD001-95D6-45D7-B208-60588E8E71D0}" destId="{9895CF96-41E1-4422-9296-4399C36128DF}" srcOrd="5" destOrd="0" parTransId="{DD06ED5A-D7CB-44EA-B6FB-05C36A4AB628}" sibTransId="{118C8D5C-50FC-4E40-8009-D8A393726990}"/>
    <dgm:cxn modelId="{AA8C2A71-348F-480B-928D-3C4926DEE325}" srcId="{ED5AD001-95D6-45D7-B208-60588E8E71D0}" destId="{1810C147-26F5-4285-90CC-9FC6A6F35EC3}" srcOrd="2" destOrd="0" parTransId="{67F93106-6F24-4933-8611-407CB1B5BCD0}" sibTransId="{51D7B483-977D-46F8-AE24-4E948D456049}"/>
    <dgm:cxn modelId="{F7C9DC74-BA34-4015-899A-4BD58D2DBD09}" srcId="{ED5AD001-95D6-45D7-B208-60588E8E71D0}" destId="{DB3B39D7-907D-4E1D-95FA-6D63FB9970FA}" srcOrd="11" destOrd="0" parTransId="{409879B2-DF51-436A-92BB-29FE81694A67}" sibTransId="{BAAC29C9-1743-4CF8-B512-C1CFFE0D52E8}"/>
    <dgm:cxn modelId="{B5416776-258E-4DF6-8964-CD62CEB268F5}" srcId="{ED5AD001-95D6-45D7-B208-60588E8E71D0}" destId="{E9EDC9C9-A038-4C7A-BE85-81DC09017EC9}" srcOrd="10" destOrd="0" parTransId="{90A1F0F1-CD28-4F0D-B7E7-02E9A34D10FB}" sibTransId="{3EF62EE1-03DD-4212-8184-C269980D83E4}"/>
    <dgm:cxn modelId="{D8E96A7E-A544-4F6B-9FA2-B96FD927F5B5}" srcId="{ED5AD001-95D6-45D7-B208-60588E8E71D0}" destId="{85E234AD-5D40-41BE-9909-4D7FDAD76C02}" srcOrd="7" destOrd="0" parTransId="{FBE2F044-2DEE-4649-AF66-E1D2F1A52BC9}" sibTransId="{A7EC06BD-7BEA-40E0-932D-581CB01D6BAD}"/>
    <dgm:cxn modelId="{D4AB83A3-0503-42C3-B71E-B8A1182387EA}" type="presOf" srcId="{1810C147-26F5-4285-90CC-9FC6A6F35EC3}" destId="{2C2DE15B-A9AF-4F2B-916E-66CEBD7AF9F3}" srcOrd="0" destOrd="0" presId="urn:microsoft.com/office/officeart/2008/layout/PictureStrips"/>
    <dgm:cxn modelId="{698748A5-DEE6-4993-A6E7-D32F73D6A282}" type="presOf" srcId="{058514C3-8A1D-4C08-B86B-A95DA929A2B1}" destId="{E14CEFF6-E159-4C53-A8DD-116381C7ED86}" srcOrd="0" destOrd="0" presId="urn:microsoft.com/office/officeart/2008/layout/PictureStrips"/>
    <dgm:cxn modelId="{9158DCA8-2B19-4C60-9176-D5F6102567E2}" srcId="{ED5AD001-95D6-45D7-B208-60588E8E71D0}" destId="{7C5FA878-A365-436F-81F3-C5F6690CC5FD}" srcOrd="12" destOrd="0" parTransId="{37FA7A3B-3466-4A2A-AB41-39D67D69993C}" sibTransId="{9313D8ED-BF1A-4E4F-81FE-F293CA35AEE7}"/>
    <dgm:cxn modelId="{8BADB4B0-918C-453A-A7C9-8DA241DA4721}" type="presOf" srcId="{7C5FA878-A365-436F-81F3-C5F6690CC5FD}" destId="{85D8BD67-17C5-40DC-81B4-A64BDCE3AD39}" srcOrd="0" destOrd="0" presId="urn:microsoft.com/office/officeart/2008/layout/PictureStrips"/>
    <dgm:cxn modelId="{FF43C2C0-9162-4529-A90B-A088D2B173B0}" srcId="{ED5AD001-95D6-45D7-B208-60588E8E71D0}" destId="{E21C847B-9B85-49EF-AC1C-A75F4A06CA79}" srcOrd="1" destOrd="0" parTransId="{1DC859DB-7FE8-47DB-B223-D592A0E05B45}" sibTransId="{208ECAA1-E47F-4419-8742-CD15048DA93D}"/>
    <dgm:cxn modelId="{3221B2D3-4804-4B30-A71C-C7755BFF965B}" type="presOf" srcId="{DB3B39D7-907D-4E1D-95FA-6D63FB9970FA}" destId="{863B935A-4480-4A26-AF0B-F9AE8C42E634}" srcOrd="0" destOrd="0" presId="urn:microsoft.com/office/officeart/2008/layout/PictureStrips"/>
    <dgm:cxn modelId="{959478D5-BDD5-486F-BF6F-67CCD2CCE8CF}" srcId="{ED5AD001-95D6-45D7-B208-60588E8E71D0}" destId="{ECE4F9F4-F664-4539-ADED-83A192B9D912}" srcOrd="3" destOrd="0" parTransId="{76255FE7-A362-4ACE-93F8-209D372A5F72}" sibTransId="{CC1C5599-F7BD-43FF-BA84-74C8405ED2B5}"/>
    <dgm:cxn modelId="{EE6A61D7-DA1E-4F83-8055-3A4D4532DA03}" type="presOf" srcId="{C4BB81F8-18BC-4466-845F-4443E132072B}" destId="{C697469C-1CCC-4445-AC75-3A4CD90EACE7}" srcOrd="0" destOrd="0" presId="urn:microsoft.com/office/officeart/2008/layout/PictureStrips"/>
    <dgm:cxn modelId="{3FEA84D9-A723-4ABF-9866-2006608242D3}" srcId="{ED5AD001-95D6-45D7-B208-60588E8E71D0}" destId="{88018F7F-6E50-4665-9779-C77F1C4A31B4}" srcOrd="13" destOrd="0" parTransId="{8BD1AAC2-4B06-44DF-86E5-53AC3ECB0C2D}" sibTransId="{3FA9466A-6266-49DD-BF0C-ED0E1BCFDA6E}"/>
    <dgm:cxn modelId="{EEF767DD-89F2-49B2-AE5B-145C62B75253}" type="presOf" srcId="{32B52230-4368-4904-B224-5599DD1EB934}" destId="{30092894-24DE-4487-8504-BECEB6755625}" srcOrd="0" destOrd="0" presId="urn:microsoft.com/office/officeart/2008/layout/PictureStrips"/>
    <dgm:cxn modelId="{4AAFA0E3-363F-46D7-A3EB-3B9BBE4EBAB3}" type="presOf" srcId="{85E234AD-5D40-41BE-9909-4D7FDAD76C02}" destId="{1696B7C6-2524-4029-86F9-8288F2285767}" srcOrd="0" destOrd="0" presId="urn:microsoft.com/office/officeart/2008/layout/PictureStrips"/>
    <dgm:cxn modelId="{F0E38CE5-991A-4DAC-8084-EBCEE986EE87}" srcId="{ED5AD001-95D6-45D7-B208-60588E8E71D0}" destId="{058514C3-8A1D-4C08-B86B-A95DA929A2B1}" srcOrd="4" destOrd="0" parTransId="{A995C76F-9A70-4153-8D3C-8871C2EBF0F5}" sibTransId="{A602FCAD-28A7-48BE-B18E-CD77ABDCFF0E}"/>
    <dgm:cxn modelId="{4B4399EA-7769-4CB7-BD2B-8B3608DE4572}" type="presOf" srcId="{87279D6B-72F9-4F77-AB71-6A329645A94B}" destId="{2EBBDB33-3EAC-488B-85CE-1CDE11F99733}" srcOrd="0" destOrd="0" presId="urn:microsoft.com/office/officeart/2008/layout/PictureStrips"/>
    <dgm:cxn modelId="{7B4BA6EF-1C11-4768-B88C-E431B8AA8789}" type="presOf" srcId="{E9EDC9C9-A038-4C7A-BE85-81DC09017EC9}" destId="{576632A7-E640-47DE-9B26-038C9F914E71}" srcOrd="0" destOrd="0" presId="urn:microsoft.com/office/officeart/2008/layout/PictureStrips"/>
    <dgm:cxn modelId="{5FDF19FC-0648-4DCB-B26C-B034D5A4EFB5}" type="presOf" srcId="{9895CF96-41E1-4422-9296-4399C36128DF}" destId="{BAC9755E-4337-4B4B-8A57-0B379FA6F7A7}" srcOrd="0" destOrd="0" presId="urn:microsoft.com/office/officeart/2008/layout/PictureStrips"/>
    <dgm:cxn modelId="{B48B51FD-640F-48FA-9190-DBE7ECC04F01}" type="presOf" srcId="{88018F7F-6E50-4665-9779-C77F1C4A31B4}" destId="{B6F87F09-3694-469A-BF03-00F026B9F530}" srcOrd="0" destOrd="0" presId="urn:microsoft.com/office/officeart/2008/layout/PictureStrips"/>
    <dgm:cxn modelId="{AE70FC2A-3DE5-4701-9DC9-8D45D317ADEA}" type="presParOf" srcId="{D7F46211-5598-49B4-B91E-B7F9E80BBFEA}" destId="{D6369D38-B6D6-4132-8D29-F3F83D2E34F6}" srcOrd="0" destOrd="0" presId="urn:microsoft.com/office/officeart/2008/layout/PictureStrips"/>
    <dgm:cxn modelId="{293E3B47-5CE0-40B8-8508-09D58CBB96CB}" type="presParOf" srcId="{D6369D38-B6D6-4132-8D29-F3F83D2E34F6}" destId="{30092894-24DE-4487-8504-BECEB6755625}" srcOrd="0" destOrd="0" presId="urn:microsoft.com/office/officeart/2008/layout/PictureStrips"/>
    <dgm:cxn modelId="{443E1ACD-5DFC-4984-967B-34F644815AC1}" type="presParOf" srcId="{D6369D38-B6D6-4132-8D29-F3F83D2E34F6}" destId="{B705FEE0-69DD-49BD-BE99-5A9AEBABAB39}" srcOrd="1" destOrd="0" presId="urn:microsoft.com/office/officeart/2008/layout/PictureStrips"/>
    <dgm:cxn modelId="{14E46489-5E63-4D86-98A2-DE5F8B61876A}" type="presParOf" srcId="{D7F46211-5598-49B4-B91E-B7F9E80BBFEA}" destId="{E14CAF58-FC9F-403E-8212-A3B08B83FDDE}" srcOrd="1" destOrd="0" presId="urn:microsoft.com/office/officeart/2008/layout/PictureStrips"/>
    <dgm:cxn modelId="{63FBB330-CA02-4CBF-9276-D493FD0A2A02}" type="presParOf" srcId="{D7F46211-5598-49B4-B91E-B7F9E80BBFEA}" destId="{8E03CCC2-843A-4194-A488-FEF88119EAC3}" srcOrd="2" destOrd="0" presId="urn:microsoft.com/office/officeart/2008/layout/PictureStrips"/>
    <dgm:cxn modelId="{CEFB9991-13DA-48FB-A924-F6570BDA4BD0}" type="presParOf" srcId="{8E03CCC2-843A-4194-A488-FEF88119EAC3}" destId="{6DC07035-F240-4688-8FE1-FFF032908AAB}" srcOrd="0" destOrd="0" presId="urn:microsoft.com/office/officeart/2008/layout/PictureStrips"/>
    <dgm:cxn modelId="{9B93C655-225B-454C-A1C3-12DD293353F4}" type="presParOf" srcId="{8E03CCC2-843A-4194-A488-FEF88119EAC3}" destId="{BC2423E3-31C8-4CC2-BA00-E4267663C0A3}" srcOrd="1" destOrd="0" presId="urn:microsoft.com/office/officeart/2008/layout/PictureStrips"/>
    <dgm:cxn modelId="{5DDDEF51-7CC3-4F2B-8DC6-B53D856187B6}" type="presParOf" srcId="{D7F46211-5598-49B4-B91E-B7F9E80BBFEA}" destId="{4D7B668C-BCFF-4711-942B-3E67EA3A61A6}" srcOrd="3" destOrd="0" presId="urn:microsoft.com/office/officeart/2008/layout/PictureStrips"/>
    <dgm:cxn modelId="{DFB612D5-AB89-4457-98DA-2A3064812163}" type="presParOf" srcId="{D7F46211-5598-49B4-B91E-B7F9E80BBFEA}" destId="{BD8202BB-B372-471A-A8E4-F581FA6627B2}" srcOrd="4" destOrd="0" presId="urn:microsoft.com/office/officeart/2008/layout/PictureStrips"/>
    <dgm:cxn modelId="{D92D11B1-B9D6-4B6E-9E92-39301B087033}" type="presParOf" srcId="{BD8202BB-B372-471A-A8E4-F581FA6627B2}" destId="{2C2DE15B-A9AF-4F2B-916E-66CEBD7AF9F3}" srcOrd="0" destOrd="0" presId="urn:microsoft.com/office/officeart/2008/layout/PictureStrips"/>
    <dgm:cxn modelId="{6380E2CE-35D9-4438-A07C-36374EFC1A2D}" type="presParOf" srcId="{BD8202BB-B372-471A-A8E4-F581FA6627B2}" destId="{FEF27888-ABDF-405D-A60D-1D0843BC9FA6}" srcOrd="1" destOrd="0" presId="urn:microsoft.com/office/officeart/2008/layout/PictureStrips"/>
    <dgm:cxn modelId="{BEC042D5-C4E8-4E61-87D4-46C85F07C802}" type="presParOf" srcId="{D7F46211-5598-49B4-B91E-B7F9E80BBFEA}" destId="{D3628C96-DCEF-4AE0-9FF6-D6A3F7E1380A}" srcOrd="5" destOrd="0" presId="urn:microsoft.com/office/officeart/2008/layout/PictureStrips"/>
    <dgm:cxn modelId="{11DF9A3E-9B6C-4789-9838-A8E0B346D736}" type="presParOf" srcId="{D7F46211-5598-49B4-B91E-B7F9E80BBFEA}" destId="{54C808E9-B2D5-4BC3-A7A9-00E5BC6EA4F1}" srcOrd="6" destOrd="0" presId="urn:microsoft.com/office/officeart/2008/layout/PictureStrips"/>
    <dgm:cxn modelId="{B6211F82-3607-4A82-958B-68EC8382C5A0}" type="presParOf" srcId="{54C808E9-B2D5-4BC3-A7A9-00E5BC6EA4F1}" destId="{A0701752-3B53-465F-8DB7-0199D62152E7}" srcOrd="0" destOrd="0" presId="urn:microsoft.com/office/officeart/2008/layout/PictureStrips"/>
    <dgm:cxn modelId="{C9C800E5-2DD7-480E-8C39-3609E2272D8C}" type="presParOf" srcId="{54C808E9-B2D5-4BC3-A7A9-00E5BC6EA4F1}" destId="{AA0C6F18-4F1F-42DA-A7A9-C4BEE2CE5E4A}" srcOrd="1" destOrd="0" presId="urn:microsoft.com/office/officeart/2008/layout/PictureStrips"/>
    <dgm:cxn modelId="{A198E5C7-D849-4AC5-B448-511F5CE20247}" type="presParOf" srcId="{D7F46211-5598-49B4-B91E-B7F9E80BBFEA}" destId="{FED34C56-EFF5-4210-90E6-AF2A9377A328}" srcOrd="7" destOrd="0" presId="urn:microsoft.com/office/officeart/2008/layout/PictureStrips"/>
    <dgm:cxn modelId="{05C59634-BBE4-46C9-8455-69839638052B}" type="presParOf" srcId="{D7F46211-5598-49B4-B91E-B7F9E80BBFEA}" destId="{DAB7CD93-E3C8-4A71-8EAF-AB1FB1C9A3FA}" srcOrd="8" destOrd="0" presId="urn:microsoft.com/office/officeart/2008/layout/PictureStrips"/>
    <dgm:cxn modelId="{17F07185-3D83-4A6D-9E3E-06766300BACD}" type="presParOf" srcId="{DAB7CD93-E3C8-4A71-8EAF-AB1FB1C9A3FA}" destId="{E14CEFF6-E159-4C53-A8DD-116381C7ED86}" srcOrd="0" destOrd="0" presId="urn:microsoft.com/office/officeart/2008/layout/PictureStrips"/>
    <dgm:cxn modelId="{8001DB24-4545-4663-B9EC-43126DC0473E}" type="presParOf" srcId="{DAB7CD93-E3C8-4A71-8EAF-AB1FB1C9A3FA}" destId="{AF0CC6C6-F486-42B2-9028-03BBE297A651}" srcOrd="1" destOrd="0" presId="urn:microsoft.com/office/officeart/2008/layout/PictureStrips"/>
    <dgm:cxn modelId="{0882F8FC-8B8C-43EA-AA1D-4B2E7F631197}" type="presParOf" srcId="{D7F46211-5598-49B4-B91E-B7F9E80BBFEA}" destId="{58023453-D836-4644-A462-B80BBB23FF47}" srcOrd="9" destOrd="0" presId="urn:microsoft.com/office/officeart/2008/layout/PictureStrips"/>
    <dgm:cxn modelId="{B6BA2371-1443-4A1B-B150-137F83BBB99E}" type="presParOf" srcId="{D7F46211-5598-49B4-B91E-B7F9E80BBFEA}" destId="{3DBDA109-1695-4CB1-BF3A-7C5D52F8E4D6}" srcOrd="10" destOrd="0" presId="urn:microsoft.com/office/officeart/2008/layout/PictureStrips"/>
    <dgm:cxn modelId="{88CA9293-FEF7-4B97-A4DD-671B03AF8968}" type="presParOf" srcId="{3DBDA109-1695-4CB1-BF3A-7C5D52F8E4D6}" destId="{BAC9755E-4337-4B4B-8A57-0B379FA6F7A7}" srcOrd="0" destOrd="0" presId="urn:microsoft.com/office/officeart/2008/layout/PictureStrips"/>
    <dgm:cxn modelId="{3F55F509-81BD-4D81-993C-699B2695592E}" type="presParOf" srcId="{3DBDA109-1695-4CB1-BF3A-7C5D52F8E4D6}" destId="{DD15294C-63A7-4153-B2E5-9757B11C8BFC}" srcOrd="1" destOrd="0" presId="urn:microsoft.com/office/officeart/2008/layout/PictureStrips"/>
    <dgm:cxn modelId="{7AC8E477-56F2-44B9-9964-B096A3FDE23E}" type="presParOf" srcId="{D7F46211-5598-49B4-B91E-B7F9E80BBFEA}" destId="{18E1595C-F753-43C0-AFD8-3439C7F6B48C}" srcOrd="11" destOrd="0" presId="urn:microsoft.com/office/officeart/2008/layout/PictureStrips"/>
    <dgm:cxn modelId="{767C181F-2589-408E-A715-5D12FDAE66C4}" type="presParOf" srcId="{D7F46211-5598-49B4-B91E-B7F9E80BBFEA}" destId="{46F56F3B-CD83-4989-9E1F-4E8D9486782E}" srcOrd="12" destOrd="0" presId="urn:microsoft.com/office/officeart/2008/layout/PictureStrips"/>
    <dgm:cxn modelId="{B20A2947-2BA5-47A0-B1C5-172D851A4DC2}" type="presParOf" srcId="{46F56F3B-CD83-4989-9E1F-4E8D9486782E}" destId="{2EBBDB33-3EAC-488B-85CE-1CDE11F99733}" srcOrd="0" destOrd="0" presId="urn:microsoft.com/office/officeart/2008/layout/PictureStrips"/>
    <dgm:cxn modelId="{5F262C60-5B9B-49A5-9222-D3901450DC6F}" type="presParOf" srcId="{46F56F3B-CD83-4989-9E1F-4E8D9486782E}" destId="{4101D799-C365-4151-9EC4-40F76897A61F}" srcOrd="1" destOrd="0" presId="urn:microsoft.com/office/officeart/2008/layout/PictureStrips"/>
    <dgm:cxn modelId="{BA2D6F04-FC10-42A0-BAEF-708E3D02008C}" type="presParOf" srcId="{D7F46211-5598-49B4-B91E-B7F9E80BBFEA}" destId="{15367391-18F7-4297-AEF3-E9620FD96CD8}" srcOrd="13" destOrd="0" presId="urn:microsoft.com/office/officeart/2008/layout/PictureStrips"/>
    <dgm:cxn modelId="{8FA17475-40F8-4B25-8EA0-DEFC6BA83411}" type="presParOf" srcId="{D7F46211-5598-49B4-B91E-B7F9E80BBFEA}" destId="{F796C2A6-E7DE-4660-81C1-A5D5BF417116}" srcOrd="14" destOrd="0" presId="urn:microsoft.com/office/officeart/2008/layout/PictureStrips"/>
    <dgm:cxn modelId="{6F3680DF-AB4C-43D7-97EE-1FABF31A8B58}" type="presParOf" srcId="{F796C2A6-E7DE-4660-81C1-A5D5BF417116}" destId="{1696B7C6-2524-4029-86F9-8288F2285767}" srcOrd="0" destOrd="0" presId="urn:microsoft.com/office/officeart/2008/layout/PictureStrips"/>
    <dgm:cxn modelId="{DCC1FF73-42C5-440D-B354-DB0ACBDC5CF6}" type="presParOf" srcId="{F796C2A6-E7DE-4660-81C1-A5D5BF417116}" destId="{36A8F03B-9E24-4EEF-A6D5-D60A83BE013B}" srcOrd="1" destOrd="0" presId="urn:microsoft.com/office/officeart/2008/layout/PictureStrips"/>
    <dgm:cxn modelId="{D3C0C844-24B9-4EA5-AFA4-A446333395F0}" type="presParOf" srcId="{D7F46211-5598-49B4-B91E-B7F9E80BBFEA}" destId="{314E22F4-D408-4306-B911-AD06689802ED}" srcOrd="15" destOrd="0" presId="urn:microsoft.com/office/officeart/2008/layout/PictureStrips"/>
    <dgm:cxn modelId="{E635697D-B4EA-4EE9-BB74-9E88C8D36F25}" type="presParOf" srcId="{D7F46211-5598-49B4-B91E-B7F9E80BBFEA}" destId="{F25F8D56-6CAD-4D33-9B58-35B5AAEAD9A9}" srcOrd="16" destOrd="0" presId="urn:microsoft.com/office/officeart/2008/layout/PictureStrips"/>
    <dgm:cxn modelId="{D2C32070-6FAB-4906-9FE1-E43779E4E48C}" type="presParOf" srcId="{F25F8D56-6CAD-4D33-9B58-35B5AAEAD9A9}" destId="{C697469C-1CCC-4445-AC75-3A4CD90EACE7}" srcOrd="0" destOrd="0" presId="urn:microsoft.com/office/officeart/2008/layout/PictureStrips"/>
    <dgm:cxn modelId="{EBF2B074-8271-491E-9A7C-7C66FCEE4211}" type="presParOf" srcId="{F25F8D56-6CAD-4D33-9B58-35B5AAEAD9A9}" destId="{A85E0DB8-C020-4799-A697-789E3EECF743}" srcOrd="1" destOrd="0" presId="urn:microsoft.com/office/officeart/2008/layout/PictureStrips"/>
    <dgm:cxn modelId="{67D28D20-488C-4E29-87FE-03B9988B9B59}" type="presParOf" srcId="{D7F46211-5598-49B4-B91E-B7F9E80BBFEA}" destId="{89FC8FBD-E765-45C1-A82F-A52B5D43130D}" srcOrd="17" destOrd="0" presId="urn:microsoft.com/office/officeart/2008/layout/PictureStrips"/>
    <dgm:cxn modelId="{0F51C5EC-A9CA-4F2F-9D38-C8F9AD7A9381}" type="presParOf" srcId="{D7F46211-5598-49B4-B91E-B7F9E80BBFEA}" destId="{2823C829-C1BE-4B12-81FA-E1456E8FC640}" srcOrd="18" destOrd="0" presId="urn:microsoft.com/office/officeart/2008/layout/PictureStrips"/>
    <dgm:cxn modelId="{CA3A6D58-91D4-4C27-A178-8D674C0F5FB2}" type="presParOf" srcId="{2823C829-C1BE-4B12-81FA-E1456E8FC640}" destId="{AAEFD479-D8B9-47B6-B556-BBCABE0010A6}" srcOrd="0" destOrd="0" presId="urn:microsoft.com/office/officeart/2008/layout/PictureStrips"/>
    <dgm:cxn modelId="{FA1368A2-C93F-4F42-806C-9B122FF11A78}" type="presParOf" srcId="{2823C829-C1BE-4B12-81FA-E1456E8FC640}" destId="{1B3B9395-5ACD-49AE-8F35-F12B68EBE9FE}" srcOrd="1" destOrd="0" presId="urn:microsoft.com/office/officeart/2008/layout/PictureStrips"/>
    <dgm:cxn modelId="{E0113B5A-5F0D-452D-B53C-71AB2ED339FA}" type="presParOf" srcId="{D7F46211-5598-49B4-B91E-B7F9E80BBFEA}" destId="{4BA6A802-2A72-4C1A-BBB6-B77520B374D8}" srcOrd="19" destOrd="0" presId="urn:microsoft.com/office/officeart/2008/layout/PictureStrips"/>
    <dgm:cxn modelId="{B99BA990-00C0-4C0E-AF3F-B39E9C6066C4}" type="presParOf" srcId="{D7F46211-5598-49B4-B91E-B7F9E80BBFEA}" destId="{F1DCC0A1-FBCA-47A9-B432-C9754CBCF6D4}" srcOrd="20" destOrd="0" presId="urn:microsoft.com/office/officeart/2008/layout/PictureStrips"/>
    <dgm:cxn modelId="{10F7CB43-EED5-4903-8D8D-8BEDA2F962BF}" type="presParOf" srcId="{F1DCC0A1-FBCA-47A9-B432-C9754CBCF6D4}" destId="{576632A7-E640-47DE-9B26-038C9F914E71}" srcOrd="0" destOrd="0" presId="urn:microsoft.com/office/officeart/2008/layout/PictureStrips"/>
    <dgm:cxn modelId="{88EBDEB8-5444-417A-A5CB-16F5E326FDE8}" type="presParOf" srcId="{F1DCC0A1-FBCA-47A9-B432-C9754CBCF6D4}" destId="{CB555A48-A894-428A-9C40-B342D9BB1E57}" srcOrd="1" destOrd="0" presId="urn:microsoft.com/office/officeart/2008/layout/PictureStrips"/>
    <dgm:cxn modelId="{9BA1F95B-CC01-4D6C-A123-554695DB5D9F}" type="presParOf" srcId="{D7F46211-5598-49B4-B91E-B7F9E80BBFEA}" destId="{F178DA9A-9399-4D48-B5C2-CDA5EEA71DAF}" srcOrd="21" destOrd="0" presId="urn:microsoft.com/office/officeart/2008/layout/PictureStrips"/>
    <dgm:cxn modelId="{3215C688-23FA-4DEB-902E-F946F7A6683D}" type="presParOf" srcId="{D7F46211-5598-49B4-B91E-B7F9E80BBFEA}" destId="{7D63A786-FAA0-4B7E-809B-3310A0F82AED}" srcOrd="22" destOrd="0" presId="urn:microsoft.com/office/officeart/2008/layout/PictureStrips"/>
    <dgm:cxn modelId="{9ED44AEE-AC52-42CD-839E-E08047E90292}" type="presParOf" srcId="{7D63A786-FAA0-4B7E-809B-3310A0F82AED}" destId="{863B935A-4480-4A26-AF0B-F9AE8C42E634}" srcOrd="0" destOrd="0" presId="urn:microsoft.com/office/officeart/2008/layout/PictureStrips"/>
    <dgm:cxn modelId="{2AD450A7-6102-4CE4-9227-D388F187155C}" type="presParOf" srcId="{7D63A786-FAA0-4B7E-809B-3310A0F82AED}" destId="{3754EFB8-398A-4C44-94C2-21E5A37583E1}" srcOrd="1" destOrd="0" presId="urn:microsoft.com/office/officeart/2008/layout/PictureStrips"/>
    <dgm:cxn modelId="{5E90C077-CA01-498D-B156-6DBE49C73397}" type="presParOf" srcId="{D7F46211-5598-49B4-B91E-B7F9E80BBFEA}" destId="{514919E3-07A5-4E19-B476-8268C22BEDC9}" srcOrd="23" destOrd="0" presId="urn:microsoft.com/office/officeart/2008/layout/PictureStrips"/>
    <dgm:cxn modelId="{9D5FE322-DC8A-4150-894B-8C650E7D597C}" type="presParOf" srcId="{D7F46211-5598-49B4-B91E-B7F9E80BBFEA}" destId="{2235AEEB-3989-42C4-9DDE-DEF7845DE67D}" srcOrd="24" destOrd="0" presId="urn:microsoft.com/office/officeart/2008/layout/PictureStrips"/>
    <dgm:cxn modelId="{2AF98752-2637-486A-B768-E763E226AB5B}" type="presParOf" srcId="{2235AEEB-3989-42C4-9DDE-DEF7845DE67D}" destId="{85D8BD67-17C5-40DC-81B4-A64BDCE3AD39}" srcOrd="0" destOrd="0" presId="urn:microsoft.com/office/officeart/2008/layout/PictureStrips"/>
    <dgm:cxn modelId="{31D899F0-7916-4AE1-AFFA-B1F9C4B2F2DB}" type="presParOf" srcId="{2235AEEB-3989-42C4-9DDE-DEF7845DE67D}" destId="{4AC7185C-0B5C-4C26-A982-1602029B769A}" srcOrd="1" destOrd="0" presId="urn:microsoft.com/office/officeart/2008/layout/PictureStrips"/>
    <dgm:cxn modelId="{5B962D3C-A3A4-44F9-B213-1A60205D8F33}" type="presParOf" srcId="{D7F46211-5598-49B4-B91E-B7F9E80BBFEA}" destId="{2F5AE563-DB14-4DD4-AFA1-3F6E6939D1DB}" srcOrd="25" destOrd="0" presId="urn:microsoft.com/office/officeart/2008/layout/PictureStrips"/>
    <dgm:cxn modelId="{4FD7699C-511C-4C0D-A46E-26B30EA20F21}" type="presParOf" srcId="{D7F46211-5598-49B4-B91E-B7F9E80BBFEA}" destId="{3E2FF3F3-4164-4937-BB1D-1F3B37631574}" srcOrd="26" destOrd="0" presId="urn:microsoft.com/office/officeart/2008/layout/PictureStrips"/>
    <dgm:cxn modelId="{5E4B353F-6C3F-4FA2-9AC3-FE44089B8ED1}" type="presParOf" srcId="{3E2FF3F3-4164-4937-BB1D-1F3B37631574}" destId="{B6F87F09-3694-469A-BF03-00F026B9F530}" srcOrd="0" destOrd="0" presId="urn:microsoft.com/office/officeart/2008/layout/PictureStrips"/>
    <dgm:cxn modelId="{5193004E-BD71-45EB-A93C-0A6BB44CEA4F}" type="presParOf" srcId="{3E2FF3F3-4164-4937-BB1D-1F3B37631574}" destId="{17BACC0D-6AF7-4952-9C43-81B7B76F304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24D50-AAC7-4F4E-B41A-04693D07B2D7}" type="doc">
      <dgm:prSet loTypeId="urn:microsoft.com/office/officeart/2005/8/layout/hList7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C0FD-4145-41A4-96E4-A8FF753C528A}">
      <dgm:prSet custT="1"/>
      <dgm:spPr/>
      <dgm:t>
        <a:bodyPr/>
        <a:lstStyle/>
        <a:p>
          <a:r>
            <a:rPr lang="en-US" sz="2000" dirty="0"/>
            <a:t>Decades Of Experience In IT Solutions</a:t>
          </a:r>
        </a:p>
      </dgm:t>
    </dgm:pt>
    <dgm:pt modelId="{FF600B1A-067D-4CAB-B2CD-D905F1D435A4}" type="parTrans" cxnId="{95911868-E409-4DD3-9459-01A7981A36E4}">
      <dgm:prSet/>
      <dgm:spPr/>
      <dgm:t>
        <a:bodyPr/>
        <a:lstStyle/>
        <a:p>
          <a:endParaRPr lang="en-US"/>
        </a:p>
      </dgm:t>
    </dgm:pt>
    <dgm:pt modelId="{B84840D3-7A89-42C4-BC61-93F9B03AA53A}" type="sibTrans" cxnId="{95911868-E409-4DD3-9459-01A7981A36E4}">
      <dgm:prSet/>
      <dgm:spPr/>
      <dgm:t>
        <a:bodyPr/>
        <a:lstStyle/>
        <a:p>
          <a:endParaRPr lang="en-US"/>
        </a:p>
      </dgm:t>
    </dgm:pt>
    <dgm:pt modelId="{3CF68D30-3766-481C-8435-15DBFB5BDF22}">
      <dgm:prSet custT="1"/>
      <dgm:spPr/>
      <dgm:t>
        <a:bodyPr/>
        <a:lstStyle/>
        <a:p>
          <a:r>
            <a:rPr lang="en-US" sz="2000" dirty="0"/>
            <a:t>Latest Technology and Tech Trends</a:t>
          </a:r>
        </a:p>
      </dgm:t>
    </dgm:pt>
    <dgm:pt modelId="{9E4EA56F-C497-473D-98AE-155EA036A317}" type="parTrans" cxnId="{41D5F636-0441-4CFD-968E-ED72C912CA57}">
      <dgm:prSet/>
      <dgm:spPr/>
      <dgm:t>
        <a:bodyPr/>
        <a:lstStyle/>
        <a:p>
          <a:endParaRPr lang="en-US"/>
        </a:p>
      </dgm:t>
    </dgm:pt>
    <dgm:pt modelId="{1B77DE9E-DF90-455B-9D53-DE7EB4917742}" type="sibTrans" cxnId="{41D5F636-0441-4CFD-968E-ED72C912CA57}">
      <dgm:prSet/>
      <dgm:spPr/>
      <dgm:t>
        <a:bodyPr/>
        <a:lstStyle/>
        <a:p>
          <a:endParaRPr lang="en-US"/>
        </a:p>
      </dgm:t>
    </dgm:pt>
    <dgm:pt modelId="{C0BFF562-4A20-4226-9C33-488312894913}">
      <dgm:prSet custT="1"/>
      <dgm:spPr/>
      <dgm:t>
        <a:bodyPr/>
        <a:lstStyle/>
        <a:p>
          <a:r>
            <a:rPr lang="en-US" sz="2000" dirty="0"/>
            <a:t>Customize Solutions</a:t>
          </a:r>
        </a:p>
      </dgm:t>
    </dgm:pt>
    <dgm:pt modelId="{2DD698B3-8C78-43D5-801F-D20561043819}" type="parTrans" cxnId="{91B9BF02-739F-4E14-9243-65E1F9371D99}">
      <dgm:prSet/>
      <dgm:spPr/>
      <dgm:t>
        <a:bodyPr/>
        <a:lstStyle/>
        <a:p>
          <a:endParaRPr lang="en-US"/>
        </a:p>
      </dgm:t>
    </dgm:pt>
    <dgm:pt modelId="{7DA806A5-8BD3-4D7A-9787-7BE240503E54}" type="sibTrans" cxnId="{91B9BF02-739F-4E14-9243-65E1F9371D99}">
      <dgm:prSet/>
      <dgm:spPr/>
      <dgm:t>
        <a:bodyPr/>
        <a:lstStyle/>
        <a:p>
          <a:endParaRPr lang="en-US"/>
        </a:p>
      </dgm:t>
    </dgm:pt>
    <dgm:pt modelId="{7A9A5FC9-72E3-48FE-B5FE-90BBDF2A4950}">
      <dgm:prSet custT="1"/>
      <dgm:spPr/>
      <dgm:t>
        <a:bodyPr/>
        <a:lstStyle/>
        <a:p>
          <a:r>
            <a:rPr lang="en-US" sz="2000" dirty="0"/>
            <a:t>Consistent Update And Maintenance Services </a:t>
          </a:r>
        </a:p>
      </dgm:t>
    </dgm:pt>
    <dgm:pt modelId="{86A50D33-B241-46DE-BA32-A4EA9F7D8A96}" type="parTrans" cxnId="{36E401E9-22F9-4277-A568-CE13A5C50514}">
      <dgm:prSet/>
      <dgm:spPr/>
      <dgm:t>
        <a:bodyPr/>
        <a:lstStyle/>
        <a:p>
          <a:endParaRPr lang="en-US"/>
        </a:p>
      </dgm:t>
    </dgm:pt>
    <dgm:pt modelId="{B41F7EC7-05DB-445D-9798-FCA108A8135D}" type="sibTrans" cxnId="{36E401E9-22F9-4277-A568-CE13A5C50514}">
      <dgm:prSet/>
      <dgm:spPr/>
      <dgm:t>
        <a:bodyPr/>
        <a:lstStyle/>
        <a:p>
          <a:endParaRPr lang="en-US"/>
        </a:p>
      </dgm:t>
    </dgm:pt>
    <dgm:pt modelId="{19EC620E-E4F5-4BD4-A724-8CD9CA921CB0}">
      <dgm:prSet custT="1"/>
      <dgm:spPr/>
      <dgm:t>
        <a:bodyPr/>
        <a:lstStyle/>
        <a:p>
          <a:r>
            <a:rPr lang="en-US" sz="2000" dirty="0"/>
            <a:t>Cloud Based ERP  Software Services</a:t>
          </a:r>
        </a:p>
      </dgm:t>
    </dgm:pt>
    <dgm:pt modelId="{7082C97A-0B15-4CD6-A20B-D038574F659E}" type="parTrans" cxnId="{AD1299CE-AE27-488C-AFE9-44CDDBE3B1A6}">
      <dgm:prSet/>
      <dgm:spPr/>
      <dgm:t>
        <a:bodyPr/>
        <a:lstStyle/>
        <a:p>
          <a:endParaRPr lang="en-US"/>
        </a:p>
      </dgm:t>
    </dgm:pt>
    <dgm:pt modelId="{B97EC470-052D-4430-90CC-A6B195723225}" type="sibTrans" cxnId="{AD1299CE-AE27-488C-AFE9-44CDDBE3B1A6}">
      <dgm:prSet/>
      <dgm:spPr/>
      <dgm:t>
        <a:bodyPr/>
        <a:lstStyle/>
        <a:p>
          <a:endParaRPr lang="en-US"/>
        </a:p>
      </dgm:t>
    </dgm:pt>
    <dgm:pt modelId="{BA84E5E3-6C94-4DD9-B93E-402F461A125F}" type="pres">
      <dgm:prSet presAssocID="{96D24D50-AAC7-4F4E-B41A-04693D07B2D7}" presName="Name0" presStyleCnt="0">
        <dgm:presLayoutVars>
          <dgm:dir/>
          <dgm:resizeHandles val="exact"/>
        </dgm:presLayoutVars>
      </dgm:prSet>
      <dgm:spPr/>
    </dgm:pt>
    <dgm:pt modelId="{D8A4C1AC-262C-4B19-9780-E78446FE237A}" type="pres">
      <dgm:prSet presAssocID="{96D24D50-AAC7-4F4E-B41A-04693D07B2D7}" presName="fgShape" presStyleLbl="fgShp" presStyleIdx="0" presStyleCnt="1"/>
      <dgm:spPr/>
    </dgm:pt>
    <dgm:pt modelId="{BC98AC8F-43B8-4922-B288-0BB7CD70DBBD}" type="pres">
      <dgm:prSet presAssocID="{96D24D50-AAC7-4F4E-B41A-04693D07B2D7}" presName="linComp" presStyleCnt="0"/>
      <dgm:spPr/>
    </dgm:pt>
    <dgm:pt modelId="{2182F5B8-288D-44E3-AF0B-0C9A846E0696}" type="pres">
      <dgm:prSet presAssocID="{33D1C0FD-4145-41A4-96E4-A8FF753C528A}" presName="compNode" presStyleCnt="0"/>
      <dgm:spPr/>
    </dgm:pt>
    <dgm:pt modelId="{D377AB87-6297-4F2E-BD8B-9461EDD3F61A}" type="pres">
      <dgm:prSet presAssocID="{33D1C0FD-4145-41A4-96E4-A8FF753C528A}" presName="bkgdShape" presStyleLbl="node1" presStyleIdx="0" presStyleCnt="5"/>
      <dgm:spPr/>
    </dgm:pt>
    <dgm:pt modelId="{634A6C33-1445-4AC7-993F-7500EC038C1A}" type="pres">
      <dgm:prSet presAssocID="{33D1C0FD-4145-41A4-96E4-A8FF753C528A}" presName="nodeTx" presStyleLbl="node1" presStyleIdx="0" presStyleCnt="5">
        <dgm:presLayoutVars>
          <dgm:bulletEnabled val="1"/>
        </dgm:presLayoutVars>
      </dgm:prSet>
      <dgm:spPr/>
    </dgm:pt>
    <dgm:pt modelId="{F9AD6A7A-5E51-413F-8D66-DC8BE1CA85E5}" type="pres">
      <dgm:prSet presAssocID="{33D1C0FD-4145-41A4-96E4-A8FF753C528A}" presName="invisiNode" presStyleLbl="node1" presStyleIdx="0" presStyleCnt="5"/>
      <dgm:spPr/>
    </dgm:pt>
    <dgm:pt modelId="{7EB31B99-B700-4C0C-B70F-01FA1442B45C}" type="pres">
      <dgm:prSet presAssocID="{33D1C0FD-4145-41A4-96E4-A8FF753C528A}" presName="imagNode" presStyleLbl="fgImgPlace1" presStyleIdx="0" presStyleCnt="5" custScaleX="1164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D9BB55DB-CA80-4C5F-A440-DC216480C258}" type="pres">
      <dgm:prSet presAssocID="{B84840D3-7A89-42C4-BC61-93F9B03AA53A}" presName="sibTrans" presStyleLbl="sibTrans2D1" presStyleIdx="0" presStyleCnt="0"/>
      <dgm:spPr/>
    </dgm:pt>
    <dgm:pt modelId="{BBADF5F6-883B-4A1B-A097-B61A831D678C}" type="pres">
      <dgm:prSet presAssocID="{3CF68D30-3766-481C-8435-15DBFB5BDF22}" presName="compNode" presStyleCnt="0"/>
      <dgm:spPr/>
    </dgm:pt>
    <dgm:pt modelId="{C52374FA-E7CD-47B5-868C-25A1CE1D4833}" type="pres">
      <dgm:prSet presAssocID="{3CF68D30-3766-481C-8435-15DBFB5BDF22}" presName="bkgdShape" presStyleLbl="node1" presStyleIdx="1" presStyleCnt="5"/>
      <dgm:spPr/>
    </dgm:pt>
    <dgm:pt modelId="{64B1AEDA-179C-4771-B280-7E5018BD10D3}" type="pres">
      <dgm:prSet presAssocID="{3CF68D30-3766-481C-8435-15DBFB5BDF22}" presName="nodeTx" presStyleLbl="node1" presStyleIdx="1" presStyleCnt="5">
        <dgm:presLayoutVars>
          <dgm:bulletEnabled val="1"/>
        </dgm:presLayoutVars>
      </dgm:prSet>
      <dgm:spPr/>
    </dgm:pt>
    <dgm:pt modelId="{0139328F-9C51-4A13-B473-F70FE32A7A8D}" type="pres">
      <dgm:prSet presAssocID="{3CF68D30-3766-481C-8435-15DBFB5BDF22}" presName="invisiNode" presStyleLbl="node1" presStyleIdx="1" presStyleCnt="5"/>
      <dgm:spPr/>
    </dgm:pt>
    <dgm:pt modelId="{24CAC02C-9F90-43C7-8744-80980437E223}" type="pres">
      <dgm:prSet presAssocID="{3CF68D30-3766-481C-8435-15DBFB5BDF22}" presName="imagNod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</dgm:pt>
    <dgm:pt modelId="{AB45DC88-0D87-423F-A4A5-E47F90E38983}" type="pres">
      <dgm:prSet presAssocID="{1B77DE9E-DF90-455B-9D53-DE7EB4917742}" presName="sibTrans" presStyleLbl="sibTrans2D1" presStyleIdx="0" presStyleCnt="0"/>
      <dgm:spPr/>
    </dgm:pt>
    <dgm:pt modelId="{34B0A570-C577-44BE-B94A-ACBDF29A9029}" type="pres">
      <dgm:prSet presAssocID="{C0BFF562-4A20-4226-9C33-488312894913}" presName="compNode" presStyleCnt="0"/>
      <dgm:spPr/>
    </dgm:pt>
    <dgm:pt modelId="{245413D8-31A5-4678-810C-7E49C9BC8045}" type="pres">
      <dgm:prSet presAssocID="{C0BFF562-4A20-4226-9C33-488312894913}" presName="bkgdShape" presStyleLbl="node1" presStyleIdx="2" presStyleCnt="5" custLinFactNeighborX="2470" custLinFactNeighborY="496"/>
      <dgm:spPr/>
    </dgm:pt>
    <dgm:pt modelId="{DAAA2C72-0DC3-46A8-9D6A-112E14B4836C}" type="pres">
      <dgm:prSet presAssocID="{C0BFF562-4A20-4226-9C33-488312894913}" presName="nodeTx" presStyleLbl="node1" presStyleIdx="2" presStyleCnt="5">
        <dgm:presLayoutVars>
          <dgm:bulletEnabled val="1"/>
        </dgm:presLayoutVars>
      </dgm:prSet>
      <dgm:spPr/>
    </dgm:pt>
    <dgm:pt modelId="{809DC376-9CF9-4E07-B352-DA19148CAAB2}" type="pres">
      <dgm:prSet presAssocID="{C0BFF562-4A20-4226-9C33-488312894913}" presName="invisiNode" presStyleLbl="node1" presStyleIdx="2" presStyleCnt="5"/>
      <dgm:spPr/>
    </dgm:pt>
    <dgm:pt modelId="{DBD5D1F9-D1F2-4A75-B1EE-C6D285AC6D15}" type="pres">
      <dgm:prSet presAssocID="{C0BFF562-4A20-4226-9C33-488312894913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8F759A33-1CB1-4E1F-A713-ACC816501E12}" type="pres">
      <dgm:prSet presAssocID="{7DA806A5-8BD3-4D7A-9787-7BE240503E54}" presName="sibTrans" presStyleLbl="sibTrans2D1" presStyleIdx="0" presStyleCnt="0"/>
      <dgm:spPr/>
    </dgm:pt>
    <dgm:pt modelId="{0A922C56-F468-4BB3-9B07-9F272471452A}" type="pres">
      <dgm:prSet presAssocID="{7A9A5FC9-72E3-48FE-B5FE-90BBDF2A4950}" presName="compNode" presStyleCnt="0"/>
      <dgm:spPr/>
    </dgm:pt>
    <dgm:pt modelId="{FB228257-12A2-4058-9532-1924108F78E4}" type="pres">
      <dgm:prSet presAssocID="{7A9A5FC9-72E3-48FE-B5FE-90BBDF2A4950}" presName="bkgdShape" presStyleLbl="node1" presStyleIdx="3" presStyleCnt="5"/>
      <dgm:spPr/>
    </dgm:pt>
    <dgm:pt modelId="{1326E765-D76B-4AA5-BE65-5B5155EFED46}" type="pres">
      <dgm:prSet presAssocID="{7A9A5FC9-72E3-48FE-B5FE-90BBDF2A4950}" presName="nodeTx" presStyleLbl="node1" presStyleIdx="3" presStyleCnt="5">
        <dgm:presLayoutVars>
          <dgm:bulletEnabled val="1"/>
        </dgm:presLayoutVars>
      </dgm:prSet>
      <dgm:spPr/>
    </dgm:pt>
    <dgm:pt modelId="{AD1BA6D9-136D-4719-9A10-9D1FF12F01B3}" type="pres">
      <dgm:prSet presAssocID="{7A9A5FC9-72E3-48FE-B5FE-90BBDF2A4950}" presName="invisiNode" presStyleLbl="node1" presStyleIdx="3" presStyleCnt="5"/>
      <dgm:spPr/>
    </dgm:pt>
    <dgm:pt modelId="{A7F6A6B7-3C8E-4753-918E-DFAC79BD6203}" type="pres">
      <dgm:prSet presAssocID="{7A9A5FC9-72E3-48FE-B5FE-90BBDF2A4950}" presName="imagNode" presStyleLbl="fgImgPlace1" presStyleIdx="3" presStyleCnt="5" custLinFactNeighborX="-1051"/>
      <dgm:spPr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</dgm:spPr>
    </dgm:pt>
    <dgm:pt modelId="{D62AD4DE-7928-4741-A246-425A232C7B4C}" type="pres">
      <dgm:prSet presAssocID="{B41F7EC7-05DB-445D-9798-FCA108A8135D}" presName="sibTrans" presStyleLbl="sibTrans2D1" presStyleIdx="0" presStyleCnt="0"/>
      <dgm:spPr/>
    </dgm:pt>
    <dgm:pt modelId="{EEDA63C2-1656-467D-920E-D8593295EEED}" type="pres">
      <dgm:prSet presAssocID="{19EC620E-E4F5-4BD4-A724-8CD9CA921CB0}" presName="compNode" presStyleCnt="0"/>
      <dgm:spPr/>
    </dgm:pt>
    <dgm:pt modelId="{C9BA5F57-BF7D-47E3-AF24-D7D89262C6A6}" type="pres">
      <dgm:prSet presAssocID="{19EC620E-E4F5-4BD4-A724-8CD9CA921CB0}" presName="bkgdShape" presStyleLbl="node1" presStyleIdx="4" presStyleCnt="5"/>
      <dgm:spPr/>
    </dgm:pt>
    <dgm:pt modelId="{950F3961-5F68-428D-B118-8DD333E0E78B}" type="pres">
      <dgm:prSet presAssocID="{19EC620E-E4F5-4BD4-A724-8CD9CA921CB0}" presName="nodeTx" presStyleLbl="node1" presStyleIdx="4" presStyleCnt="5">
        <dgm:presLayoutVars>
          <dgm:bulletEnabled val="1"/>
        </dgm:presLayoutVars>
      </dgm:prSet>
      <dgm:spPr/>
    </dgm:pt>
    <dgm:pt modelId="{2007BDDA-5D4C-4FF3-8A5E-4683569426F6}" type="pres">
      <dgm:prSet presAssocID="{19EC620E-E4F5-4BD4-A724-8CD9CA921CB0}" presName="invisiNode" presStyleLbl="node1" presStyleIdx="4" presStyleCnt="5"/>
      <dgm:spPr/>
    </dgm:pt>
    <dgm:pt modelId="{6183917A-9489-4AB2-B38D-8AD0CF0C493C}" type="pres">
      <dgm:prSet presAssocID="{19EC620E-E4F5-4BD4-A724-8CD9CA921CB0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91B9BF02-739F-4E14-9243-65E1F9371D99}" srcId="{96D24D50-AAC7-4F4E-B41A-04693D07B2D7}" destId="{C0BFF562-4A20-4226-9C33-488312894913}" srcOrd="2" destOrd="0" parTransId="{2DD698B3-8C78-43D5-801F-D20561043819}" sibTransId="{7DA806A5-8BD3-4D7A-9787-7BE240503E54}"/>
    <dgm:cxn modelId="{2C35ED07-5EB6-45EE-A7CE-BCADF8DBC124}" type="presOf" srcId="{C0BFF562-4A20-4226-9C33-488312894913}" destId="{245413D8-31A5-4678-810C-7E49C9BC8045}" srcOrd="0" destOrd="0" presId="urn:microsoft.com/office/officeart/2005/8/layout/hList7"/>
    <dgm:cxn modelId="{2546D12C-DA8A-4BA0-AA37-1EA962E88BF2}" type="presOf" srcId="{96D24D50-AAC7-4F4E-B41A-04693D07B2D7}" destId="{BA84E5E3-6C94-4DD9-B93E-402F461A125F}" srcOrd="0" destOrd="0" presId="urn:microsoft.com/office/officeart/2005/8/layout/hList7"/>
    <dgm:cxn modelId="{0F69B82D-06C9-4449-98B9-48E7E9486B30}" type="presOf" srcId="{C0BFF562-4A20-4226-9C33-488312894913}" destId="{DAAA2C72-0DC3-46A8-9D6A-112E14B4836C}" srcOrd="1" destOrd="0" presId="urn:microsoft.com/office/officeart/2005/8/layout/hList7"/>
    <dgm:cxn modelId="{23BC8036-8995-433B-AF78-7DB3F27ED1BA}" type="presOf" srcId="{7A9A5FC9-72E3-48FE-B5FE-90BBDF2A4950}" destId="{1326E765-D76B-4AA5-BE65-5B5155EFED46}" srcOrd="1" destOrd="0" presId="urn:microsoft.com/office/officeart/2005/8/layout/hList7"/>
    <dgm:cxn modelId="{41D5F636-0441-4CFD-968E-ED72C912CA57}" srcId="{96D24D50-AAC7-4F4E-B41A-04693D07B2D7}" destId="{3CF68D30-3766-481C-8435-15DBFB5BDF22}" srcOrd="1" destOrd="0" parTransId="{9E4EA56F-C497-473D-98AE-155EA036A317}" sibTransId="{1B77DE9E-DF90-455B-9D53-DE7EB4917742}"/>
    <dgm:cxn modelId="{4BAAC061-ACB6-4AC4-B54A-B2236F6171D7}" type="presOf" srcId="{B41F7EC7-05DB-445D-9798-FCA108A8135D}" destId="{D62AD4DE-7928-4741-A246-425A232C7B4C}" srcOrd="0" destOrd="0" presId="urn:microsoft.com/office/officeart/2005/8/layout/hList7"/>
    <dgm:cxn modelId="{95911868-E409-4DD3-9459-01A7981A36E4}" srcId="{96D24D50-AAC7-4F4E-B41A-04693D07B2D7}" destId="{33D1C0FD-4145-41A4-96E4-A8FF753C528A}" srcOrd="0" destOrd="0" parTransId="{FF600B1A-067D-4CAB-B2CD-D905F1D435A4}" sibTransId="{B84840D3-7A89-42C4-BC61-93F9B03AA53A}"/>
    <dgm:cxn modelId="{4A399768-3241-4245-8796-1D170155BD21}" type="presOf" srcId="{3CF68D30-3766-481C-8435-15DBFB5BDF22}" destId="{64B1AEDA-179C-4771-B280-7E5018BD10D3}" srcOrd="1" destOrd="0" presId="urn:microsoft.com/office/officeart/2005/8/layout/hList7"/>
    <dgm:cxn modelId="{84764C54-2C9B-4DE6-B1D1-FB3DBEA881B9}" type="presOf" srcId="{33D1C0FD-4145-41A4-96E4-A8FF753C528A}" destId="{634A6C33-1445-4AC7-993F-7500EC038C1A}" srcOrd="1" destOrd="0" presId="urn:microsoft.com/office/officeart/2005/8/layout/hList7"/>
    <dgm:cxn modelId="{CEEE3759-2E16-43B3-BE5D-CAC8146E5A9F}" type="presOf" srcId="{1B77DE9E-DF90-455B-9D53-DE7EB4917742}" destId="{AB45DC88-0D87-423F-A4A5-E47F90E38983}" srcOrd="0" destOrd="0" presId="urn:microsoft.com/office/officeart/2005/8/layout/hList7"/>
    <dgm:cxn modelId="{F97B387E-9B73-4482-88C5-18002690EA5A}" type="presOf" srcId="{7A9A5FC9-72E3-48FE-B5FE-90BBDF2A4950}" destId="{FB228257-12A2-4058-9532-1924108F78E4}" srcOrd="0" destOrd="0" presId="urn:microsoft.com/office/officeart/2005/8/layout/hList7"/>
    <dgm:cxn modelId="{815E4EC4-CFCE-4CC8-8D8C-9F4F6D2564AE}" type="presOf" srcId="{B84840D3-7A89-42C4-BC61-93F9B03AA53A}" destId="{D9BB55DB-CA80-4C5F-A440-DC216480C258}" srcOrd="0" destOrd="0" presId="urn:microsoft.com/office/officeart/2005/8/layout/hList7"/>
    <dgm:cxn modelId="{5B5021C9-AB86-4B63-AB5F-B1A8AD013C1B}" type="presOf" srcId="{19EC620E-E4F5-4BD4-A724-8CD9CA921CB0}" destId="{C9BA5F57-BF7D-47E3-AF24-D7D89262C6A6}" srcOrd="0" destOrd="0" presId="urn:microsoft.com/office/officeart/2005/8/layout/hList7"/>
    <dgm:cxn modelId="{AD1299CE-AE27-488C-AFE9-44CDDBE3B1A6}" srcId="{96D24D50-AAC7-4F4E-B41A-04693D07B2D7}" destId="{19EC620E-E4F5-4BD4-A724-8CD9CA921CB0}" srcOrd="4" destOrd="0" parTransId="{7082C97A-0B15-4CD6-A20B-D038574F659E}" sibTransId="{B97EC470-052D-4430-90CC-A6B195723225}"/>
    <dgm:cxn modelId="{072BF8D8-9B3E-4CA7-82F0-DA1BCE7CE1A1}" type="presOf" srcId="{7DA806A5-8BD3-4D7A-9787-7BE240503E54}" destId="{8F759A33-1CB1-4E1F-A713-ACC816501E12}" srcOrd="0" destOrd="0" presId="urn:microsoft.com/office/officeart/2005/8/layout/hList7"/>
    <dgm:cxn modelId="{F9E94EDF-635B-4405-95BE-BF0107EEAFF5}" type="presOf" srcId="{19EC620E-E4F5-4BD4-A724-8CD9CA921CB0}" destId="{950F3961-5F68-428D-B118-8DD333E0E78B}" srcOrd="1" destOrd="0" presId="urn:microsoft.com/office/officeart/2005/8/layout/hList7"/>
    <dgm:cxn modelId="{F6BDC9DF-CCF9-40D2-931E-BA945DFB5682}" type="presOf" srcId="{3CF68D30-3766-481C-8435-15DBFB5BDF22}" destId="{C52374FA-E7CD-47B5-868C-25A1CE1D4833}" srcOrd="0" destOrd="0" presId="urn:microsoft.com/office/officeart/2005/8/layout/hList7"/>
    <dgm:cxn modelId="{36E401E9-22F9-4277-A568-CE13A5C50514}" srcId="{96D24D50-AAC7-4F4E-B41A-04693D07B2D7}" destId="{7A9A5FC9-72E3-48FE-B5FE-90BBDF2A4950}" srcOrd="3" destOrd="0" parTransId="{86A50D33-B241-46DE-BA32-A4EA9F7D8A96}" sibTransId="{B41F7EC7-05DB-445D-9798-FCA108A8135D}"/>
    <dgm:cxn modelId="{A8C1C8EA-EDED-46E2-9D34-377118B02322}" type="presOf" srcId="{33D1C0FD-4145-41A4-96E4-A8FF753C528A}" destId="{D377AB87-6297-4F2E-BD8B-9461EDD3F61A}" srcOrd="0" destOrd="0" presId="urn:microsoft.com/office/officeart/2005/8/layout/hList7"/>
    <dgm:cxn modelId="{16CC0D20-BF50-4473-89AC-E9C271826368}" type="presParOf" srcId="{BA84E5E3-6C94-4DD9-B93E-402F461A125F}" destId="{D8A4C1AC-262C-4B19-9780-E78446FE237A}" srcOrd="0" destOrd="0" presId="urn:microsoft.com/office/officeart/2005/8/layout/hList7"/>
    <dgm:cxn modelId="{AAF55C09-2A81-4EA0-A216-4D9C45EBA57A}" type="presParOf" srcId="{BA84E5E3-6C94-4DD9-B93E-402F461A125F}" destId="{BC98AC8F-43B8-4922-B288-0BB7CD70DBBD}" srcOrd="1" destOrd="0" presId="urn:microsoft.com/office/officeart/2005/8/layout/hList7"/>
    <dgm:cxn modelId="{356EF751-AE0A-4EEF-949E-72D3B576F204}" type="presParOf" srcId="{BC98AC8F-43B8-4922-B288-0BB7CD70DBBD}" destId="{2182F5B8-288D-44E3-AF0B-0C9A846E0696}" srcOrd="0" destOrd="0" presId="urn:microsoft.com/office/officeart/2005/8/layout/hList7"/>
    <dgm:cxn modelId="{54DFA2C2-B6CC-4255-8FC8-D8391C7E4598}" type="presParOf" srcId="{2182F5B8-288D-44E3-AF0B-0C9A846E0696}" destId="{D377AB87-6297-4F2E-BD8B-9461EDD3F61A}" srcOrd="0" destOrd="0" presId="urn:microsoft.com/office/officeart/2005/8/layout/hList7"/>
    <dgm:cxn modelId="{8408B8A4-58E6-40E9-9242-58E905FD7D9F}" type="presParOf" srcId="{2182F5B8-288D-44E3-AF0B-0C9A846E0696}" destId="{634A6C33-1445-4AC7-993F-7500EC038C1A}" srcOrd="1" destOrd="0" presId="urn:microsoft.com/office/officeart/2005/8/layout/hList7"/>
    <dgm:cxn modelId="{03F760E0-334D-4091-822A-0A2BEBAA776D}" type="presParOf" srcId="{2182F5B8-288D-44E3-AF0B-0C9A846E0696}" destId="{F9AD6A7A-5E51-413F-8D66-DC8BE1CA85E5}" srcOrd="2" destOrd="0" presId="urn:microsoft.com/office/officeart/2005/8/layout/hList7"/>
    <dgm:cxn modelId="{91A36460-265A-456E-90A4-297C9DD0038F}" type="presParOf" srcId="{2182F5B8-288D-44E3-AF0B-0C9A846E0696}" destId="{7EB31B99-B700-4C0C-B70F-01FA1442B45C}" srcOrd="3" destOrd="0" presId="urn:microsoft.com/office/officeart/2005/8/layout/hList7"/>
    <dgm:cxn modelId="{55A1507B-659A-4DFC-9600-498E1BC3DED0}" type="presParOf" srcId="{BC98AC8F-43B8-4922-B288-0BB7CD70DBBD}" destId="{D9BB55DB-CA80-4C5F-A440-DC216480C258}" srcOrd="1" destOrd="0" presId="urn:microsoft.com/office/officeart/2005/8/layout/hList7"/>
    <dgm:cxn modelId="{2327144A-450E-4D4A-8415-75D564655DF1}" type="presParOf" srcId="{BC98AC8F-43B8-4922-B288-0BB7CD70DBBD}" destId="{BBADF5F6-883B-4A1B-A097-B61A831D678C}" srcOrd="2" destOrd="0" presId="urn:microsoft.com/office/officeart/2005/8/layout/hList7"/>
    <dgm:cxn modelId="{78D05C2B-7B74-4A65-92D5-C6B2D840AA93}" type="presParOf" srcId="{BBADF5F6-883B-4A1B-A097-B61A831D678C}" destId="{C52374FA-E7CD-47B5-868C-25A1CE1D4833}" srcOrd="0" destOrd="0" presId="urn:microsoft.com/office/officeart/2005/8/layout/hList7"/>
    <dgm:cxn modelId="{0DCA9ABB-3E42-49B6-967E-6B3240E3A6D9}" type="presParOf" srcId="{BBADF5F6-883B-4A1B-A097-B61A831D678C}" destId="{64B1AEDA-179C-4771-B280-7E5018BD10D3}" srcOrd="1" destOrd="0" presId="urn:microsoft.com/office/officeart/2005/8/layout/hList7"/>
    <dgm:cxn modelId="{3697B28E-8ECA-496D-B353-534C53AE6FC3}" type="presParOf" srcId="{BBADF5F6-883B-4A1B-A097-B61A831D678C}" destId="{0139328F-9C51-4A13-B473-F70FE32A7A8D}" srcOrd="2" destOrd="0" presId="urn:microsoft.com/office/officeart/2005/8/layout/hList7"/>
    <dgm:cxn modelId="{A495F23C-2F7D-4076-8114-41EBE5016C57}" type="presParOf" srcId="{BBADF5F6-883B-4A1B-A097-B61A831D678C}" destId="{24CAC02C-9F90-43C7-8744-80980437E223}" srcOrd="3" destOrd="0" presId="urn:microsoft.com/office/officeart/2005/8/layout/hList7"/>
    <dgm:cxn modelId="{65731D13-D58C-4E28-8245-FCA922DA28A1}" type="presParOf" srcId="{BC98AC8F-43B8-4922-B288-0BB7CD70DBBD}" destId="{AB45DC88-0D87-423F-A4A5-E47F90E38983}" srcOrd="3" destOrd="0" presId="urn:microsoft.com/office/officeart/2005/8/layout/hList7"/>
    <dgm:cxn modelId="{CD369302-E473-4329-BDD5-8EBB87FCC5F5}" type="presParOf" srcId="{BC98AC8F-43B8-4922-B288-0BB7CD70DBBD}" destId="{34B0A570-C577-44BE-B94A-ACBDF29A9029}" srcOrd="4" destOrd="0" presId="urn:microsoft.com/office/officeart/2005/8/layout/hList7"/>
    <dgm:cxn modelId="{20EAB6C9-44EC-443E-A425-0FB9BCEFE08A}" type="presParOf" srcId="{34B0A570-C577-44BE-B94A-ACBDF29A9029}" destId="{245413D8-31A5-4678-810C-7E49C9BC8045}" srcOrd="0" destOrd="0" presId="urn:microsoft.com/office/officeart/2005/8/layout/hList7"/>
    <dgm:cxn modelId="{092455AE-D408-4F01-898F-BF295372AF70}" type="presParOf" srcId="{34B0A570-C577-44BE-B94A-ACBDF29A9029}" destId="{DAAA2C72-0DC3-46A8-9D6A-112E14B4836C}" srcOrd="1" destOrd="0" presId="urn:microsoft.com/office/officeart/2005/8/layout/hList7"/>
    <dgm:cxn modelId="{709EC095-C961-43C7-922E-CEFD663F2E3F}" type="presParOf" srcId="{34B0A570-C577-44BE-B94A-ACBDF29A9029}" destId="{809DC376-9CF9-4E07-B352-DA19148CAAB2}" srcOrd="2" destOrd="0" presId="urn:microsoft.com/office/officeart/2005/8/layout/hList7"/>
    <dgm:cxn modelId="{E627D186-8407-47AE-9B19-8549B0B5FCA8}" type="presParOf" srcId="{34B0A570-C577-44BE-B94A-ACBDF29A9029}" destId="{DBD5D1F9-D1F2-4A75-B1EE-C6D285AC6D15}" srcOrd="3" destOrd="0" presId="urn:microsoft.com/office/officeart/2005/8/layout/hList7"/>
    <dgm:cxn modelId="{F47B192F-F5EC-46C8-A658-2AC9AC7F5457}" type="presParOf" srcId="{BC98AC8F-43B8-4922-B288-0BB7CD70DBBD}" destId="{8F759A33-1CB1-4E1F-A713-ACC816501E12}" srcOrd="5" destOrd="0" presId="urn:microsoft.com/office/officeart/2005/8/layout/hList7"/>
    <dgm:cxn modelId="{60189390-2410-41D9-98B4-3D218C9CB32F}" type="presParOf" srcId="{BC98AC8F-43B8-4922-B288-0BB7CD70DBBD}" destId="{0A922C56-F468-4BB3-9B07-9F272471452A}" srcOrd="6" destOrd="0" presId="urn:microsoft.com/office/officeart/2005/8/layout/hList7"/>
    <dgm:cxn modelId="{C8FC39C5-2F86-4736-8E1A-363C5EB19E0D}" type="presParOf" srcId="{0A922C56-F468-4BB3-9B07-9F272471452A}" destId="{FB228257-12A2-4058-9532-1924108F78E4}" srcOrd="0" destOrd="0" presId="urn:microsoft.com/office/officeart/2005/8/layout/hList7"/>
    <dgm:cxn modelId="{9C154C6F-FF4F-48B4-B951-2732CF1148B4}" type="presParOf" srcId="{0A922C56-F468-4BB3-9B07-9F272471452A}" destId="{1326E765-D76B-4AA5-BE65-5B5155EFED46}" srcOrd="1" destOrd="0" presId="urn:microsoft.com/office/officeart/2005/8/layout/hList7"/>
    <dgm:cxn modelId="{1B1DF482-80B9-4C3D-AA8C-A43535499F40}" type="presParOf" srcId="{0A922C56-F468-4BB3-9B07-9F272471452A}" destId="{AD1BA6D9-136D-4719-9A10-9D1FF12F01B3}" srcOrd="2" destOrd="0" presId="urn:microsoft.com/office/officeart/2005/8/layout/hList7"/>
    <dgm:cxn modelId="{452FE5E2-F2FE-4B84-9447-1CFDD0FA2746}" type="presParOf" srcId="{0A922C56-F468-4BB3-9B07-9F272471452A}" destId="{A7F6A6B7-3C8E-4753-918E-DFAC79BD6203}" srcOrd="3" destOrd="0" presId="urn:microsoft.com/office/officeart/2005/8/layout/hList7"/>
    <dgm:cxn modelId="{3DFCBA1A-A227-4DF9-8C08-62DBF7EF7A94}" type="presParOf" srcId="{BC98AC8F-43B8-4922-B288-0BB7CD70DBBD}" destId="{D62AD4DE-7928-4741-A246-425A232C7B4C}" srcOrd="7" destOrd="0" presId="urn:microsoft.com/office/officeart/2005/8/layout/hList7"/>
    <dgm:cxn modelId="{8153BC0A-60A1-41A0-AAC6-52B602543CB9}" type="presParOf" srcId="{BC98AC8F-43B8-4922-B288-0BB7CD70DBBD}" destId="{EEDA63C2-1656-467D-920E-D8593295EEED}" srcOrd="8" destOrd="0" presId="urn:microsoft.com/office/officeart/2005/8/layout/hList7"/>
    <dgm:cxn modelId="{D433B384-CC76-4B39-8626-9509DDA1BF67}" type="presParOf" srcId="{EEDA63C2-1656-467D-920E-D8593295EEED}" destId="{C9BA5F57-BF7D-47E3-AF24-D7D89262C6A6}" srcOrd="0" destOrd="0" presId="urn:microsoft.com/office/officeart/2005/8/layout/hList7"/>
    <dgm:cxn modelId="{3BAC024B-49B4-4640-B8E7-5DDA6E2CBD4C}" type="presParOf" srcId="{EEDA63C2-1656-467D-920E-D8593295EEED}" destId="{950F3961-5F68-428D-B118-8DD333E0E78B}" srcOrd="1" destOrd="0" presId="urn:microsoft.com/office/officeart/2005/8/layout/hList7"/>
    <dgm:cxn modelId="{791FC8BE-01D7-430B-8382-890D39B7B3FA}" type="presParOf" srcId="{EEDA63C2-1656-467D-920E-D8593295EEED}" destId="{2007BDDA-5D4C-4FF3-8A5E-4683569426F6}" srcOrd="2" destOrd="0" presId="urn:microsoft.com/office/officeart/2005/8/layout/hList7"/>
    <dgm:cxn modelId="{FBB8E7F1-F738-4C27-8D36-20A1B265CF0A}" type="presParOf" srcId="{EEDA63C2-1656-467D-920E-D8593295EEED}" destId="{6183917A-9489-4AB2-B38D-8AD0CF0C493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2FB52-1818-4890-953E-B855E34ADE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7D59BF-C292-470E-9C57-0F66D1463B7E}">
      <dgm:prSet custT="1"/>
      <dgm:spPr/>
      <dgm:t>
        <a:bodyPr/>
        <a:lstStyle/>
        <a:p>
          <a:r>
            <a:rPr lang="en-US" sz="2400" dirty="0"/>
            <a:t>Why Choose Us?</a:t>
          </a:r>
        </a:p>
      </dgm:t>
    </dgm:pt>
    <dgm:pt modelId="{36EB5393-6677-4111-A6F7-2AA8863EC5A0}" type="parTrans" cxnId="{57F89A8B-99CA-449E-A451-097B8E1DF2E8}">
      <dgm:prSet/>
      <dgm:spPr/>
      <dgm:t>
        <a:bodyPr/>
        <a:lstStyle/>
        <a:p>
          <a:endParaRPr lang="en-US"/>
        </a:p>
      </dgm:t>
    </dgm:pt>
    <dgm:pt modelId="{4F69E9F7-D824-4908-AACA-426DA528D8B3}" type="sibTrans" cxnId="{57F89A8B-99CA-449E-A451-097B8E1DF2E8}">
      <dgm:prSet/>
      <dgm:spPr/>
      <dgm:t>
        <a:bodyPr/>
        <a:lstStyle/>
        <a:p>
          <a:endParaRPr lang="en-US"/>
        </a:p>
      </dgm:t>
    </dgm:pt>
    <dgm:pt modelId="{BD431D9A-C18B-4E08-BC2C-1D548A808464}" type="pres">
      <dgm:prSet presAssocID="{8042FB52-1818-4890-953E-B855E34ADE85}" presName="Name0" presStyleCnt="0">
        <dgm:presLayoutVars>
          <dgm:dir/>
          <dgm:animLvl val="lvl"/>
          <dgm:resizeHandles val="exact"/>
        </dgm:presLayoutVars>
      </dgm:prSet>
      <dgm:spPr/>
    </dgm:pt>
    <dgm:pt modelId="{D85D54D6-1741-4993-9188-396AAF76BE6B}" type="pres">
      <dgm:prSet presAssocID="{D37D59BF-C292-470E-9C57-0F66D1463B7E}" presName="linNode" presStyleCnt="0"/>
      <dgm:spPr/>
    </dgm:pt>
    <dgm:pt modelId="{01412378-2ACF-4FF8-8343-D4460AAA065F}" type="pres">
      <dgm:prSet presAssocID="{D37D59BF-C292-470E-9C57-0F66D1463B7E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4F0D22C-223D-4CC0-8FE0-66FAF4A1BE39}" type="presOf" srcId="{D37D59BF-C292-470E-9C57-0F66D1463B7E}" destId="{01412378-2ACF-4FF8-8343-D4460AAA065F}" srcOrd="0" destOrd="0" presId="urn:microsoft.com/office/officeart/2005/8/layout/vList5"/>
    <dgm:cxn modelId="{4BA4C789-E1A3-472C-90DA-0979464FA3A7}" type="presOf" srcId="{8042FB52-1818-4890-953E-B855E34ADE85}" destId="{BD431D9A-C18B-4E08-BC2C-1D548A808464}" srcOrd="0" destOrd="0" presId="urn:microsoft.com/office/officeart/2005/8/layout/vList5"/>
    <dgm:cxn modelId="{57F89A8B-99CA-449E-A451-097B8E1DF2E8}" srcId="{8042FB52-1818-4890-953E-B855E34ADE85}" destId="{D37D59BF-C292-470E-9C57-0F66D1463B7E}" srcOrd="0" destOrd="0" parTransId="{36EB5393-6677-4111-A6F7-2AA8863EC5A0}" sibTransId="{4F69E9F7-D824-4908-AACA-426DA528D8B3}"/>
    <dgm:cxn modelId="{0A1ADCCF-E3F4-450D-B5DC-746A80C195F6}" type="presParOf" srcId="{BD431D9A-C18B-4E08-BC2C-1D548A808464}" destId="{D85D54D6-1741-4993-9188-396AAF76BE6B}" srcOrd="0" destOrd="0" presId="urn:microsoft.com/office/officeart/2005/8/layout/vList5"/>
    <dgm:cxn modelId="{C7F419C3-F012-4727-9F4C-F7A43EF99C89}" type="presParOf" srcId="{D85D54D6-1741-4993-9188-396AAF76BE6B}" destId="{01412378-2ACF-4FF8-8343-D4460AAA06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B908EC-D2E6-4A64-820B-56A857204EF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AAB19-3034-4F3B-A5FA-04EDE2F13A50}">
      <dgm:prSet custT="1"/>
      <dgm:spPr/>
      <dgm:t>
        <a:bodyPr/>
        <a:lstStyle/>
        <a:p>
          <a:r>
            <a:rPr lang="en-US" sz="2400" dirty="0"/>
            <a:t>Dynamic Website Features</a:t>
          </a:r>
        </a:p>
      </dgm:t>
    </dgm:pt>
    <dgm:pt modelId="{890082A3-51F8-4487-9F04-EC57310DA55E}" type="parTrans" cxnId="{12004E80-AF39-4457-96CE-7C5A977D69DE}">
      <dgm:prSet/>
      <dgm:spPr/>
      <dgm:t>
        <a:bodyPr/>
        <a:lstStyle/>
        <a:p>
          <a:endParaRPr lang="en-US"/>
        </a:p>
      </dgm:t>
    </dgm:pt>
    <dgm:pt modelId="{C91101F3-E53B-4E1B-8337-CC0DBBA1C208}" type="sibTrans" cxnId="{12004E80-AF39-4457-96CE-7C5A977D69DE}">
      <dgm:prSet/>
      <dgm:spPr/>
      <dgm:t>
        <a:bodyPr/>
        <a:lstStyle/>
        <a:p>
          <a:endParaRPr lang="en-US"/>
        </a:p>
      </dgm:t>
    </dgm:pt>
    <dgm:pt modelId="{9906D767-6E1B-4980-9341-D533B46910CA}" type="pres">
      <dgm:prSet presAssocID="{8AB908EC-D2E6-4A64-820B-56A857204EFF}" presName="Name0" presStyleCnt="0">
        <dgm:presLayoutVars>
          <dgm:dir/>
          <dgm:animLvl val="lvl"/>
          <dgm:resizeHandles val="exact"/>
        </dgm:presLayoutVars>
      </dgm:prSet>
      <dgm:spPr/>
    </dgm:pt>
    <dgm:pt modelId="{4575FCB2-03F1-4674-AF3C-AF48C19A3176}" type="pres">
      <dgm:prSet presAssocID="{E3CAAB19-3034-4F3B-A5FA-04EDE2F13A50}" presName="linNode" presStyleCnt="0"/>
      <dgm:spPr/>
    </dgm:pt>
    <dgm:pt modelId="{C8781DCB-6FC9-4132-A89C-30DFEC01D75F}" type="pres">
      <dgm:prSet presAssocID="{E3CAAB19-3034-4F3B-A5FA-04EDE2F13A50}" presName="parentText" presStyleLbl="node1" presStyleIdx="0" presStyleCnt="1" custScaleX="123457">
        <dgm:presLayoutVars>
          <dgm:chMax val="1"/>
          <dgm:bulletEnabled val="1"/>
        </dgm:presLayoutVars>
      </dgm:prSet>
      <dgm:spPr/>
    </dgm:pt>
  </dgm:ptLst>
  <dgm:cxnLst>
    <dgm:cxn modelId="{47083749-CFF5-4BC8-A5B3-8979F701FAFE}" type="presOf" srcId="{8AB908EC-D2E6-4A64-820B-56A857204EFF}" destId="{9906D767-6E1B-4980-9341-D533B46910CA}" srcOrd="0" destOrd="0" presId="urn:microsoft.com/office/officeart/2005/8/layout/vList5"/>
    <dgm:cxn modelId="{12004E80-AF39-4457-96CE-7C5A977D69DE}" srcId="{8AB908EC-D2E6-4A64-820B-56A857204EFF}" destId="{E3CAAB19-3034-4F3B-A5FA-04EDE2F13A50}" srcOrd="0" destOrd="0" parTransId="{890082A3-51F8-4487-9F04-EC57310DA55E}" sibTransId="{C91101F3-E53B-4E1B-8337-CC0DBBA1C208}"/>
    <dgm:cxn modelId="{722E35E4-7469-4F7C-A239-B5DC2BBCC313}" type="presOf" srcId="{E3CAAB19-3034-4F3B-A5FA-04EDE2F13A50}" destId="{C8781DCB-6FC9-4132-A89C-30DFEC01D75F}" srcOrd="0" destOrd="0" presId="urn:microsoft.com/office/officeart/2005/8/layout/vList5"/>
    <dgm:cxn modelId="{18D037CD-3520-450C-9C38-6802F9590304}" type="presParOf" srcId="{9906D767-6E1B-4980-9341-D533B46910CA}" destId="{4575FCB2-03F1-4674-AF3C-AF48C19A3176}" srcOrd="0" destOrd="0" presId="urn:microsoft.com/office/officeart/2005/8/layout/vList5"/>
    <dgm:cxn modelId="{53F27141-5FE0-4729-9841-4284C63766B8}" type="presParOf" srcId="{4575FCB2-03F1-4674-AF3C-AF48C19A3176}" destId="{C8781DCB-6FC9-4132-A89C-30DFEC01D7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800266-925A-41F6-8650-FB6AE41C7D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D04EA4-C68F-42A8-82E4-32690A5ECB21}">
      <dgm:prSet custT="1"/>
      <dgm:spPr/>
      <dgm:t>
        <a:bodyPr/>
        <a:lstStyle/>
        <a:p>
          <a:r>
            <a:rPr lang="en-US" sz="2400" dirty="0"/>
            <a:t>Admin Dashboard </a:t>
          </a:r>
        </a:p>
      </dgm:t>
    </dgm:pt>
    <dgm:pt modelId="{3C861A2A-ACD0-4CCF-B986-10D3A6547804}" type="parTrans" cxnId="{BB0FF503-5650-4D9B-B20F-4FD165FC753A}">
      <dgm:prSet/>
      <dgm:spPr/>
      <dgm:t>
        <a:bodyPr/>
        <a:lstStyle/>
        <a:p>
          <a:endParaRPr lang="en-US"/>
        </a:p>
      </dgm:t>
    </dgm:pt>
    <dgm:pt modelId="{A1CDCD00-6CD4-4822-A8F8-CB386B3AE6D9}" type="sibTrans" cxnId="{BB0FF503-5650-4D9B-B20F-4FD165FC753A}">
      <dgm:prSet/>
      <dgm:spPr/>
      <dgm:t>
        <a:bodyPr/>
        <a:lstStyle/>
        <a:p>
          <a:endParaRPr lang="en-US"/>
        </a:p>
      </dgm:t>
    </dgm:pt>
    <dgm:pt modelId="{C3F3D75F-4D8A-4E74-9801-A36EB7C8567B}" type="pres">
      <dgm:prSet presAssocID="{09800266-925A-41F6-8650-FB6AE41C7D03}" presName="Name0" presStyleCnt="0">
        <dgm:presLayoutVars>
          <dgm:dir/>
          <dgm:animLvl val="lvl"/>
          <dgm:resizeHandles val="exact"/>
        </dgm:presLayoutVars>
      </dgm:prSet>
      <dgm:spPr/>
    </dgm:pt>
    <dgm:pt modelId="{59827E05-8B53-4122-BA59-F99BB87251DB}" type="pres">
      <dgm:prSet presAssocID="{0DD04EA4-C68F-42A8-82E4-32690A5ECB21}" presName="linNode" presStyleCnt="0"/>
      <dgm:spPr/>
    </dgm:pt>
    <dgm:pt modelId="{61E3A3E7-B868-4F3B-827E-E7276DA73179}" type="pres">
      <dgm:prSet presAssocID="{0DD04EA4-C68F-42A8-82E4-32690A5ECB21}" presName="parentText" presStyleLbl="node1" presStyleIdx="0" presStyleCnt="1" custScaleX="256597" custLinFactNeighborX="-25966" custLinFactNeighborY="5292">
        <dgm:presLayoutVars>
          <dgm:chMax val="1"/>
          <dgm:bulletEnabled val="1"/>
        </dgm:presLayoutVars>
      </dgm:prSet>
      <dgm:spPr/>
    </dgm:pt>
  </dgm:ptLst>
  <dgm:cxnLst>
    <dgm:cxn modelId="{BB0FF503-5650-4D9B-B20F-4FD165FC753A}" srcId="{09800266-925A-41F6-8650-FB6AE41C7D03}" destId="{0DD04EA4-C68F-42A8-82E4-32690A5ECB21}" srcOrd="0" destOrd="0" parTransId="{3C861A2A-ACD0-4CCF-B986-10D3A6547804}" sibTransId="{A1CDCD00-6CD4-4822-A8F8-CB386B3AE6D9}"/>
    <dgm:cxn modelId="{B73CF5CF-6FC1-4A79-8FFD-7C9643E5D249}" type="presOf" srcId="{09800266-925A-41F6-8650-FB6AE41C7D03}" destId="{C3F3D75F-4D8A-4E74-9801-A36EB7C8567B}" srcOrd="0" destOrd="0" presId="urn:microsoft.com/office/officeart/2005/8/layout/vList5"/>
    <dgm:cxn modelId="{F27A9FFB-51E9-4DB0-A56A-16481F310A4F}" type="presOf" srcId="{0DD04EA4-C68F-42A8-82E4-32690A5ECB21}" destId="{61E3A3E7-B868-4F3B-827E-E7276DA73179}" srcOrd="0" destOrd="0" presId="urn:microsoft.com/office/officeart/2005/8/layout/vList5"/>
    <dgm:cxn modelId="{B7A69E78-7334-40CC-87E0-4A9F7EE4F962}" type="presParOf" srcId="{C3F3D75F-4D8A-4E74-9801-A36EB7C8567B}" destId="{59827E05-8B53-4122-BA59-F99BB87251DB}" srcOrd="0" destOrd="0" presId="urn:microsoft.com/office/officeart/2005/8/layout/vList5"/>
    <dgm:cxn modelId="{5117AA56-4ECC-4F2A-BB3D-9FEE9245E12F}" type="presParOf" srcId="{59827E05-8B53-4122-BA59-F99BB87251DB}" destId="{61E3A3E7-B868-4F3B-827E-E7276DA7317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4BE9A2-52BE-4028-8B06-2E1E35F526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D0F0C-3270-4A19-81E0-A5EA06B6DC9D}">
      <dgm:prSet custT="1"/>
      <dgm:spPr/>
      <dgm:t>
        <a:bodyPr/>
        <a:lstStyle/>
        <a:p>
          <a:r>
            <a:rPr lang="en-US" sz="2400" dirty="0"/>
            <a:t>Student Dashboard Features</a:t>
          </a:r>
        </a:p>
      </dgm:t>
    </dgm:pt>
    <dgm:pt modelId="{972C81AA-F837-4C19-9539-D560C0C02D7E}" type="parTrans" cxnId="{7B6846EF-484A-4CBF-817F-3E7098F9DA78}">
      <dgm:prSet/>
      <dgm:spPr/>
      <dgm:t>
        <a:bodyPr/>
        <a:lstStyle/>
        <a:p>
          <a:endParaRPr lang="en-US"/>
        </a:p>
      </dgm:t>
    </dgm:pt>
    <dgm:pt modelId="{5EAD73D4-5178-479B-ADBC-F9388F6BD61B}" type="sibTrans" cxnId="{7B6846EF-484A-4CBF-817F-3E7098F9DA78}">
      <dgm:prSet/>
      <dgm:spPr/>
      <dgm:t>
        <a:bodyPr/>
        <a:lstStyle/>
        <a:p>
          <a:endParaRPr lang="en-US"/>
        </a:p>
      </dgm:t>
    </dgm:pt>
    <dgm:pt modelId="{D8648EE3-E091-44D4-A51C-E3C5C3F7EF08}" type="pres">
      <dgm:prSet presAssocID="{1A4BE9A2-52BE-4028-8B06-2E1E35F5263B}" presName="Name0" presStyleCnt="0">
        <dgm:presLayoutVars>
          <dgm:dir/>
          <dgm:animLvl val="lvl"/>
          <dgm:resizeHandles val="exact"/>
        </dgm:presLayoutVars>
      </dgm:prSet>
      <dgm:spPr/>
    </dgm:pt>
    <dgm:pt modelId="{55D92E4B-FCE8-443D-B9FA-E8E99D29D7BD}" type="pres">
      <dgm:prSet presAssocID="{664D0F0C-3270-4A19-81E0-A5EA06B6DC9D}" presName="linNode" presStyleCnt="0"/>
      <dgm:spPr/>
    </dgm:pt>
    <dgm:pt modelId="{136E8E8C-205A-4FF9-B2AC-258753A5461F}" type="pres">
      <dgm:prSet presAssocID="{664D0F0C-3270-4A19-81E0-A5EA06B6DC9D}" presName="parentText" presStyleLbl="node1" presStyleIdx="0" presStyleCnt="1" custScaleX="116402">
        <dgm:presLayoutVars>
          <dgm:chMax val="1"/>
          <dgm:bulletEnabled val="1"/>
        </dgm:presLayoutVars>
      </dgm:prSet>
      <dgm:spPr/>
    </dgm:pt>
  </dgm:ptLst>
  <dgm:cxnLst>
    <dgm:cxn modelId="{EAB90537-6C1C-4972-84A4-4E00F8FD5160}" type="presOf" srcId="{1A4BE9A2-52BE-4028-8B06-2E1E35F5263B}" destId="{D8648EE3-E091-44D4-A51C-E3C5C3F7EF08}" srcOrd="0" destOrd="0" presId="urn:microsoft.com/office/officeart/2005/8/layout/vList5"/>
    <dgm:cxn modelId="{9A3574C3-989B-4B50-A38D-87F9DC393EA2}" type="presOf" srcId="{664D0F0C-3270-4A19-81E0-A5EA06B6DC9D}" destId="{136E8E8C-205A-4FF9-B2AC-258753A5461F}" srcOrd="0" destOrd="0" presId="urn:microsoft.com/office/officeart/2005/8/layout/vList5"/>
    <dgm:cxn modelId="{7B6846EF-484A-4CBF-817F-3E7098F9DA78}" srcId="{1A4BE9A2-52BE-4028-8B06-2E1E35F5263B}" destId="{664D0F0C-3270-4A19-81E0-A5EA06B6DC9D}" srcOrd="0" destOrd="0" parTransId="{972C81AA-F837-4C19-9539-D560C0C02D7E}" sibTransId="{5EAD73D4-5178-479B-ADBC-F9388F6BD61B}"/>
    <dgm:cxn modelId="{41ABD031-3CFD-4836-949E-EF5A8C3DC6ED}" type="presParOf" srcId="{D8648EE3-E091-44D4-A51C-E3C5C3F7EF08}" destId="{55D92E4B-FCE8-443D-B9FA-E8E99D29D7BD}" srcOrd="0" destOrd="0" presId="urn:microsoft.com/office/officeart/2005/8/layout/vList5"/>
    <dgm:cxn modelId="{9D04D270-CED7-4274-9B46-5D9137166FFB}" type="presParOf" srcId="{55D92E4B-FCE8-443D-B9FA-E8E99D29D7BD}" destId="{136E8E8C-205A-4FF9-B2AC-258753A5461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AE441D-6BCE-41AD-A48C-142DDBA249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6972D-E6CE-4741-A7F0-CD4D9F1B9A73}">
      <dgm:prSet custT="1"/>
      <dgm:spPr/>
      <dgm:t>
        <a:bodyPr/>
        <a:lstStyle/>
        <a:p>
          <a:r>
            <a:rPr lang="en-US" sz="2400" dirty="0"/>
            <a:t>Online Test</a:t>
          </a:r>
        </a:p>
      </dgm:t>
    </dgm:pt>
    <dgm:pt modelId="{C0A4F59C-30F9-4F70-9339-26E4C2C6C0B8}" type="parTrans" cxnId="{09E6D5D5-9276-4C11-9D73-D72ECFA33FBE}">
      <dgm:prSet/>
      <dgm:spPr/>
      <dgm:t>
        <a:bodyPr/>
        <a:lstStyle/>
        <a:p>
          <a:endParaRPr lang="en-US"/>
        </a:p>
      </dgm:t>
    </dgm:pt>
    <dgm:pt modelId="{5C547E57-8477-409F-B693-257835AC45A8}" type="sibTrans" cxnId="{09E6D5D5-9276-4C11-9D73-D72ECFA33FBE}">
      <dgm:prSet/>
      <dgm:spPr/>
      <dgm:t>
        <a:bodyPr/>
        <a:lstStyle/>
        <a:p>
          <a:endParaRPr lang="en-US"/>
        </a:p>
      </dgm:t>
    </dgm:pt>
    <dgm:pt modelId="{53D883C1-E5FD-4B61-A2FE-45D52FD10F23}" type="pres">
      <dgm:prSet presAssocID="{68AE441D-6BCE-41AD-A48C-142DDBA249A6}" presName="Name0" presStyleCnt="0">
        <dgm:presLayoutVars>
          <dgm:dir/>
          <dgm:animLvl val="lvl"/>
          <dgm:resizeHandles val="exact"/>
        </dgm:presLayoutVars>
      </dgm:prSet>
      <dgm:spPr/>
    </dgm:pt>
    <dgm:pt modelId="{D70C2458-F8B5-411A-AAAA-205EACCF737B}" type="pres">
      <dgm:prSet presAssocID="{0B76972D-E6CE-4741-A7F0-CD4D9F1B9A73}" presName="linNode" presStyleCnt="0"/>
      <dgm:spPr/>
    </dgm:pt>
    <dgm:pt modelId="{843C3962-362C-40D3-B4EE-A367D2FE67E3}" type="pres">
      <dgm:prSet presAssocID="{0B76972D-E6CE-4741-A7F0-CD4D9F1B9A73}" presName="parentText" presStyleLbl="node1" presStyleIdx="0" presStyleCnt="1" custScaleX="241228" custLinFactNeighborX="592" custLinFactNeighborY="-55531">
        <dgm:presLayoutVars>
          <dgm:chMax val="1"/>
          <dgm:bulletEnabled val="1"/>
        </dgm:presLayoutVars>
      </dgm:prSet>
      <dgm:spPr/>
    </dgm:pt>
  </dgm:ptLst>
  <dgm:cxnLst>
    <dgm:cxn modelId="{09E6D5D5-9276-4C11-9D73-D72ECFA33FBE}" srcId="{68AE441D-6BCE-41AD-A48C-142DDBA249A6}" destId="{0B76972D-E6CE-4741-A7F0-CD4D9F1B9A73}" srcOrd="0" destOrd="0" parTransId="{C0A4F59C-30F9-4F70-9339-26E4C2C6C0B8}" sibTransId="{5C547E57-8477-409F-B693-257835AC45A8}"/>
    <dgm:cxn modelId="{98B744E1-58EE-4EC0-825C-43B6DC21F237}" type="presOf" srcId="{0B76972D-E6CE-4741-A7F0-CD4D9F1B9A73}" destId="{843C3962-362C-40D3-B4EE-A367D2FE67E3}" srcOrd="0" destOrd="0" presId="urn:microsoft.com/office/officeart/2005/8/layout/vList5"/>
    <dgm:cxn modelId="{2B77FEF8-169F-4AC0-AEF3-5C6AE6789129}" type="presOf" srcId="{68AE441D-6BCE-41AD-A48C-142DDBA249A6}" destId="{53D883C1-E5FD-4B61-A2FE-45D52FD10F23}" srcOrd="0" destOrd="0" presId="urn:microsoft.com/office/officeart/2005/8/layout/vList5"/>
    <dgm:cxn modelId="{D2F9B434-2832-4744-8086-02F876174604}" type="presParOf" srcId="{53D883C1-E5FD-4B61-A2FE-45D52FD10F23}" destId="{D70C2458-F8B5-411A-AAAA-205EACCF737B}" srcOrd="0" destOrd="0" presId="urn:microsoft.com/office/officeart/2005/8/layout/vList5"/>
    <dgm:cxn modelId="{BC3A6508-592E-4E1E-A3FB-891903E41A50}" type="presParOf" srcId="{D70C2458-F8B5-411A-AAAA-205EACCF737B}" destId="{843C3962-362C-40D3-B4EE-A367D2FE67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427D-B86A-41DC-A745-F650C043B831}">
      <dsp:nvSpPr>
        <dsp:cNvPr id="0" name=""/>
        <dsp:cNvSpPr/>
      </dsp:nvSpPr>
      <dsp:spPr>
        <a:xfrm>
          <a:off x="0" y="0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Expertise: </a:t>
          </a:r>
          <a:r>
            <a:rPr lang="en-US" sz="2000" kern="1200" dirty="0"/>
            <a:t>Website &amp; Software Development, Cloud Solutions, Cybersecurity 	   </a:t>
          </a:r>
        </a:p>
      </dsp:txBody>
      <dsp:txXfrm>
        <a:off x="1998213" y="0"/>
        <a:ext cx="7145785" cy="1694139"/>
      </dsp:txXfrm>
    </dsp:sp>
    <dsp:sp modelId="{05BFBF11-FFE9-4A9E-9A42-3AAC45A52616}">
      <dsp:nvSpPr>
        <dsp:cNvPr id="0" name=""/>
        <dsp:cNvSpPr/>
      </dsp:nvSpPr>
      <dsp:spPr>
        <a:xfrm>
          <a:off x="169413" y="169413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4A3D5-A0EB-4D48-B6F0-32BFC48F22CB}">
      <dsp:nvSpPr>
        <dsp:cNvPr id="0" name=""/>
        <dsp:cNvSpPr/>
      </dsp:nvSpPr>
      <dsp:spPr>
        <a:xfrm>
          <a:off x="0" y="1863553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Services: </a:t>
          </a:r>
          <a:r>
            <a:rPr lang="en-US" sz="2000" kern="1200" dirty="0"/>
            <a:t>School ERP |Inventory| CRM Software | Website &amp; App Development</a:t>
          </a:r>
        </a:p>
      </dsp:txBody>
      <dsp:txXfrm>
        <a:off x="1998213" y="1863553"/>
        <a:ext cx="7145785" cy="1694139"/>
      </dsp:txXfrm>
    </dsp:sp>
    <dsp:sp modelId="{D2D2AC51-7233-41D1-843E-06A5818C34EC}">
      <dsp:nvSpPr>
        <dsp:cNvPr id="0" name=""/>
        <dsp:cNvSpPr/>
      </dsp:nvSpPr>
      <dsp:spPr>
        <a:xfrm>
          <a:off x="169413" y="2032967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940E8-9383-48AB-99F4-BD371BC8D9FB}">
      <dsp:nvSpPr>
        <dsp:cNvPr id="0" name=""/>
        <dsp:cNvSpPr/>
      </dsp:nvSpPr>
      <dsp:spPr>
        <a:xfrm>
          <a:off x="0" y="3727106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Office locations: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Head Office: </a:t>
          </a:r>
          <a:r>
            <a:rPr lang="en-US" sz="2000" kern="1200" dirty="0"/>
            <a:t>Gurugram, Haryana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Branch Office:</a:t>
          </a:r>
          <a:r>
            <a:rPr lang="en-US" sz="2000" kern="1200" dirty="0"/>
            <a:t> Neelbad, Bhopal															 </a:t>
          </a:r>
        </a:p>
      </dsp:txBody>
      <dsp:txXfrm>
        <a:off x="1998213" y="3727106"/>
        <a:ext cx="7145785" cy="1694139"/>
      </dsp:txXfrm>
    </dsp:sp>
    <dsp:sp modelId="{5ACDDA10-E1B2-4BD7-A9F2-B22C754BFFF0}">
      <dsp:nvSpPr>
        <dsp:cNvPr id="0" name=""/>
        <dsp:cNvSpPr/>
      </dsp:nvSpPr>
      <dsp:spPr>
        <a:xfrm>
          <a:off x="169413" y="3896520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D761-2CD3-4DBE-8E13-6C9316F7A22F}">
      <dsp:nvSpPr>
        <dsp:cNvPr id="0" name=""/>
        <dsp:cNvSpPr/>
      </dsp:nvSpPr>
      <dsp:spPr>
        <a:xfrm>
          <a:off x="2185991" y="0"/>
          <a:ext cx="4772015" cy="36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Employee Dashboard Features</a:t>
          </a:r>
        </a:p>
      </dsp:txBody>
      <dsp:txXfrm>
        <a:off x="2203798" y="17807"/>
        <a:ext cx="4736401" cy="3291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3B186-D2C7-47D0-9154-144943C3C8D6}">
      <dsp:nvSpPr>
        <dsp:cNvPr id="0" name=""/>
        <dsp:cNvSpPr/>
      </dsp:nvSpPr>
      <dsp:spPr>
        <a:xfrm>
          <a:off x="1494968" y="225"/>
          <a:ext cx="6154061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Attendance Features Of Admin Dashboard</a:t>
          </a:r>
        </a:p>
      </dsp:txBody>
      <dsp:txXfrm>
        <a:off x="1517483" y="22740"/>
        <a:ext cx="6109031" cy="4161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0DF3-4C17-4BEF-AC46-195CFC2EED7E}">
      <dsp:nvSpPr>
        <dsp:cNvPr id="0" name=""/>
        <dsp:cNvSpPr/>
      </dsp:nvSpPr>
      <dsp:spPr>
        <a:xfrm>
          <a:off x="1727191" y="0"/>
          <a:ext cx="5689616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Attendance Features Of Admin Dashboard</a:t>
          </a:r>
        </a:p>
      </dsp:txBody>
      <dsp:txXfrm>
        <a:off x="1749706" y="22515"/>
        <a:ext cx="5644586" cy="4161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A30C-6391-4019-8187-5C8D606541CA}">
      <dsp:nvSpPr>
        <dsp:cNvPr id="0" name=""/>
        <dsp:cNvSpPr/>
      </dsp:nvSpPr>
      <dsp:spPr>
        <a:xfrm>
          <a:off x="1436917" y="225"/>
          <a:ext cx="6270164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Attendance Features Of Admin Dashboard</a:t>
          </a:r>
        </a:p>
      </dsp:txBody>
      <dsp:txXfrm>
        <a:off x="1459432" y="22740"/>
        <a:ext cx="6225134" cy="41618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A30C-6391-4019-8187-5C8D606541CA}">
      <dsp:nvSpPr>
        <dsp:cNvPr id="0" name=""/>
        <dsp:cNvSpPr/>
      </dsp:nvSpPr>
      <dsp:spPr>
        <a:xfrm>
          <a:off x="1436917" y="225"/>
          <a:ext cx="6270164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Attendance Features Of Admin Dashboard</a:t>
          </a:r>
        </a:p>
      </dsp:txBody>
      <dsp:txXfrm>
        <a:off x="1459432" y="22740"/>
        <a:ext cx="6225134" cy="4161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97A89-BCE3-49A6-8F44-22388E7D67B5}">
      <dsp:nvSpPr>
        <dsp:cNvPr id="0" name=""/>
        <dsp:cNvSpPr/>
      </dsp:nvSpPr>
      <dsp:spPr>
        <a:xfrm>
          <a:off x="2424098" y="225"/>
          <a:ext cx="4281511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Affiliate Dashboard Features</a:t>
          </a:r>
        </a:p>
      </dsp:txBody>
      <dsp:txXfrm>
        <a:off x="2446613" y="22740"/>
        <a:ext cx="4236481" cy="4161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A1AA4-5638-4FEF-B8DD-874052C26ABE}">
      <dsp:nvSpPr>
        <dsp:cNvPr id="0" name=""/>
        <dsp:cNvSpPr/>
      </dsp:nvSpPr>
      <dsp:spPr>
        <a:xfrm>
          <a:off x="1973947" y="225"/>
          <a:ext cx="5196103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Affiliate Features Of Admin Dashboard</a:t>
          </a:r>
        </a:p>
      </dsp:txBody>
      <dsp:txXfrm>
        <a:off x="1996462" y="22740"/>
        <a:ext cx="5151073" cy="416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E9FF-88E5-43E9-9BD4-936AB5A93330}">
      <dsp:nvSpPr>
        <dsp:cNvPr id="0" name=""/>
        <dsp:cNvSpPr/>
      </dsp:nvSpPr>
      <dsp:spPr>
        <a:xfrm>
          <a:off x="2926080" y="182"/>
          <a:ext cx="3291840" cy="373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overview</a:t>
          </a:r>
        </a:p>
      </dsp:txBody>
      <dsp:txXfrm>
        <a:off x="2944309" y="18411"/>
        <a:ext cx="3255382" cy="336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92894-24DE-4487-8504-BECEB6755625}">
      <dsp:nvSpPr>
        <dsp:cNvPr id="0" name=""/>
        <dsp:cNvSpPr/>
      </dsp:nvSpPr>
      <dsp:spPr>
        <a:xfrm>
          <a:off x="1017811" y="175127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Log in management</a:t>
          </a:r>
        </a:p>
      </dsp:txBody>
      <dsp:txXfrm>
        <a:off x="1017811" y="175127"/>
        <a:ext cx="2272244" cy="710076"/>
      </dsp:txXfrm>
    </dsp:sp>
    <dsp:sp modelId="{B705FEE0-69DD-49BD-BE99-5A9AEBABAB39}">
      <dsp:nvSpPr>
        <dsp:cNvPr id="0" name=""/>
        <dsp:cNvSpPr/>
      </dsp:nvSpPr>
      <dsp:spPr>
        <a:xfrm>
          <a:off x="923134" y="72561"/>
          <a:ext cx="497053" cy="745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07035-F240-4688-8FE1-FFF032908AAB}">
      <dsp:nvSpPr>
        <dsp:cNvPr id="0" name=""/>
        <dsp:cNvSpPr/>
      </dsp:nvSpPr>
      <dsp:spPr>
        <a:xfrm>
          <a:off x="3501608" y="175127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Profile management</a:t>
          </a:r>
        </a:p>
      </dsp:txBody>
      <dsp:txXfrm>
        <a:off x="3501608" y="175127"/>
        <a:ext cx="2272244" cy="710076"/>
      </dsp:txXfrm>
    </dsp:sp>
    <dsp:sp modelId="{BC2423E3-31C8-4CC2-BA00-E4267663C0A3}">
      <dsp:nvSpPr>
        <dsp:cNvPr id="0" name=""/>
        <dsp:cNvSpPr/>
      </dsp:nvSpPr>
      <dsp:spPr>
        <a:xfrm>
          <a:off x="3406931" y="72561"/>
          <a:ext cx="497053" cy="745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DE15B-A9AF-4F2B-916E-66CEBD7AF9F3}">
      <dsp:nvSpPr>
        <dsp:cNvPr id="0" name=""/>
        <dsp:cNvSpPr/>
      </dsp:nvSpPr>
      <dsp:spPr>
        <a:xfrm>
          <a:off x="5985406" y="175127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Admin management</a:t>
          </a:r>
        </a:p>
      </dsp:txBody>
      <dsp:txXfrm>
        <a:off x="5985406" y="175127"/>
        <a:ext cx="2272244" cy="710076"/>
      </dsp:txXfrm>
    </dsp:sp>
    <dsp:sp modelId="{FEF27888-ABDF-405D-A60D-1D0843BC9FA6}">
      <dsp:nvSpPr>
        <dsp:cNvPr id="0" name=""/>
        <dsp:cNvSpPr/>
      </dsp:nvSpPr>
      <dsp:spPr>
        <a:xfrm>
          <a:off x="5890729" y="72561"/>
          <a:ext cx="497053" cy="745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01752-3B53-465F-8DB7-0199D62152E7}">
      <dsp:nvSpPr>
        <dsp:cNvPr id="0" name=""/>
        <dsp:cNvSpPr/>
      </dsp:nvSpPr>
      <dsp:spPr>
        <a:xfrm>
          <a:off x="1017811" y="1069034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Employee management</a:t>
          </a:r>
        </a:p>
      </dsp:txBody>
      <dsp:txXfrm>
        <a:off x="1017811" y="1069034"/>
        <a:ext cx="2272244" cy="710076"/>
      </dsp:txXfrm>
    </dsp:sp>
    <dsp:sp modelId="{AA0C6F18-4F1F-42DA-A7A9-C4BEE2CE5E4A}">
      <dsp:nvSpPr>
        <dsp:cNvPr id="0" name=""/>
        <dsp:cNvSpPr/>
      </dsp:nvSpPr>
      <dsp:spPr>
        <a:xfrm>
          <a:off x="923134" y="966468"/>
          <a:ext cx="497053" cy="74558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CEFF6-E159-4C53-A8DD-116381C7ED86}">
      <dsp:nvSpPr>
        <dsp:cNvPr id="0" name=""/>
        <dsp:cNvSpPr/>
      </dsp:nvSpPr>
      <dsp:spPr>
        <a:xfrm>
          <a:off x="3501608" y="1069034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Student management</a:t>
          </a:r>
        </a:p>
      </dsp:txBody>
      <dsp:txXfrm>
        <a:off x="3501608" y="1069034"/>
        <a:ext cx="2272244" cy="710076"/>
      </dsp:txXfrm>
    </dsp:sp>
    <dsp:sp modelId="{AF0CC6C6-F486-42B2-9028-03BBE297A651}">
      <dsp:nvSpPr>
        <dsp:cNvPr id="0" name=""/>
        <dsp:cNvSpPr/>
      </dsp:nvSpPr>
      <dsp:spPr>
        <a:xfrm>
          <a:off x="3406931" y="966468"/>
          <a:ext cx="497053" cy="74558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9755E-4337-4B4B-8A57-0B379FA6F7A7}">
      <dsp:nvSpPr>
        <dsp:cNvPr id="0" name=""/>
        <dsp:cNvSpPr/>
      </dsp:nvSpPr>
      <dsp:spPr>
        <a:xfrm>
          <a:off x="5985406" y="1069034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Referral|affiliate management </a:t>
          </a:r>
        </a:p>
      </dsp:txBody>
      <dsp:txXfrm>
        <a:off x="5985406" y="1069034"/>
        <a:ext cx="2272244" cy="710076"/>
      </dsp:txXfrm>
    </dsp:sp>
    <dsp:sp modelId="{DD15294C-63A7-4153-B2E5-9757B11C8BFC}">
      <dsp:nvSpPr>
        <dsp:cNvPr id="0" name=""/>
        <dsp:cNvSpPr/>
      </dsp:nvSpPr>
      <dsp:spPr>
        <a:xfrm>
          <a:off x="5890729" y="966468"/>
          <a:ext cx="497053" cy="74558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BDB33-3EAC-488B-85CE-1CDE11F99733}">
      <dsp:nvSpPr>
        <dsp:cNvPr id="0" name=""/>
        <dsp:cNvSpPr/>
      </dsp:nvSpPr>
      <dsp:spPr>
        <a:xfrm>
          <a:off x="1017811" y="1962942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Report management</a:t>
          </a:r>
        </a:p>
      </dsp:txBody>
      <dsp:txXfrm>
        <a:off x="1017811" y="1962942"/>
        <a:ext cx="2272244" cy="710076"/>
      </dsp:txXfrm>
    </dsp:sp>
    <dsp:sp modelId="{4101D799-C365-4151-9EC4-40F76897A61F}">
      <dsp:nvSpPr>
        <dsp:cNvPr id="0" name=""/>
        <dsp:cNvSpPr/>
      </dsp:nvSpPr>
      <dsp:spPr>
        <a:xfrm>
          <a:off x="923134" y="1860375"/>
          <a:ext cx="497053" cy="7455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6B7C6-2524-4029-86F9-8288F2285767}">
      <dsp:nvSpPr>
        <dsp:cNvPr id="0" name=""/>
        <dsp:cNvSpPr/>
      </dsp:nvSpPr>
      <dsp:spPr>
        <a:xfrm>
          <a:off x="3501608" y="1962942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Online admission </a:t>
          </a:r>
        </a:p>
      </dsp:txBody>
      <dsp:txXfrm>
        <a:off x="3501608" y="1962942"/>
        <a:ext cx="2272244" cy="710076"/>
      </dsp:txXfrm>
    </dsp:sp>
    <dsp:sp modelId="{36A8F03B-9E24-4EEF-A6D5-D60A83BE013B}">
      <dsp:nvSpPr>
        <dsp:cNvPr id="0" name=""/>
        <dsp:cNvSpPr/>
      </dsp:nvSpPr>
      <dsp:spPr>
        <a:xfrm>
          <a:off x="3406931" y="1860375"/>
          <a:ext cx="497053" cy="7455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7469C-1CCC-4445-AC75-3A4CD90EACE7}">
      <dsp:nvSpPr>
        <dsp:cNvPr id="0" name=""/>
        <dsp:cNvSpPr/>
      </dsp:nvSpPr>
      <dsp:spPr>
        <a:xfrm>
          <a:off x="5985406" y="1962942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Online exam management</a:t>
          </a:r>
        </a:p>
      </dsp:txBody>
      <dsp:txXfrm>
        <a:off x="5985406" y="1962942"/>
        <a:ext cx="2272244" cy="710076"/>
      </dsp:txXfrm>
    </dsp:sp>
    <dsp:sp modelId="{A85E0DB8-C020-4799-A697-789E3EECF743}">
      <dsp:nvSpPr>
        <dsp:cNvPr id="0" name=""/>
        <dsp:cNvSpPr/>
      </dsp:nvSpPr>
      <dsp:spPr>
        <a:xfrm>
          <a:off x="5890729" y="1860375"/>
          <a:ext cx="497053" cy="7455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FD479-D8B9-47B6-B556-BBCABE0010A6}">
      <dsp:nvSpPr>
        <dsp:cNvPr id="0" name=""/>
        <dsp:cNvSpPr/>
      </dsp:nvSpPr>
      <dsp:spPr>
        <a:xfrm>
          <a:off x="1017811" y="2856849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Online attendance</a:t>
          </a:r>
        </a:p>
      </dsp:txBody>
      <dsp:txXfrm>
        <a:off x="1017811" y="2856849"/>
        <a:ext cx="2272244" cy="710076"/>
      </dsp:txXfrm>
    </dsp:sp>
    <dsp:sp modelId="{1B3B9395-5ACD-49AE-8F35-F12B68EBE9FE}">
      <dsp:nvSpPr>
        <dsp:cNvPr id="0" name=""/>
        <dsp:cNvSpPr/>
      </dsp:nvSpPr>
      <dsp:spPr>
        <a:xfrm>
          <a:off x="923134" y="2754282"/>
          <a:ext cx="497053" cy="7455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632A7-E640-47DE-9B26-038C9F914E71}">
      <dsp:nvSpPr>
        <dsp:cNvPr id="0" name=""/>
        <dsp:cNvSpPr/>
      </dsp:nvSpPr>
      <dsp:spPr>
        <a:xfrm>
          <a:off x="3501608" y="2856849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Video lectures</a:t>
          </a:r>
        </a:p>
      </dsp:txBody>
      <dsp:txXfrm>
        <a:off x="3501608" y="2856849"/>
        <a:ext cx="2272244" cy="710076"/>
      </dsp:txXfrm>
    </dsp:sp>
    <dsp:sp modelId="{CB555A48-A894-428A-9C40-B342D9BB1E57}">
      <dsp:nvSpPr>
        <dsp:cNvPr id="0" name=""/>
        <dsp:cNvSpPr/>
      </dsp:nvSpPr>
      <dsp:spPr>
        <a:xfrm>
          <a:off x="3406931" y="2754282"/>
          <a:ext cx="497053" cy="74558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B935A-4480-4A26-AF0B-F9AE8C42E634}">
      <dsp:nvSpPr>
        <dsp:cNvPr id="0" name=""/>
        <dsp:cNvSpPr/>
      </dsp:nvSpPr>
      <dsp:spPr>
        <a:xfrm>
          <a:off x="5985406" y="2856849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Online study material</a:t>
          </a:r>
        </a:p>
      </dsp:txBody>
      <dsp:txXfrm>
        <a:off x="5985406" y="2856849"/>
        <a:ext cx="2272244" cy="710076"/>
      </dsp:txXfrm>
    </dsp:sp>
    <dsp:sp modelId="{3754EFB8-398A-4C44-94C2-21E5A37583E1}">
      <dsp:nvSpPr>
        <dsp:cNvPr id="0" name=""/>
        <dsp:cNvSpPr/>
      </dsp:nvSpPr>
      <dsp:spPr>
        <a:xfrm>
          <a:off x="5890729" y="2754282"/>
          <a:ext cx="497053" cy="745580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8BD67-17C5-40DC-81B4-A64BDCE3AD39}">
      <dsp:nvSpPr>
        <dsp:cNvPr id="0" name=""/>
        <dsp:cNvSpPr/>
      </dsp:nvSpPr>
      <dsp:spPr>
        <a:xfrm>
          <a:off x="2259709" y="3750756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Dynamic       website</a:t>
          </a:r>
        </a:p>
      </dsp:txBody>
      <dsp:txXfrm>
        <a:off x="2259709" y="3750756"/>
        <a:ext cx="2272244" cy="710076"/>
      </dsp:txXfrm>
    </dsp:sp>
    <dsp:sp modelId="{4AC7185C-0B5C-4C26-A982-1602029B769A}">
      <dsp:nvSpPr>
        <dsp:cNvPr id="0" name=""/>
        <dsp:cNvSpPr/>
      </dsp:nvSpPr>
      <dsp:spPr>
        <a:xfrm>
          <a:off x="2165033" y="3648189"/>
          <a:ext cx="497053" cy="745580"/>
        </a:xfrm>
        <a:prstGeom prst="rect">
          <a:avLst/>
        </a:prstGeom>
        <a:blipFill>
          <a:blip xmlns:r="http://schemas.openxmlformats.org/officeDocument/2006/relationships"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87F09-3694-469A-BF03-00F026B9F530}">
      <dsp:nvSpPr>
        <dsp:cNvPr id="0" name=""/>
        <dsp:cNvSpPr/>
      </dsp:nvSpPr>
      <dsp:spPr>
        <a:xfrm>
          <a:off x="4743507" y="3750756"/>
          <a:ext cx="2272244" cy="71007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958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Online fee Payment     </a:t>
          </a:r>
        </a:p>
      </dsp:txBody>
      <dsp:txXfrm>
        <a:off x="4743507" y="3750756"/>
        <a:ext cx="2272244" cy="710076"/>
      </dsp:txXfrm>
    </dsp:sp>
    <dsp:sp modelId="{17BACC0D-6AF7-4952-9C43-81B7B76F304E}">
      <dsp:nvSpPr>
        <dsp:cNvPr id="0" name=""/>
        <dsp:cNvSpPr/>
      </dsp:nvSpPr>
      <dsp:spPr>
        <a:xfrm>
          <a:off x="4648830" y="3648189"/>
          <a:ext cx="497053" cy="745580"/>
        </a:xfrm>
        <a:prstGeom prst="rect">
          <a:avLst/>
        </a:prstGeom>
        <a:blipFill>
          <a:blip xmlns:r="http://schemas.openxmlformats.org/officeDocument/2006/relationships"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AB87-6297-4F2E-BD8B-9461EDD3F61A}">
      <dsp:nvSpPr>
        <dsp:cNvPr id="0" name=""/>
        <dsp:cNvSpPr/>
      </dsp:nvSpPr>
      <dsp:spPr>
        <a:xfrm>
          <a:off x="7994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Decades Of Experience In IT Solutions</a:t>
          </a:r>
        </a:p>
      </dsp:txBody>
      <dsp:txXfrm>
        <a:off x="7994" y="1659481"/>
        <a:ext cx="1595716" cy="1659481"/>
      </dsp:txXfrm>
    </dsp:sp>
    <dsp:sp modelId="{7EB31B99-B700-4C0C-B70F-01FA1442B45C}">
      <dsp:nvSpPr>
        <dsp:cNvPr id="0" name=""/>
        <dsp:cNvSpPr/>
      </dsp:nvSpPr>
      <dsp:spPr>
        <a:xfrm>
          <a:off x="1629" y="248922"/>
          <a:ext cx="1608446" cy="13815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2374FA-E7CD-47B5-868C-25A1CE1D4833}">
      <dsp:nvSpPr>
        <dsp:cNvPr id="0" name=""/>
        <dsp:cNvSpPr/>
      </dsp:nvSpPr>
      <dsp:spPr>
        <a:xfrm>
          <a:off x="1657947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Latest Technology and Tech Trends</a:t>
          </a:r>
        </a:p>
      </dsp:txBody>
      <dsp:txXfrm>
        <a:off x="1657947" y="1659481"/>
        <a:ext cx="1595716" cy="1659481"/>
      </dsp:txXfrm>
    </dsp:sp>
    <dsp:sp modelId="{24CAC02C-9F90-43C7-8744-80980437E223}">
      <dsp:nvSpPr>
        <dsp:cNvPr id="0" name=""/>
        <dsp:cNvSpPr/>
      </dsp:nvSpPr>
      <dsp:spPr>
        <a:xfrm>
          <a:off x="1765046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5413D8-31A5-4678-810C-7E49C9BC8045}">
      <dsp:nvSpPr>
        <dsp:cNvPr id="0" name=""/>
        <dsp:cNvSpPr/>
      </dsp:nvSpPr>
      <dsp:spPr>
        <a:xfrm>
          <a:off x="3340949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Customize Solutions</a:t>
          </a:r>
        </a:p>
      </dsp:txBody>
      <dsp:txXfrm>
        <a:off x="3340949" y="1659481"/>
        <a:ext cx="1595716" cy="1659481"/>
      </dsp:txXfrm>
    </dsp:sp>
    <dsp:sp modelId="{DBD5D1F9-D1F2-4A75-B1EE-C6D285AC6D15}">
      <dsp:nvSpPr>
        <dsp:cNvPr id="0" name=""/>
        <dsp:cNvSpPr/>
      </dsp:nvSpPr>
      <dsp:spPr>
        <a:xfrm>
          <a:off x="3408634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228257-12A2-4058-9532-1924108F78E4}">
      <dsp:nvSpPr>
        <dsp:cNvPr id="0" name=""/>
        <dsp:cNvSpPr/>
      </dsp:nvSpPr>
      <dsp:spPr>
        <a:xfrm>
          <a:off x="4945123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Consistent Update And Maintenance Services </a:t>
          </a:r>
        </a:p>
      </dsp:txBody>
      <dsp:txXfrm>
        <a:off x="4945123" y="1659481"/>
        <a:ext cx="1595716" cy="1659481"/>
      </dsp:txXfrm>
    </dsp:sp>
    <dsp:sp modelId="{A7F6A6B7-3C8E-4753-918E-DFAC79BD6203}">
      <dsp:nvSpPr>
        <dsp:cNvPr id="0" name=""/>
        <dsp:cNvSpPr/>
      </dsp:nvSpPr>
      <dsp:spPr>
        <a:xfrm>
          <a:off x="5037702" y="248922"/>
          <a:ext cx="1381518" cy="1381518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BA5F57-BF7D-47E3-AF24-D7D89262C6A6}">
      <dsp:nvSpPr>
        <dsp:cNvPr id="0" name=""/>
        <dsp:cNvSpPr/>
      </dsp:nvSpPr>
      <dsp:spPr>
        <a:xfrm>
          <a:off x="6588711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Based ERP  Software Services</a:t>
          </a:r>
        </a:p>
      </dsp:txBody>
      <dsp:txXfrm>
        <a:off x="6588711" y="1659481"/>
        <a:ext cx="1595716" cy="1659481"/>
      </dsp:txXfrm>
    </dsp:sp>
    <dsp:sp modelId="{6183917A-9489-4AB2-B38D-8AD0CF0C493C}">
      <dsp:nvSpPr>
        <dsp:cNvPr id="0" name=""/>
        <dsp:cNvSpPr/>
      </dsp:nvSpPr>
      <dsp:spPr>
        <a:xfrm>
          <a:off x="6695810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A4C1AC-262C-4B19-9780-E78446FE237A}">
      <dsp:nvSpPr>
        <dsp:cNvPr id="0" name=""/>
        <dsp:cNvSpPr/>
      </dsp:nvSpPr>
      <dsp:spPr>
        <a:xfrm>
          <a:off x="329650" y="3318963"/>
          <a:ext cx="7526755" cy="6223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12378-2ACF-4FF8-8343-D4460AAA065F}">
      <dsp:nvSpPr>
        <dsp:cNvPr id="0" name=""/>
        <dsp:cNvSpPr/>
      </dsp:nvSpPr>
      <dsp:spPr>
        <a:xfrm>
          <a:off x="2926078" y="192"/>
          <a:ext cx="3291838" cy="39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Choose Us?</a:t>
          </a:r>
        </a:p>
      </dsp:txBody>
      <dsp:txXfrm>
        <a:off x="2945301" y="19415"/>
        <a:ext cx="3253392" cy="3553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81DCB-6FC9-4132-A89C-30DFEC01D75F}">
      <dsp:nvSpPr>
        <dsp:cNvPr id="0" name=""/>
        <dsp:cNvSpPr/>
      </dsp:nvSpPr>
      <dsp:spPr>
        <a:xfrm>
          <a:off x="2539996" y="165"/>
          <a:ext cx="4064006" cy="338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Dynamic Website Features</a:t>
          </a:r>
        </a:p>
      </dsp:txBody>
      <dsp:txXfrm>
        <a:off x="2556498" y="16667"/>
        <a:ext cx="4031002" cy="3050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3A3E7-B868-4F3B-827E-E7276DA73179}">
      <dsp:nvSpPr>
        <dsp:cNvPr id="0" name=""/>
        <dsp:cNvSpPr/>
      </dsp:nvSpPr>
      <dsp:spPr>
        <a:xfrm>
          <a:off x="0" y="381"/>
          <a:ext cx="3388603" cy="390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Dashboard </a:t>
          </a:r>
        </a:p>
      </dsp:txBody>
      <dsp:txXfrm>
        <a:off x="19039" y="19420"/>
        <a:ext cx="3350525" cy="351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E8E8C-205A-4FF9-B2AC-258753A5461F}">
      <dsp:nvSpPr>
        <dsp:cNvPr id="0" name=""/>
        <dsp:cNvSpPr/>
      </dsp:nvSpPr>
      <dsp:spPr>
        <a:xfrm>
          <a:off x="2656115" y="172"/>
          <a:ext cx="3831767" cy="353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Student Dashboard Features</a:t>
          </a:r>
        </a:p>
      </dsp:txBody>
      <dsp:txXfrm>
        <a:off x="2673361" y="17418"/>
        <a:ext cx="3797275" cy="318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C3962-362C-40D3-B4EE-A367D2FE67E3}">
      <dsp:nvSpPr>
        <dsp:cNvPr id="0" name=""/>
        <dsp:cNvSpPr/>
      </dsp:nvSpPr>
      <dsp:spPr>
        <a:xfrm>
          <a:off x="257160" y="0"/>
          <a:ext cx="3288005" cy="344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Online Test</a:t>
          </a:r>
        </a:p>
      </dsp:txBody>
      <dsp:txXfrm>
        <a:off x="273979" y="16819"/>
        <a:ext cx="3254367" cy="310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DDCD-2471-4DC1-B13F-83737CAA1CB6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41563-2C15-4404-A67D-950EB96D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41563-2C15-4404-A67D-950EB96D7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7D35-BF46-4D23-BFC7-24FDD69AF636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5D7A-0B60-4F3B-A763-3EAD89259141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D2C0-31BD-4807-B316-0B9B09766643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9DCC-1BE4-4878-BD74-4AF342F16C87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B33-C817-4985-B012-7AA7880F2E55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D0-F01B-4ACD-9F86-1F6E4D8527D7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B914-91F3-4203-9AE3-43AB85601A3F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84D7-C0F5-4F53-B76B-0B9AC8AEF289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394-B0B4-4717-8D9A-C0A8F7F6C19F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62BF-2565-4ADB-9113-3FEAF53CBBC5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37579-312D-45BC-9786-6E9C0C85DAD6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49FE-D93D-436B-825E-2A151D7C5301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hyperlink" Target="Adhyayan/user-manual.pdf" TargetMode="External"/><Relationship Id="rId7" Type="http://schemas.openxmlformats.org/officeDocument/2006/relationships/diagramQuickStyle" Target="../diagrams/quickStyle1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1.jpg"/><Relationship Id="rId9" Type="http://schemas.microsoft.com/office/2007/relationships/diagramDrawing" Target="../diagrams/drawing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32329-technolog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Data" Target="../diagrams/data3.xml"/><Relationship Id="rId2" Type="http://schemas.openxmlformats.org/officeDocument/2006/relationships/image" Target="../media/image1.jp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freepngimg.com/png/64495-educational-reading-e-learning-education-technology-icon" TargetMode="External"/><Relationship Id="rId5" Type="http://schemas.openxmlformats.org/officeDocument/2006/relationships/diagramQuickStyle" Target="../diagrams/quickStyle2.xml"/><Relationship Id="rId15" Type="http://schemas.openxmlformats.org/officeDocument/2006/relationships/diagramColors" Target="../diagrams/colors3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hyperlink" Target="https://freepngimg.com/png/32329-technology" TargetMode="Externa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0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B90F5-5892-85BA-A777-760E2D59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536406"/>
          </a:xfrm>
          <a:prstGeom prst="rect">
            <a:avLst/>
          </a:prstGeom>
          <a:effectLst/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516EA015-4ED9-0723-2171-3B6ACA1CC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928345"/>
              </p:ext>
            </p:extLst>
          </p:nvPr>
        </p:nvGraphicFramePr>
        <p:xfrm>
          <a:off x="1" y="684533"/>
          <a:ext cx="9143999" cy="542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8F7C521-8D16-8CB3-D985-596DF9696302}"/>
              </a:ext>
            </a:extLst>
          </p:cNvPr>
          <p:cNvSpPr txBox="1"/>
          <p:nvPr/>
        </p:nvSpPr>
        <p:spPr>
          <a:xfrm>
            <a:off x="2171699" y="-14288"/>
            <a:ext cx="6972300" cy="58477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940C-660F-A5C6-071D-63892E0D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319774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AB8BC-266A-EBAA-94D2-2A55A7B95FCF}"/>
              </a:ext>
            </a:extLst>
          </p:cNvPr>
          <p:cNvSpPr/>
          <p:nvPr/>
        </p:nvSpPr>
        <p:spPr>
          <a:xfrm>
            <a:off x="-2" y="0"/>
            <a:ext cx="9144000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DE06A-003C-2F0D-CDB1-5B15ED07413E}"/>
              </a:ext>
            </a:extLst>
          </p:cNvPr>
          <p:cNvSpPr/>
          <p:nvPr/>
        </p:nvSpPr>
        <p:spPr>
          <a:xfrm>
            <a:off x="0" y="6173467"/>
            <a:ext cx="9143998" cy="6845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7934B-7759-0D23-CA6B-BF982B65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75" b="25543"/>
          <a:stretch>
            <a:fillRect/>
          </a:stretch>
        </p:blipFill>
        <p:spPr>
          <a:xfrm>
            <a:off x="221456" y="1225485"/>
            <a:ext cx="8672512" cy="463044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682B2-C61F-62DE-C5AA-26765178F382}"/>
              </a:ext>
            </a:extLst>
          </p:cNvPr>
          <p:cNvSpPr txBox="1"/>
          <p:nvPr/>
        </p:nvSpPr>
        <p:spPr>
          <a:xfrm>
            <a:off x="0" y="585593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40848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Manual</a:t>
            </a:r>
            <a:endParaRPr lang="en-US" sz="2000" dirty="0">
              <a:solidFill>
                <a:srgbClr val="140848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03775-933A-E023-C1C2-9B0FC965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06" y="6356350"/>
            <a:ext cx="9043987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98407-FD0D-6E83-62F9-416E6E7F35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44" t="17069" r="3125" b="12810"/>
          <a:stretch>
            <a:fillRect/>
          </a:stretch>
        </p:blipFill>
        <p:spPr>
          <a:xfrm>
            <a:off x="0" y="1"/>
            <a:ext cx="2171699" cy="58477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5DDD1-C414-2BE1-E528-C2A3B76E7203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9A83C-A309-B01B-75A0-2A82C65153E8}"/>
              </a:ext>
            </a:extLst>
          </p:cNvPr>
          <p:cNvSpPr/>
          <p:nvPr/>
        </p:nvSpPr>
        <p:spPr>
          <a:xfrm>
            <a:off x="0" y="-5251"/>
            <a:ext cx="9144000" cy="590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6B89A-2BCD-6FFE-4A5E-0FA0F5C0E86C}"/>
              </a:ext>
            </a:extLst>
          </p:cNvPr>
          <p:cNvSpPr/>
          <p:nvPr/>
        </p:nvSpPr>
        <p:spPr>
          <a:xfrm>
            <a:off x="0" y="6248372"/>
            <a:ext cx="9144000" cy="6096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BAFDF97-548B-85B4-3459-BD1E208A6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931833"/>
              </p:ext>
            </p:extLst>
          </p:nvPr>
        </p:nvGraphicFramePr>
        <p:xfrm>
          <a:off x="0" y="654921"/>
          <a:ext cx="914400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7878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E95B7-BD14-83FA-C39D-2F9AA6FE7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3A3EE9-519D-5121-E4DB-AC916C73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31" b="25544"/>
          <a:stretch>
            <a:fillRect/>
          </a:stretch>
        </p:blipFill>
        <p:spPr>
          <a:xfrm>
            <a:off x="292894" y="1277257"/>
            <a:ext cx="8558212" cy="485944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7E123B-F866-0B09-849A-A8583199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71EC0-357E-C7D3-3DF4-522C28AE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-1"/>
            <a:ext cx="2257427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BA2EA-1334-D477-19CF-AA41336B6955}"/>
              </a:ext>
            </a:extLst>
          </p:cNvPr>
          <p:cNvSpPr txBox="1"/>
          <p:nvPr/>
        </p:nvSpPr>
        <p:spPr>
          <a:xfrm>
            <a:off x="2257427" y="0"/>
            <a:ext cx="6886573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E402-D0E1-2954-5DAA-5A55B3063619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EE72F-6DF5-B13C-FE51-C1930FD40B02}"/>
              </a:ext>
            </a:extLst>
          </p:cNvPr>
          <p:cNvSpPr/>
          <p:nvPr/>
        </p:nvSpPr>
        <p:spPr>
          <a:xfrm>
            <a:off x="0" y="6273224"/>
            <a:ext cx="9143999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3AAA37B-6531-A6EE-F103-DA8AFA549D3A}"/>
              </a:ext>
            </a:extLst>
          </p:cNvPr>
          <p:cNvGraphicFramePr/>
          <p:nvPr/>
        </p:nvGraphicFramePr>
        <p:xfrm>
          <a:off x="-1" y="640962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190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60840-6873-CDF0-97E6-3C72DF76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070067-2A5B-593C-BC76-20DEE261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3C6C7-4F7D-9822-195E-00DAEF59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257427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1C8732-9239-4499-C79F-688009789E24}"/>
              </a:ext>
            </a:extLst>
          </p:cNvPr>
          <p:cNvSpPr txBox="1"/>
          <p:nvPr/>
        </p:nvSpPr>
        <p:spPr>
          <a:xfrm>
            <a:off x="2257427" y="0"/>
            <a:ext cx="6886573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4527B-EB97-861D-7C5B-5305EF8AFE20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BBDC0D-14D4-68E0-D5DF-828ABE4A01D5}"/>
              </a:ext>
            </a:extLst>
          </p:cNvPr>
          <p:cNvSpPr/>
          <p:nvPr/>
        </p:nvSpPr>
        <p:spPr>
          <a:xfrm>
            <a:off x="0" y="6273224"/>
            <a:ext cx="9143999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1E0A79-8383-5F8F-0DE6-05A3444C662B}"/>
              </a:ext>
            </a:extLst>
          </p:cNvPr>
          <p:cNvGraphicFramePr/>
          <p:nvPr/>
        </p:nvGraphicFramePr>
        <p:xfrm>
          <a:off x="-1" y="640962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AA34463-5510-9F2F-B8D8-4E142E22B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91" y="1453959"/>
            <a:ext cx="8786813" cy="446793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4946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D7317-ABDF-866F-CC7D-401BE38F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91" y="6356350"/>
            <a:ext cx="9115415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BA37-DDDD-E0C9-EF4C-064C5DC1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032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FF21B-C001-A14D-4E9F-5A9A08D9A8B6}"/>
              </a:ext>
            </a:extLst>
          </p:cNvPr>
          <p:cNvSpPr txBox="1"/>
          <p:nvPr/>
        </p:nvSpPr>
        <p:spPr>
          <a:xfrm>
            <a:off x="2157411" y="15547"/>
            <a:ext cx="6972300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A72A2-D34B-4670-C158-557CF9B8F97B}"/>
              </a:ext>
            </a:extLst>
          </p:cNvPr>
          <p:cNvSpPr/>
          <p:nvPr/>
        </p:nvSpPr>
        <p:spPr>
          <a:xfrm>
            <a:off x="-1" y="-15682"/>
            <a:ext cx="9129711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D64EE-9094-D96B-17E9-601D14471B9C}"/>
              </a:ext>
            </a:extLst>
          </p:cNvPr>
          <p:cNvSpPr/>
          <p:nvPr/>
        </p:nvSpPr>
        <p:spPr>
          <a:xfrm>
            <a:off x="0" y="6273360"/>
            <a:ext cx="9129709" cy="6003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5885237-99A9-AA78-CAD6-E940915E6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66369"/>
              </p:ext>
            </p:extLst>
          </p:nvPr>
        </p:nvGraphicFramePr>
        <p:xfrm>
          <a:off x="-1" y="642213"/>
          <a:ext cx="9129708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5FBF14E-3CC5-7345-A656-3F6303ACAEF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56" r="1718" b="24710"/>
          <a:stretch>
            <a:fillRect/>
          </a:stretch>
        </p:blipFill>
        <p:spPr>
          <a:xfrm>
            <a:off x="257172" y="1370992"/>
            <a:ext cx="8615362" cy="463525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7693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66372-F0A7-E4D9-08F8-79AB17A5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3" b="25056"/>
          <a:stretch>
            <a:fillRect/>
          </a:stretch>
        </p:blipFill>
        <p:spPr>
          <a:xfrm>
            <a:off x="271461" y="1259465"/>
            <a:ext cx="8601078" cy="482955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3D3EA-995C-6588-F1E8-2BC7A59DBAA0}"/>
              </a:ext>
            </a:extLst>
          </p:cNvPr>
          <p:cNvSpPr txBox="1"/>
          <p:nvPr/>
        </p:nvSpPr>
        <p:spPr>
          <a:xfrm>
            <a:off x="242885" y="696264"/>
            <a:ext cx="85439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51C04-EC57-AD42-E803-355421FC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56350"/>
            <a:ext cx="9143999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36811-4545-5A1E-2AED-9380A72A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-1"/>
            <a:ext cx="2171699" cy="609075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0D01B-92DE-45D6-BF13-26AA54761887}"/>
              </a:ext>
            </a:extLst>
          </p:cNvPr>
          <p:cNvSpPr txBox="1"/>
          <p:nvPr/>
        </p:nvSpPr>
        <p:spPr>
          <a:xfrm>
            <a:off x="2171700" y="24300"/>
            <a:ext cx="6972300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03E1C-DB04-C131-9E2A-57870948A79C}"/>
              </a:ext>
            </a:extLst>
          </p:cNvPr>
          <p:cNvSpPr/>
          <p:nvPr/>
        </p:nvSpPr>
        <p:spPr>
          <a:xfrm>
            <a:off x="0" y="-23375"/>
            <a:ext cx="9144000" cy="6324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C6EB1-276B-C5FE-E76B-3544623C6212}"/>
              </a:ext>
            </a:extLst>
          </p:cNvPr>
          <p:cNvSpPr/>
          <p:nvPr/>
        </p:nvSpPr>
        <p:spPr>
          <a:xfrm>
            <a:off x="0" y="6225548"/>
            <a:ext cx="9144000" cy="6324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D0BBFF5-CA11-9E45-79E3-09936CE33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632291"/>
              </p:ext>
            </p:extLst>
          </p:nvPr>
        </p:nvGraphicFramePr>
        <p:xfrm>
          <a:off x="1" y="666998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252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2F04CE-551D-E593-CBD9-073BC81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9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18C66-6FE9-358F-8B65-4493D2BE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-28576" y="-1"/>
            <a:ext cx="2171699" cy="5897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B4E4F-1341-5435-660B-EF0CF795BA7C}"/>
              </a:ext>
            </a:extLst>
          </p:cNvPr>
          <p:cNvSpPr txBox="1"/>
          <p:nvPr/>
        </p:nvSpPr>
        <p:spPr>
          <a:xfrm>
            <a:off x="2143123" y="0"/>
            <a:ext cx="7000877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A2031D-0DEB-9830-AC07-D7BCF337BDF4}"/>
              </a:ext>
            </a:extLst>
          </p:cNvPr>
          <p:cNvSpPr/>
          <p:nvPr/>
        </p:nvSpPr>
        <p:spPr>
          <a:xfrm>
            <a:off x="0" y="6268218"/>
            <a:ext cx="9144000" cy="58978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1779A-8C69-AD9D-F2D4-C92A5B308097}"/>
              </a:ext>
            </a:extLst>
          </p:cNvPr>
          <p:cNvSpPr/>
          <p:nvPr/>
        </p:nvSpPr>
        <p:spPr>
          <a:xfrm>
            <a:off x="0" y="-2"/>
            <a:ext cx="9144000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6287F0-5287-7044-B974-CA61A24CF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43123" y="3429000"/>
            <a:ext cx="5328456" cy="249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58868-F84E-67EA-F812-76B39F9D21CC}"/>
              </a:ext>
            </a:extLst>
          </p:cNvPr>
          <p:cNvSpPr txBox="1"/>
          <p:nvPr/>
        </p:nvSpPr>
        <p:spPr>
          <a:xfrm>
            <a:off x="2756889" y="2120025"/>
            <a:ext cx="3372449" cy="92333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04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CB556F-28C9-1895-D540-1185E858F63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F081E-5B3E-10F3-1671-4C9B440C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EAF46-6976-2396-CAA1-18BECACB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1" y="6356350"/>
            <a:ext cx="9124945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C1660-1B0F-653D-6682-B931E58716E9}"/>
              </a:ext>
            </a:extLst>
          </p:cNvPr>
          <p:cNvSpPr/>
          <p:nvPr/>
        </p:nvSpPr>
        <p:spPr>
          <a:xfrm>
            <a:off x="-1" y="-2"/>
            <a:ext cx="9143999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4EFE4-8AA5-DA4B-40FA-77917B32EFF7}"/>
              </a:ext>
            </a:extLst>
          </p:cNvPr>
          <p:cNvSpPr/>
          <p:nvPr/>
        </p:nvSpPr>
        <p:spPr>
          <a:xfrm>
            <a:off x="0" y="6231662"/>
            <a:ext cx="9143997" cy="626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AFF7F0-03DC-2F07-7F91-CDC96C0F5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284331"/>
              </p:ext>
            </p:extLst>
          </p:nvPr>
        </p:nvGraphicFramePr>
        <p:xfrm>
          <a:off x="-3" y="626338"/>
          <a:ext cx="9144000" cy="37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B1B3EE4-A094-FF78-E919-751698A12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051" y="609166"/>
            <a:ext cx="2404836" cy="1035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E402DE-2758-1375-DE38-7C3A0A599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74857" y="626337"/>
            <a:ext cx="1939544" cy="1224339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0B8794B-1188-1EE8-5D63-3919D4C0A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08285"/>
              </p:ext>
            </p:extLst>
          </p:nvPr>
        </p:nvGraphicFramePr>
        <p:xfrm>
          <a:off x="-36789" y="1686432"/>
          <a:ext cx="9180785" cy="453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3103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8FCDEB7-8740-D599-1848-08A818B83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663141"/>
              </p:ext>
            </p:extLst>
          </p:nvPr>
        </p:nvGraphicFramePr>
        <p:xfrm>
          <a:off x="508000" y="1595357"/>
          <a:ext cx="8186057" cy="414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2441D3B-C081-FAAF-6E97-12B19BFF36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57D83-7AF3-1CFD-C763-624C2D8297C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5A84D9-D560-DFA7-056E-9FD512C2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30" y="6356350"/>
            <a:ext cx="9143996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4AE25-1EC3-5317-6FC0-590F6AF2725A}"/>
              </a:ext>
            </a:extLst>
          </p:cNvPr>
          <p:cNvSpPr/>
          <p:nvPr/>
        </p:nvSpPr>
        <p:spPr>
          <a:xfrm>
            <a:off x="1" y="5182"/>
            <a:ext cx="9143998" cy="579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02CC-6F42-5475-1C21-C2A5F2F92B98}"/>
              </a:ext>
            </a:extLst>
          </p:cNvPr>
          <p:cNvSpPr/>
          <p:nvPr/>
        </p:nvSpPr>
        <p:spPr>
          <a:xfrm>
            <a:off x="1" y="6205728"/>
            <a:ext cx="9143997" cy="6522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4C9886B-0997-50D2-BD54-65490D8EF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562390"/>
              </p:ext>
            </p:extLst>
          </p:nvPr>
        </p:nvGraphicFramePr>
        <p:xfrm>
          <a:off x="29030" y="652274"/>
          <a:ext cx="9143996" cy="39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764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5FD2D0-1C22-B5D2-2B5E-BCF9D72F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66741"/>
            <a:ext cx="8401049" cy="483017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C10CFF-1881-E901-75D0-97A5FEBD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1" y="6356350"/>
            <a:ext cx="90296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B0D83-E5DE-0159-4DEC-D05FE26E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A6A88-37B8-1C42-51AF-62008B20A5A0}"/>
              </a:ext>
            </a:extLst>
          </p:cNvPr>
          <p:cNvSpPr txBox="1"/>
          <p:nvPr/>
        </p:nvSpPr>
        <p:spPr>
          <a:xfrm>
            <a:off x="2171699" y="18017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E68B3-6886-3E09-8C59-C5CBE43222CE}"/>
              </a:ext>
            </a:extLst>
          </p:cNvPr>
          <p:cNvSpPr/>
          <p:nvPr/>
        </p:nvSpPr>
        <p:spPr>
          <a:xfrm>
            <a:off x="0" y="18018"/>
            <a:ext cx="9144000" cy="6027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C1BCF-FF3D-5984-FD12-204489EAB9AF}"/>
              </a:ext>
            </a:extLst>
          </p:cNvPr>
          <p:cNvSpPr/>
          <p:nvPr/>
        </p:nvSpPr>
        <p:spPr>
          <a:xfrm>
            <a:off x="1" y="6211681"/>
            <a:ext cx="9144000" cy="6463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509163-913C-2759-57ED-15A92F84D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124505"/>
              </p:ext>
            </p:extLst>
          </p:nvPr>
        </p:nvGraphicFramePr>
        <p:xfrm>
          <a:off x="2" y="690315"/>
          <a:ext cx="9143999" cy="338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18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9AA1F-9A70-2B58-DBCC-838F6BEF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74365"/>
            <a:ext cx="9144000" cy="483633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A33779-4600-B5A8-1A0C-BB599B40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015" r="1574" b="14593"/>
          <a:stretch>
            <a:fillRect/>
          </a:stretch>
        </p:blipFill>
        <p:spPr>
          <a:xfrm>
            <a:off x="252933" y="1249217"/>
            <a:ext cx="8638134" cy="484395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E271DE-9495-9C0B-1350-E6D87EA5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4548E-6843-09B2-ECBE-85552CA4A28A}"/>
              </a:ext>
            </a:extLst>
          </p:cNvPr>
          <p:cNvSpPr txBox="1"/>
          <p:nvPr/>
        </p:nvSpPr>
        <p:spPr>
          <a:xfrm>
            <a:off x="2171699" y="-7144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10DDA-24CE-1E14-265C-7C5EC91F7C9F}"/>
              </a:ext>
            </a:extLst>
          </p:cNvPr>
          <p:cNvSpPr/>
          <p:nvPr/>
        </p:nvSpPr>
        <p:spPr>
          <a:xfrm>
            <a:off x="0" y="-32304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0B829-13EC-4E0E-9C00-02266589CEE8}"/>
              </a:ext>
            </a:extLst>
          </p:cNvPr>
          <p:cNvSpPr/>
          <p:nvPr/>
        </p:nvSpPr>
        <p:spPr>
          <a:xfrm>
            <a:off x="0" y="6273475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271CE6F-A864-97D0-E530-EACF96A5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811753"/>
              </p:ext>
            </p:extLst>
          </p:nvPr>
        </p:nvGraphicFramePr>
        <p:xfrm>
          <a:off x="2932509" y="678522"/>
          <a:ext cx="3668316" cy="3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64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00485-0281-D8DC-3577-A56A051F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3" b="32214"/>
          <a:stretch>
            <a:fillRect/>
          </a:stretch>
        </p:blipFill>
        <p:spPr>
          <a:xfrm>
            <a:off x="261254" y="1314593"/>
            <a:ext cx="8621486" cy="467706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105FF3-5341-593D-C6BF-67261BA5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240089"/>
            <a:ext cx="9143997" cy="58477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88745-B5A9-2D87-8B01-1FF2F35E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D9C4E-EC81-3451-4B96-B84AA8185948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B8330-1D71-84A4-DFF3-A60DC852EE2A}"/>
              </a:ext>
            </a:extLst>
          </p:cNvPr>
          <p:cNvSpPr/>
          <p:nvPr/>
        </p:nvSpPr>
        <p:spPr>
          <a:xfrm>
            <a:off x="1" y="6226674"/>
            <a:ext cx="9144000" cy="6587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AC9FB-B12F-A73F-0B0E-6590F38E60E9}"/>
              </a:ext>
            </a:extLst>
          </p:cNvPr>
          <p:cNvSpPr/>
          <p:nvPr/>
        </p:nvSpPr>
        <p:spPr>
          <a:xfrm>
            <a:off x="-1" y="0"/>
            <a:ext cx="9144001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117803-AE63-B8AE-C3D0-E96E2A13C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60220"/>
              </p:ext>
            </p:extLst>
          </p:nvPr>
        </p:nvGraphicFramePr>
        <p:xfrm>
          <a:off x="-1" y="617912"/>
          <a:ext cx="9143999" cy="35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797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B1E9FC-19BA-AF61-E86E-B6E84305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28E39-95E3-AD66-8D12-AAE7A127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843C8-CD30-0E77-914D-BDFD0BFE5120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DA1FC-3767-AA9F-201E-FF6946F360F5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A31D4-393A-E34A-4C18-C462E73E1B31}"/>
              </a:ext>
            </a:extLst>
          </p:cNvPr>
          <p:cNvSpPr/>
          <p:nvPr/>
        </p:nvSpPr>
        <p:spPr>
          <a:xfrm>
            <a:off x="0" y="6284731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99507-19E9-6281-72A7-AF859FF2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1875" b="22126"/>
          <a:stretch>
            <a:fillRect/>
          </a:stretch>
        </p:blipFill>
        <p:spPr>
          <a:xfrm>
            <a:off x="357187" y="1414463"/>
            <a:ext cx="8529637" cy="472223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2B205C-835D-FEBF-FEAD-713504E438BC}"/>
              </a:ext>
            </a:extLst>
          </p:cNvPr>
          <p:cNvSpPr txBox="1"/>
          <p:nvPr/>
        </p:nvSpPr>
        <p:spPr>
          <a:xfrm>
            <a:off x="4121942" y="2943225"/>
            <a:ext cx="4050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7D5F586-A8F3-B511-C175-6EED26E06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24517"/>
              </p:ext>
            </p:extLst>
          </p:nvPr>
        </p:nvGraphicFramePr>
        <p:xfrm>
          <a:off x="2843211" y="626669"/>
          <a:ext cx="3786189" cy="344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76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77769-5A76-7198-A67C-2041247B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75" b="40800"/>
          <a:stretch>
            <a:fillRect/>
          </a:stretch>
        </p:blipFill>
        <p:spPr>
          <a:xfrm>
            <a:off x="510831" y="1489345"/>
            <a:ext cx="8036606" cy="428148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008D9-69AA-DEC6-0037-2C62D28A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7B8D3-05EA-3BCA-406A-7FEFC010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58477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E59A9-AC26-F01A-12FD-9CD5C5E423D9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6EC03-C298-58D9-432C-E328B24F90C9}"/>
              </a:ext>
            </a:extLst>
          </p:cNvPr>
          <p:cNvSpPr/>
          <p:nvPr/>
        </p:nvSpPr>
        <p:spPr>
          <a:xfrm>
            <a:off x="0" y="6273224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93D68-A6CA-EF83-25E8-AF3664DDDA83}"/>
              </a:ext>
            </a:extLst>
          </p:cNvPr>
          <p:cNvSpPr/>
          <p:nvPr/>
        </p:nvSpPr>
        <p:spPr>
          <a:xfrm>
            <a:off x="-1" y="-15681"/>
            <a:ext cx="9144000" cy="6004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0945-819A-45C0-E45B-3F91AD909A13}"/>
              </a:ext>
            </a:extLst>
          </p:cNvPr>
          <p:cNvSpPr txBox="1"/>
          <p:nvPr/>
        </p:nvSpPr>
        <p:spPr>
          <a:xfrm>
            <a:off x="4122057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3CD50-BBCA-DBCE-DF55-287B04F258C8}"/>
              </a:ext>
            </a:extLst>
          </p:cNvPr>
          <p:cNvSpPr txBox="1"/>
          <p:nvPr/>
        </p:nvSpPr>
        <p:spPr>
          <a:xfrm>
            <a:off x="4274457" y="31278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8A228-0BEA-95F3-447A-A99870C432CC}"/>
              </a:ext>
            </a:extLst>
          </p:cNvPr>
          <p:cNvSpPr txBox="1"/>
          <p:nvPr/>
        </p:nvSpPr>
        <p:spPr>
          <a:xfrm>
            <a:off x="4426857" y="32802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DE39C-48FB-DB37-70E5-DC053AAE6739}"/>
              </a:ext>
            </a:extLst>
          </p:cNvPr>
          <p:cNvSpPr txBox="1"/>
          <p:nvPr/>
        </p:nvSpPr>
        <p:spPr>
          <a:xfrm>
            <a:off x="4426857" y="8112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54EA7-0E07-97E6-DC67-FF8E1F832409}"/>
              </a:ext>
            </a:extLst>
          </p:cNvPr>
          <p:cNvSpPr txBox="1"/>
          <p:nvPr/>
        </p:nvSpPr>
        <p:spPr>
          <a:xfrm>
            <a:off x="4579257" y="3322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BFB645D-E37E-CD1B-FE3C-AF64D4776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739961"/>
              </p:ext>
            </p:extLst>
          </p:nvPr>
        </p:nvGraphicFramePr>
        <p:xfrm>
          <a:off x="-1" y="646482"/>
          <a:ext cx="9143999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749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DA2F43-1A99-D01A-F3D6-ED7C2463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31" b="3866"/>
          <a:stretch>
            <a:fillRect/>
          </a:stretch>
        </p:blipFill>
        <p:spPr>
          <a:xfrm>
            <a:off x="207167" y="1252043"/>
            <a:ext cx="8729663" cy="484782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C97C02-0697-0D35-195A-0AC26F69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B7685-CAAA-8C4A-D5CD-1283995B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60592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FB9AF-D249-0C0C-DA91-121C0D0B456E}"/>
              </a:ext>
            </a:extLst>
          </p:cNvPr>
          <p:cNvSpPr txBox="1"/>
          <p:nvPr/>
        </p:nvSpPr>
        <p:spPr>
          <a:xfrm>
            <a:off x="2171699" y="21153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61421-B4DC-534B-27A4-DB65C8D5F943}"/>
              </a:ext>
            </a:extLst>
          </p:cNvPr>
          <p:cNvSpPr/>
          <p:nvPr/>
        </p:nvSpPr>
        <p:spPr>
          <a:xfrm>
            <a:off x="0" y="-15682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BA606-BBC6-37A6-3D22-72DAE27731F6}"/>
              </a:ext>
            </a:extLst>
          </p:cNvPr>
          <p:cNvSpPr/>
          <p:nvPr/>
        </p:nvSpPr>
        <p:spPr>
          <a:xfrm>
            <a:off x="0" y="6240708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6D9EC9-F3B6-244D-2820-6D595EA74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781658"/>
              </p:ext>
            </p:extLst>
          </p:nvPr>
        </p:nvGraphicFramePr>
        <p:xfrm>
          <a:off x="0" y="674736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628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378</Words>
  <Application>Microsoft Office PowerPoint</Application>
  <PresentationFormat>On-screen Show (4:3)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welcome</dc:creator>
  <cp:keywords/>
  <dc:description>generated using python-pptx</dc:description>
  <cp:lastModifiedBy>welcome</cp:lastModifiedBy>
  <cp:revision>26</cp:revision>
  <dcterms:created xsi:type="dcterms:W3CDTF">2013-01-27T09:14:16Z</dcterms:created>
  <dcterms:modified xsi:type="dcterms:W3CDTF">2025-06-29T05:57:48Z</dcterms:modified>
  <cp:category/>
</cp:coreProperties>
</file>