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CC0D4E-F57D-45A5-82FC-C19765CDA4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C01C80-760A-4490-B503-C91B4D4DDD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A12BE9-19BA-445B-BFA7-BD34F05256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10A27C-4EAE-4799-BBBD-67E69A16A4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C8C052-C398-44E2-B73A-73B37CB07A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91D932-4919-453F-BAA9-45739673A0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FE07A3-A1C3-4446-8EE6-E9AB33C9DC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2590D8-68C0-460C-BF3B-8C20000F40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644046-C427-4242-A0AF-748377146C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A3AD1E-4EC9-4F98-BA9E-F4C0878EAB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390F04-EB35-45F6-814B-47467703DA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84D758-D154-4DAB-B5EF-3743135C1E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EBE9D2-6439-439F-853D-F07DDB7B7F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084190-4765-45F0-B6B9-A5A2F71EFB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D883E5-12B6-4E4A-9FD0-6EC72EDC09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6FF31E-B9B4-4696-ACE1-0CB706AE61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3F2B62-7E8B-4FCC-A14B-42F7408C51B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155490-DB59-4FEA-964A-EFF66EEF64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BF45DF-96B3-4747-8BE8-F94916894B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A0770F-5FF2-475D-862B-BB9853F705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D653C8-05D0-445D-99A7-86B13C8182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4C3198-2018-41F5-B812-C4E2AFC198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94B2C7-C988-43DD-BB47-5DD1C52CE5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34CE7B-A33C-4AFC-B7E0-5886772C98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yl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F508A4-86D5-45BB-9CE9-9CF823FBE08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A061C8-F099-4C2F-A685-FFD6844AC8C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3"/>
          <p:cNvSpPr/>
          <p:nvPr/>
        </p:nvSpPr>
        <p:spPr>
          <a:xfrm>
            <a:off x="1055160" y="923760"/>
            <a:ext cx="4680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Vietnam - Socialist Republic of Vietnam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8098920" y="645480"/>
            <a:ext cx="3170160" cy="2112120"/>
          </a:xfrm>
          <a:prstGeom prst="rect">
            <a:avLst/>
          </a:prstGeom>
          <a:ln w="0">
            <a:noFill/>
          </a:ln>
        </p:spPr>
      </p:pic>
      <p:pic>
        <p:nvPicPr>
          <p:cNvPr id="86" name="Picture 4" descr=""/>
          <p:cNvPicPr/>
          <p:nvPr/>
        </p:nvPicPr>
        <p:blipFill>
          <a:blip r:embed="rId2"/>
          <a:stretch/>
        </p:blipFill>
        <p:spPr>
          <a:xfrm>
            <a:off x="8606880" y="3591360"/>
            <a:ext cx="2153880" cy="2184120"/>
          </a:xfrm>
          <a:prstGeom prst="rect">
            <a:avLst/>
          </a:prstGeom>
          <a:ln w="0">
            <a:noFill/>
          </a:ln>
        </p:spPr>
      </p:pic>
      <p:sp>
        <p:nvSpPr>
          <p:cNvPr id="87" name="TextBox 6"/>
          <p:cNvSpPr/>
          <p:nvPr/>
        </p:nvSpPr>
        <p:spPr>
          <a:xfrm>
            <a:off x="2254680" y="3429000"/>
            <a:ext cx="4055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"Independence – Liberty – Happiness"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 6"/>
          <p:cNvGraphicFramePr/>
          <p:nvPr/>
        </p:nvGraphicFramePr>
        <p:xfrm>
          <a:off x="1752120" y="1686960"/>
          <a:ext cx="8127720" cy="2595600"/>
        </p:xfrm>
        <a:graphic>
          <a:graphicData uri="http://schemas.openxmlformats.org/drawingml/2006/table">
            <a:tbl>
              <a:tblPr/>
              <a:tblGrid>
                <a:gridCol w="6782040"/>
                <a:gridCol w="1345680"/>
              </a:tblGrid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Religious group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Population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Vietnamese folk religion, and non-religion/atheism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86.32%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Buddhism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4.79%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Christianity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7.10%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Hoahaoism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1.02%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Caodaism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0.58%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Others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0.19%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89" name="TextBox 6"/>
          <p:cNvSpPr/>
          <p:nvPr/>
        </p:nvSpPr>
        <p:spPr>
          <a:xfrm>
            <a:off x="3709800" y="783720"/>
            <a:ext cx="1089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Religion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3"/>
          <p:cNvSpPr/>
          <p:nvPr/>
        </p:nvSpPr>
        <p:spPr>
          <a:xfrm>
            <a:off x="1143000" y="685800"/>
            <a:ext cx="1699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Individualism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3"/>
          <p:cNvSpPr/>
          <p:nvPr/>
        </p:nvSpPr>
        <p:spPr>
          <a:xfrm>
            <a:off x="914400" y="550440"/>
            <a:ext cx="1016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Cuisine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TextBox 5"/>
          <p:cNvSpPr/>
          <p:nvPr/>
        </p:nvSpPr>
        <p:spPr>
          <a:xfrm>
            <a:off x="544320" y="2550600"/>
            <a:ext cx="60955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Rice-based instead of wheat-based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Meals feature a combination of five fundamental: sweet, salty, bitter, sour, and spicy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02122"/>
                </a:solidFill>
                <a:latin typeface="Calibri"/>
              </a:rPr>
              <a:t>Prefer fresh ingredients, not using much dairy nor oil, having interesting textures, and making use of herbs and vegetables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TextBox 6"/>
          <p:cNvSpPr/>
          <p:nvPr/>
        </p:nvSpPr>
        <p:spPr>
          <a:xfrm>
            <a:off x="8532720" y="2505600"/>
            <a:ext cx="6260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Phở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Bún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3"/>
          <p:cNvSpPr/>
          <p:nvPr/>
        </p:nvSpPr>
        <p:spPr>
          <a:xfrm>
            <a:off x="946440" y="779040"/>
            <a:ext cx="2482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Events and festivals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3"/>
          <p:cNvSpPr/>
          <p:nvPr/>
        </p:nvSpPr>
        <p:spPr>
          <a:xfrm>
            <a:off x="1371600" y="685800"/>
            <a:ext cx="1132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Clothing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3"/>
          <p:cNvSpPr/>
          <p:nvPr/>
        </p:nvSpPr>
        <p:spPr>
          <a:xfrm>
            <a:off x="955800" y="685800"/>
            <a:ext cx="2244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Things in Vietnam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1"/>
          <p:cNvSpPr/>
          <p:nvPr/>
        </p:nvSpPr>
        <p:spPr>
          <a:xfrm>
            <a:off x="2172240" y="4082040"/>
            <a:ext cx="1179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Traffics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Bargains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>
            <a:off x="2118600" y="1981080"/>
            <a:ext cx="7954200" cy="289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Application>LibreOffice/7.3.7.2$Linux_X86_64 LibreOffice_project/30$Build-2</Application>
  <AppVersion>15.0000</AppVersion>
  <Words>99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2023-02-03T06:01:49Z</dcterms:created>
  <dc:creator>Radius</dc:creator>
  <dc:description/>
  <dc:language>en-US</dc:language>
  <cp:lastModifiedBy/>
  <dcterms:modified xsi:type="dcterms:W3CDTF">2023-02-03T15:05:45Z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